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58" r:id="rId3"/>
    <p:sldId id="263" r:id="rId4"/>
    <p:sldId id="295" r:id="rId5"/>
    <p:sldId id="296" r:id="rId6"/>
    <p:sldId id="290" r:id="rId7"/>
    <p:sldId id="298" r:id="rId8"/>
    <p:sldId id="269" r:id="rId9"/>
    <p:sldId id="277" r:id="rId10"/>
    <p:sldId id="297" r:id="rId11"/>
    <p:sldId id="299" r:id="rId12"/>
    <p:sldId id="284" r:id="rId13"/>
    <p:sldId id="282" r:id="rId14"/>
    <p:sldId id="300" r:id="rId15"/>
    <p:sldId id="265" r:id="rId16"/>
    <p:sldId id="301" r:id="rId17"/>
    <p:sldId id="291" r:id="rId18"/>
    <p:sldId id="266" r:id="rId19"/>
    <p:sldId id="302" r:id="rId20"/>
    <p:sldId id="268" r:id="rId21"/>
    <p:sldId id="303" r:id="rId22"/>
    <p:sldId id="304" r:id="rId23"/>
    <p:sldId id="294" r:id="rId24"/>
  </p:sldIdLst>
  <p:sldSz cx="9144000" cy="5143500" type="screen16x9"/>
  <p:notesSz cx="6858000" cy="9144000"/>
  <p:embeddedFontLst>
    <p:embeddedFont>
      <p:font typeface="Albert Sans" panose="020B0604020202020204" charset="0"/>
      <p:regular r:id="rId26"/>
      <p:bold r:id="rId27"/>
      <p:italic r:id="rId28"/>
      <p:boldItalic r:id="rId29"/>
    </p:embeddedFont>
    <p:embeddedFont>
      <p:font typeface="Anybody SemiBold" panose="020B0604020202020204" charset="0"/>
      <p:regular r:id="rId30"/>
      <p:bold r:id="rId31"/>
      <p:italic r:id="rId32"/>
      <p:boldItalic r:id="rId33"/>
    </p:embeddedFont>
    <p:embeddedFont>
      <p:font typeface="Fira Sans Extra Condensed SemiBold" panose="020B0604020202020204" charset="0"/>
      <p:regular r:id="rId34"/>
      <p:bold r:id="rId35"/>
      <p:italic r:id="rId36"/>
      <p:boldItalic r:id="rId37"/>
    </p:embeddedFont>
    <p:embeddedFont>
      <p:font typeface="Franklin Gothic Book" panose="020B0503020102020204" pitchFamily="34" charset="0"/>
      <p:regular r:id="rId38"/>
      <p: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888023-3FA9-43E0-844A-AA76D7191CA8}">
  <a:tblStyle styleId="{77888023-3FA9-43E0-844A-AA76D7191C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7384c0e568c9b205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7384c0e568c9b205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9">
          <a:extLst>
            <a:ext uri="{FF2B5EF4-FFF2-40B4-BE49-F238E27FC236}">
              <a16:creationId xmlns:a16="http://schemas.microsoft.com/office/drawing/2014/main" id="{3C981183-47CA-2ECB-1E99-76FADF2C5C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Google Shape;1760;g1034e70190a_0_818:notes">
            <a:extLst>
              <a:ext uri="{FF2B5EF4-FFF2-40B4-BE49-F238E27FC236}">
                <a16:creationId xmlns:a16="http://schemas.microsoft.com/office/drawing/2014/main" id="{E3531334-EF0B-F1F3-C68D-5188DC14EA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1" name="Google Shape;1761;g1034e70190a_0_818:notes">
            <a:extLst>
              <a:ext uri="{FF2B5EF4-FFF2-40B4-BE49-F238E27FC236}">
                <a16:creationId xmlns:a16="http://schemas.microsoft.com/office/drawing/2014/main" id="{C51E9F55-AE82-7325-11DC-A068011F6F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32714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9">
          <a:extLst>
            <a:ext uri="{FF2B5EF4-FFF2-40B4-BE49-F238E27FC236}">
              <a16:creationId xmlns:a16="http://schemas.microsoft.com/office/drawing/2014/main" id="{EA6BAC8A-0B50-35C5-DC6F-949858881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Google Shape;1760;g1034e70190a_0_818:notes">
            <a:extLst>
              <a:ext uri="{FF2B5EF4-FFF2-40B4-BE49-F238E27FC236}">
                <a16:creationId xmlns:a16="http://schemas.microsoft.com/office/drawing/2014/main" id="{A31A10F4-73E6-E832-3AD9-99739DB293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1" name="Google Shape;1761;g1034e70190a_0_818:notes">
            <a:extLst>
              <a:ext uri="{FF2B5EF4-FFF2-40B4-BE49-F238E27FC236}">
                <a16:creationId xmlns:a16="http://schemas.microsoft.com/office/drawing/2014/main" id="{66F71276-56E9-094D-FDDA-FF7B3CE38A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8300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e013acee29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e013acee29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e013acee29_0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e013acee29_0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013acee2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013acee2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1034e70190a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1034e70190a_0_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">
          <a:extLst>
            <a:ext uri="{FF2B5EF4-FFF2-40B4-BE49-F238E27FC236}">
              <a16:creationId xmlns:a16="http://schemas.microsoft.com/office/drawing/2014/main" id="{7AC4BB70-E30D-1015-44DA-967EB0A3F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ddbf325230_0_74:notes">
            <a:extLst>
              <a:ext uri="{FF2B5EF4-FFF2-40B4-BE49-F238E27FC236}">
                <a16:creationId xmlns:a16="http://schemas.microsoft.com/office/drawing/2014/main" id="{73CF081F-59AB-B80E-466C-AB5AEDA8CA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ddbf325230_0_74:notes">
            <a:extLst>
              <a:ext uri="{FF2B5EF4-FFF2-40B4-BE49-F238E27FC236}">
                <a16:creationId xmlns:a16="http://schemas.microsoft.com/office/drawing/2014/main" id="{FCD5E572-23BC-25DB-DD38-8A6AE02B5F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0270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e013acee29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e013acee29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>
          <a:extLst>
            <a:ext uri="{FF2B5EF4-FFF2-40B4-BE49-F238E27FC236}">
              <a16:creationId xmlns:a16="http://schemas.microsoft.com/office/drawing/2014/main" id="{D6032C97-2551-35E4-1ADB-799DB9C5B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e013acee29_0_558:notes">
            <a:extLst>
              <a:ext uri="{FF2B5EF4-FFF2-40B4-BE49-F238E27FC236}">
                <a16:creationId xmlns:a16="http://schemas.microsoft.com/office/drawing/2014/main" id="{EF2A773D-6222-55BF-64A4-1372E0283A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e013acee29_0_558:notes">
            <a:extLst>
              <a:ext uri="{FF2B5EF4-FFF2-40B4-BE49-F238E27FC236}">
                <a16:creationId xmlns:a16="http://schemas.microsoft.com/office/drawing/2014/main" id="{C4BBD65D-6490-A4F7-AC54-CE5F79F3EE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3126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ed4aa40ca4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ed4aa40ca4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e013acee2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e013acee2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>
          <a:extLst>
            <a:ext uri="{FF2B5EF4-FFF2-40B4-BE49-F238E27FC236}">
              <a16:creationId xmlns:a16="http://schemas.microsoft.com/office/drawing/2014/main" id="{F33DC1D9-0FA2-45EA-F053-2DEF863F4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e013acee29_0_510:notes">
            <a:extLst>
              <a:ext uri="{FF2B5EF4-FFF2-40B4-BE49-F238E27FC236}">
                <a16:creationId xmlns:a16="http://schemas.microsoft.com/office/drawing/2014/main" id="{DA19A366-B438-CA0B-7DEC-E8CDD148E0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e013acee29_0_510:notes">
            <a:extLst>
              <a:ext uri="{FF2B5EF4-FFF2-40B4-BE49-F238E27FC236}">
                <a16:creationId xmlns:a16="http://schemas.microsoft.com/office/drawing/2014/main" id="{441CBDA0-30E0-1A36-EA39-B0028FEA06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3234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>
          <a:extLst>
            <a:ext uri="{FF2B5EF4-FFF2-40B4-BE49-F238E27FC236}">
              <a16:creationId xmlns:a16="http://schemas.microsoft.com/office/drawing/2014/main" id="{5C2C818D-E744-69A7-9CAF-2F7B33C3D0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1034e70190a_0_802:notes">
            <a:extLst>
              <a:ext uri="{FF2B5EF4-FFF2-40B4-BE49-F238E27FC236}">
                <a16:creationId xmlns:a16="http://schemas.microsoft.com/office/drawing/2014/main" id="{30642FB0-3C48-F49E-CF57-D1EB421379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1034e70190a_0_802:notes">
            <a:extLst>
              <a:ext uri="{FF2B5EF4-FFF2-40B4-BE49-F238E27FC236}">
                <a16:creationId xmlns:a16="http://schemas.microsoft.com/office/drawing/2014/main" id="{A0CF7F52-A001-7EDF-D1A9-5197B854DD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6561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034e70190a_0_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034e70190a_0_7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dd0c7d16c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dd0c7d16c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1f45587f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1f45587f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>
          <a:extLst>
            <a:ext uri="{FF2B5EF4-FFF2-40B4-BE49-F238E27FC236}">
              <a16:creationId xmlns:a16="http://schemas.microsoft.com/office/drawing/2014/main" id="{9F297680-83C3-E1BA-ACFE-9F3C6A352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fc547cbf63_0_513:notes">
            <a:extLst>
              <a:ext uri="{FF2B5EF4-FFF2-40B4-BE49-F238E27FC236}">
                <a16:creationId xmlns:a16="http://schemas.microsoft.com/office/drawing/2014/main" id="{453BE391-DA75-58E2-08CC-C1A3746800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fc547cbf63_0_513:notes">
            <a:extLst>
              <a:ext uri="{FF2B5EF4-FFF2-40B4-BE49-F238E27FC236}">
                <a16:creationId xmlns:a16="http://schemas.microsoft.com/office/drawing/2014/main" id="{E3294267-21D6-B183-E5CE-61F0B53248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51580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g1034e70190a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4" name="Google Shape;1704;g1034e70190a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e013acee29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e013acee29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09600" y="1150825"/>
            <a:ext cx="4252200" cy="23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9600" y="3546275"/>
            <a:ext cx="42522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86" name="Google Shape;86;p20"/>
          <p:cNvPicPr preferRelativeResize="0"/>
          <p:nvPr/>
        </p:nvPicPr>
        <p:blipFill rotWithShape="1">
          <a:blip r:embed="rId2">
            <a:alphaModFix/>
          </a:blip>
          <a:srcRect l="68198" r="3"/>
          <a:stretch/>
        </p:blipFill>
        <p:spPr>
          <a:xfrm flipH="1">
            <a:off x="8503500" y="0"/>
            <a:ext cx="640499" cy="5143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25586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-13800" y="-31800"/>
            <a:ext cx="9171600" cy="52071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2040500" y="1761713"/>
            <a:ext cx="3665700" cy="167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2027725"/>
            <a:ext cx="1223100" cy="122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720000" y="3765525"/>
            <a:ext cx="48546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4979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 flipH="1">
            <a:off x="0" y="-24000"/>
            <a:ext cx="91440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 flipH="1">
            <a:off x="3437800" y="1761713"/>
            <a:ext cx="3665700" cy="167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900" y="2027725"/>
            <a:ext cx="1223100" cy="1223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 flipH="1">
            <a:off x="3437700" y="3765525"/>
            <a:ext cx="49863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734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27" y="-24000"/>
            <a:ext cx="91440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2040500" y="540000"/>
            <a:ext cx="4902000" cy="167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806000"/>
            <a:ext cx="1223100" cy="1223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1"/>
          </p:nvPr>
        </p:nvSpPr>
        <p:spPr>
          <a:xfrm>
            <a:off x="720000" y="3609600"/>
            <a:ext cx="2014800" cy="99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45229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xfrm>
            <a:off x="720007" y="16959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title" idx="2"/>
          </p:nvPr>
        </p:nvSpPr>
        <p:spPr>
          <a:xfrm>
            <a:off x="4571588" y="16959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subTitle" idx="1"/>
          </p:nvPr>
        </p:nvSpPr>
        <p:spPr>
          <a:xfrm>
            <a:off x="720000" y="2089575"/>
            <a:ext cx="2878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ubTitle" idx="3"/>
          </p:nvPr>
        </p:nvSpPr>
        <p:spPr>
          <a:xfrm>
            <a:off x="4571581" y="2089575"/>
            <a:ext cx="2878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title" idx="4"/>
          </p:nvPr>
        </p:nvSpPr>
        <p:spPr>
          <a:xfrm>
            <a:off x="720007" y="32204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title" idx="5"/>
          </p:nvPr>
        </p:nvSpPr>
        <p:spPr>
          <a:xfrm>
            <a:off x="4571588" y="32204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6"/>
          </p:nvPr>
        </p:nvSpPr>
        <p:spPr>
          <a:xfrm>
            <a:off x="720000" y="3614075"/>
            <a:ext cx="2878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7"/>
          </p:nvPr>
        </p:nvSpPr>
        <p:spPr>
          <a:xfrm>
            <a:off x="4571581" y="3614075"/>
            <a:ext cx="2878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 rotWithShape="1">
          <a:blip r:embed="rId2">
            <a:alphaModFix/>
          </a:blip>
          <a:srcRect l="68198" r="3"/>
          <a:stretch/>
        </p:blipFill>
        <p:spPr>
          <a:xfrm flipH="1">
            <a:off x="8503500" y="0"/>
            <a:ext cx="640499" cy="5143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79764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1_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2"/>
          </p:nvPr>
        </p:nvSpPr>
        <p:spPr>
          <a:xfrm>
            <a:off x="719999" y="1980700"/>
            <a:ext cx="1248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3"/>
          </p:nvPr>
        </p:nvSpPr>
        <p:spPr>
          <a:xfrm>
            <a:off x="719999" y="3418875"/>
            <a:ext cx="1248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2147100" y="1541500"/>
            <a:ext cx="4849800" cy="127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2147100" y="2979675"/>
            <a:ext cx="4849800" cy="127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/>
          <p:nvPr/>
        </p:nvSpPr>
        <p:spPr>
          <a:xfrm rot="10800000" flipH="1">
            <a:off x="8503500" y="-24000"/>
            <a:ext cx="6405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41757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/>
          <p:nvPr/>
        </p:nvSpPr>
        <p:spPr>
          <a:xfrm flipH="1">
            <a:off x="27" y="-24000"/>
            <a:ext cx="91440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 flipH="1">
            <a:off x="2201553" y="540000"/>
            <a:ext cx="4902000" cy="167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200953" y="806000"/>
            <a:ext cx="1223100" cy="1223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subTitle" idx="1"/>
          </p:nvPr>
        </p:nvSpPr>
        <p:spPr>
          <a:xfrm flipH="1">
            <a:off x="6409253" y="3609600"/>
            <a:ext cx="2014800" cy="99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991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4775" y="1152475"/>
            <a:ext cx="8114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4775" y="292625"/>
            <a:ext cx="8114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4775" y="1152475"/>
            <a:ext cx="8114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1.xml"/><Relationship Id="rId3" Type="http://schemas.openxmlformats.org/officeDocument/2006/relationships/slide" Target="slide5.xml"/><Relationship Id="rId7" Type="http://schemas.openxmlformats.org/officeDocument/2006/relationships/slide" Target="slide1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9.xml"/><Relationship Id="rId5" Type="http://schemas.openxmlformats.org/officeDocument/2006/relationships/slide" Target="slide9.xml"/><Relationship Id="rId4" Type="http://schemas.openxmlformats.org/officeDocument/2006/relationships/slide" Target="slide4.xml"/><Relationship Id="rId9" Type="http://schemas.openxmlformats.org/officeDocument/2006/relationships/slide" Target="slide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609600" y="1150825"/>
            <a:ext cx="4252200" cy="23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KHẢO SÁT AMES HOUSING DATASET</a:t>
            </a:r>
          </a:p>
        </p:txBody>
      </p:sp>
      <p:sp>
        <p:nvSpPr>
          <p:cNvPr id="60" name="Google Shape;60;p15"/>
          <p:cNvSpPr/>
          <p:nvPr/>
        </p:nvSpPr>
        <p:spPr>
          <a:xfrm>
            <a:off x="6850801" y="2914633"/>
            <a:ext cx="1738972" cy="1021672"/>
          </a:xfrm>
          <a:custGeom>
            <a:avLst/>
            <a:gdLst/>
            <a:ahLst/>
            <a:cxnLst/>
            <a:rect l="l" t="t" r="r" b="b"/>
            <a:pathLst>
              <a:path w="79261" h="46572" extrusionOk="0">
                <a:moveTo>
                  <a:pt x="39635" y="1"/>
                </a:moveTo>
                <a:cubicBezTo>
                  <a:pt x="38749" y="1"/>
                  <a:pt x="37862" y="230"/>
                  <a:pt x="37065" y="688"/>
                </a:cubicBezTo>
                <a:lnTo>
                  <a:pt x="1679" y="21119"/>
                </a:lnTo>
                <a:cubicBezTo>
                  <a:pt x="1" y="22084"/>
                  <a:pt x="1" y="24489"/>
                  <a:pt x="1679" y="25453"/>
                </a:cubicBezTo>
                <a:lnTo>
                  <a:pt x="37065" y="45884"/>
                </a:lnTo>
                <a:cubicBezTo>
                  <a:pt x="37862" y="46343"/>
                  <a:pt x="38749" y="46572"/>
                  <a:pt x="39635" y="46572"/>
                </a:cubicBezTo>
                <a:cubicBezTo>
                  <a:pt x="40520" y="46572"/>
                  <a:pt x="41405" y="46343"/>
                  <a:pt x="42196" y="45884"/>
                </a:cubicBezTo>
                <a:lnTo>
                  <a:pt x="77594" y="25453"/>
                </a:lnTo>
                <a:cubicBezTo>
                  <a:pt x="79260" y="24489"/>
                  <a:pt x="79260" y="22084"/>
                  <a:pt x="77594" y="21119"/>
                </a:cubicBezTo>
                <a:lnTo>
                  <a:pt x="42196" y="688"/>
                </a:lnTo>
                <a:cubicBezTo>
                  <a:pt x="41405" y="230"/>
                  <a:pt x="40520" y="1"/>
                  <a:pt x="396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5"/>
          <p:cNvGrpSpPr/>
          <p:nvPr/>
        </p:nvGrpSpPr>
        <p:grpSpPr>
          <a:xfrm>
            <a:off x="4445259" y="1761916"/>
            <a:ext cx="1801298" cy="2313940"/>
            <a:chOff x="2616388" y="1504175"/>
            <a:chExt cx="2082425" cy="2675075"/>
          </a:xfrm>
        </p:grpSpPr>
        <p:sp>
          <p:nvSpPr>
            <p:cNvPr id="62" name="Google Shape;62;p15"/>
            <p:cNvSpPr/>
            <p:nvPr/>
          </p:nvSpPr>
          <p:spPr>
            <a:xfrm>
              <a:off x="2616688" y="3345475"/>
              <a:ext cx="1897575" cy="833775"/>
            </a:xfrm>
            <a:custGeom>
              <a:avLst/>
              <a:gdLst/>
              <a:ahLst/>
              <a:cxnLst/>
              <a:rect l="l" t="t" r="r" b="b"/>
              <a:pathLst>
                <a:path w="75903" h="33351" extrusionOk="0">
                  <a:moveTo>
                    <a:pt x="0" y="1"/>
                  </a:moveTo>
                  <a:lnTo>
                    <a:pt x="0" y="989"/>
                  </a:lnTo>
                  <a:cubicBezTo>
                    <a:pt x="0" y="1108"/>
                    <a:pt x="72" y="1215"/>
                    <a:pt x="191" y="1275"/>
                  </a:cubicBezTo>
                  <a:lnTo>
                    <a:pt x="55472" y="33195"/>
                  </a:lnTo>
                  <a:cubicBezTo>
                    <a:pt x="55829" y="33350"/>
                    <a:pt x="56246" y="33338"/>
                    <a:pt x="56591" y="33148"/>
                  </a:cubicBezTo>
                  <a:lnTo>
                    <a:pt x="75629" y="22158"/>
                  </a:lnTo>
                  <a:cubicBezTo>
                    <a:pt x="75784" y="22087"/>
                    <a:pt x="75879" y="21944"/>
                    <a:pt x="75903" y="21789"/>
                  </a:cubicBezTo>
                  <a:lnTo>
                    <a:pt x="75903" y="20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2616388" y="3057550"/>
              <a:ext cx="1897875" cy="1095775"/>
            </a:xfrm>
            <a:custGeom>
              <a:avLst/>
              <a:gdLst/>
              <a:ahLst/>
              <a:cxnLst/>
              <a:rect l="l" t="t" r="r" b="b"/>
              <a:pathLst>
                <a:path w="75915" h="43831" extrusionOk="0">
                  <a:moveTo>
                    <a:pt x="19950" y="0"/>
                  </a:moveTo>
                  <a:cubicBezTo>
                    <a:pt x="19729" y="0"/>
                    <a:pt x="19496" y="55"/>
                    <a:pt x="19312" y="159"/>
                  </a:cubicBezTo>
                  <a:lnTo>
                    <a:pt x="274" y="11149"/>
                  </a:lnTo>
                  <a:cubicBezTo>
                    <a:pt x="120" y="11220"/>
                    <a:pt x="24" y="11351"/>
                    <a:pt x="0" y="11518"/>
                  </a:cubicBezTo>
                  <a:cubicBezTo>
                    <a:pt x="12" y="11637"/>
                    <a:pt x="84" y="11744"/>
                    <a:pt x="191" y="11804"/>
                  </a:cubicBezTo>
                  <a:lnTo>
                    <a:pt x="55484" y="43724"/>
                  </a:lnTo>
                  <a:cubicBezTo>
                    <a:pt x="55647" y="43795"/>
                    <a:pt x="55822" y="43831"/>
                    <a:pt x="55998" y="43831"/>
                  </a:cubicBezTo>
                  <a:cubicBezTo>
                    <a:pt x="56207" y="43831"/>
                    <a:pt x="56415" y="43780"/>
                    <a:pt x="56603" y="43677"/>
                  </a:cubicBezTo>
                  <a:lnTo>
                    <a:pt x="75641" y="32687"/>
                  </a:lnTo>
                  <a:cubicBezTo>
                    <a:pt x="75796" y="32616"/>
                    <a:pt x="75891" y="32485"/>
                    <a:pt x="75915" y="32318"/>
                  </a:cubicBezTo>
                  <a:cubicBezTo>
                    <a:pt x="75903" y="32199"/>
                    <a:pt x="75831" y="32080"/>
                    <a:pt x="75724" y="32032"/>
                  </a:cubicBezTo>
                  <a:lnTo>
                    <a:pt x="20432" y="112"/>
                  </a:lnTo>
                  <a:cubicBezTo>
                    <a:pt x="20303" y="37"/>
                    <a:pt x="20131" y="0"/>
                    <a:pt x="199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2643763" y="3070150"/>
              <a:ext cx="1853825" cy="1070400"/>
            </a:xfrm>
            <a:custGeom>
              <a:avLst/>
              <a:gdLst/>
              <a:ahLst/>
              <a:cxnLst/>
              <a:rect l="l" t="t" r="r" b="b"/>
              <a:pathLst>
                <a:path w="74153" h="42816" extrusionOk="0">
                  <a:moveTo>
                    <a:pt x="54841" y="42732"/>
                  </a:moveTo>
                  <a:lnTo>
                    <a:pt x="156" y="11157"/>
                  </a:lnTo>
                  <a:cubicBezTo>
                    <a:pt x="1" y="11073"/>
                    <a:pt x="25" y="10931"/>
                    <a:pt x="191" y="10823"/>
                  </a:cubicBezTo>
                  <a:lnTo>
                    <a:pt x="18741" y="108"/>
                  </a:lnTo>
                  <a:cubicBezTo>
                    <a:pt x="18920" y="13"/>
                    <a:pt x="19134" y="1"/>
                    <a:pt x="19313" y="84"/>
                  </a:cubicBezTo>
                  <a:lnTo>
                    <a:pt x="74010" y="31671"/>
                  </a:lnTo>
                  <a:cubicBezTo>
                    <a:pt x="74153" y="31755"/>
                    <a:pt x="74129" y="31897"/>
                    <a:pt x="73962" y="31993"/>
                  </a:cubicBezTo>
                  <a:lnTo>
                    <a:pt x="55413" y="42708"/>
                  </a:lnTo>
                  <a:cubicBezTo>
                    <a:pt x="55234" y="42815"/>
                    <a:pt x="55020" y="42815"/>
                    <a:pt x="54841" y="427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15"/>
            <p:cNvGrpSpPr/>
            <p:nvPr/>
          </p:nvGrpSpPr>
          <p:grpSpPr>
            <a:xfrm>
              <a:off x="2723238" y="3123575"/>
              <a:ext cx="1675550" cy="965475"/>
              <a:chOff x="2723238" y="3123575"/>
              <a:chExt cx="1675550" cy="965475"/>
            </a:xfrm>
          </p:grpSpPr>
          <p:sp>
            <p:nvSpPr>
              <p:cNvPr id="66" name="Google Shape;66;p15"/>
              <p:cNvSpPr/>
              <p:nvPr/>
            </p:nvSpPr>
            <p:spPr>
              <a:xfrm>
                <a:off x="3065263" y="3123575"/>
                <a:ext cx="1411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9" extrusionOk="0">
                    <a:moveTo>
                      <a:pt x="2190" y="0"/>
                    </a:moveTo>
                    <a:cubicBezTo>
                      <a:pt x="2018" y="0"/>
                      <a:pt x="1846" y="42"/>
                      <a:pt x="1691" y="126"/>
                    </a:cubicBezTo>
                    <a:lnTo>
                      <a:pt x="310" y="924"/>
                    </a:lnTo>
                    <a:cubicBezTo>
                      <a:pt x="36" y="1090"/>
                      <a:pt x="0" y="1328"/>
                      <a:pt x="238" y="1459"/>
                    </a:cubicBezTo>
                    <a:lnTo>
                      <a:pt x="3036" y="3079"/>
                    </a:lnTo>
                    <a:cubicBezTo>
                      <a:pt x="3173" y="3139"/>
                      <a:pt x="3317" y="3169"/>
                      <a:pt x="3460" y="3169"/>
                    </a:cubicBezTo>
                    <a:cubicBezTo>
                      <a:pt x="3629" y="3169"/>
                      <a:pt x="3798" y="3127"/>
                      <a:pt x="3953" y="3043"/>
                    </a:cubicBezTo>
                    <a:lnTo>
                      <a:pt x="5346" y="2233"/>
                    </a:lnTo>
                    <a:cubicBezTo>
                      <a:pt x="5620" y="2067"/>
                      <a:pt x="5644" y="1828"/>
                      <a:pt x="5406" y="1697"/>
                    </a:cubicBezTo>
                    <a:lnTo>
                      <a:pt x="2619" y="90"/>
                    </a:lnTo>
                    <a:cubicBezTo>
                      <a:pt x="2483" y="30"/>
                      <a:pt x="2337" y="0"/>
                      <a:pt x="21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3197713" y="3200100"/>
                <a:ext cx="1411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8" extrusionOk="0">
                    <a:moveTo>
                      <a:pt x="2199" y="0"/>
                    </a:moveTo>
                    <a:cubicBezTo>
                      <a:pt x="2023" y="0"/>
                      <a:pt x="1848" y="45"/>
                      <a:pt x="1691" y="137"/>
                    </a:cubicBezTo>
                    <a:lnTo>
                      <a:pt x="310" y="934"/>
                    </a:lnTo>
                    <a:cubicBezTo>
                      <a:pt x="36" y="1089"/>
                      <a:pt x="0" y="1327"/>
                      <a:pt x="239" y="1470"/>
                    </a:cubicBezTo>
                    <a:lnTo>
                      <a:pt x="3036" y="3077"/>
                    </a:lnTo>
                    <a:cubicBezTo>
                      <a:pt x="3173" y="3137"/>
                      <a:pt x="3317" y="3167"/>
                      <a:pt x="3460" y="3167"/>
                    </a:cubicBezTo>
                    <a:cubicBezTo>
                      <a:pt x="3630" y="3167"/>
                      <a:pt x="3798" y="3126"/>
                      <a:pt x="3953" y="3042"/>
                    </a:cubicBezTo>
                    <a:lnTo>
                      <a:pt x="5346" y="2244"/>
                    </a:lnTo>
                    <a:cubicBezTo>
                      <a:pt x="5620" y="2077"/>
                      <a:pt x="5644" y="1839"/>
                      <a:pt x="5406" y="1708"/>
                    </a:cubicBezTo>
                    <a:lnTo>
                      <a:pt x="2620" y="89"/>
                    </a:lnTo>
                    <a:cubicBezTo>
                      <a:pt x="2486" y="30"/>
                      <a:pt x="2342" y="0"/>
                      <a:pt x="2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3330463" y="3276550"/>
                <a:ext cx="1408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3163" extrusionOk="0">
                    <a:moveTo>
                      <a:pt x="2179" y="1"/>
                    </a:moveTo>
                    <a:cubicBezTo>
                      <a:pt x="2006" y="1"/>
                      <a:pt x="1834" y="43"/>
                      <a:pt x="1679" y="127"/>
                    </a:cubicBezTo>
                    <a:lnTo>
                      <a:pt x="298" y="924"/>
                    </a:lnTo>
                    <a:cubicBezTo>
                      <a:pt x="24" y="1091"/>
                      <a:pt x="1" y="1329"/>
                      <a:pt x="227" y="1460"/>
                    </a:cubicBezTo>
                    <a:lnTo>
                      <a:pt x="3025" y="3067"/>
                    </a:lnTo>
                    <a:cubicBezTo>
                      <a:pt x="3159" y="3132"/>
                      <a:pt x="3300" y="3162"/>
                      <a:pt x="3441" y="3162"/>
                    </a:cubicBezTo>
                    <a:cubicBezTo>
                      <a:pt x="3613" y="3162"/>
                      <a:pt x="3784" y="3117"/>
                      <a:pt x="3942" y="3032"/>
                    </a:cubicBezTo>
                    <a:lnTo>
                      <a:pt x="5335" y="2234"/>
                    </a:lnTo>
                    <a:cubicBezTo>
                      <a:pt x="5608" y="2079"/>
                      <a:pt x="5632" y="1841"/>
                      <a:pt x="5394" y="1698"/>
                    </a:cubicBezTo>
                    <a:lnTo>
                      <a:pt x="2608" y="91"/>
                    </a:lnTo>
                    <a:cubicBezTo>
                      <a:pt x="2472" y="31"/>
                      <a:pt x="2325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3462613" y="3353050"/>
                <a:ext cx="1411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3" extrusionOk="0">
                    <a:moveTo>
                      <a:pt x="2191" y="1"/>
                    </a:moveTo>
                    <a:cubicBezTo>
                      <a:pt x="2019" y="1"/>
                      <a:pt x="1846" y="43"/>
                      <a:pt x="1692" y="127"/>
                    </a:cubicBezTo>
                    <a:lnTo>
                      <a:pt x="311" y="924"/>
                    </a:lnTo>
                    <a:cubicBezTo>
                      <a:pt x="37" y="1091"/>
                      <a:pt x="1" y="1329"/>
                      <a:pt x="239" y="1460"/>
                    </a:cubicBezTo>
                    <a:lnTo>
                      <a:pt x="3037" y="3067"/>
                    </a:lnTo>
                    <a:cubicBezTo>
                      <a:pt x="3171" y="3132"/>
                      <a:pt x="3315" y="3162"/>
                      <a:pt x="3458" y="3162"/>
                    </a:cubicBezTo>
                    <a:cubicBezTo>
                      <a:pt x="3634" y="3162"/>
                      <a:pt x="3809" y="3117"/>
                      <a:pt x="3966" y="3032"/>
                    </a:cubicBezTo>
                    <a:lnTo>
                      <a:pt x="5347" y="2234"/>
                    </a:lnTo>
                    <a:cubicBezTo>
                      <a:pt x="5609" y="2079"/>
                      <a:pt x="5645" y="1841"/>
                      <a:pt x="5406" y="1698"/>
                    </a:cubicBezTo>
                    <a:lnTo>
                      <a:pt x="2620" y="91"/>
                    </a:lnTo>
                    <a:cubicBezTo>
                      <a:pt x="2484" y="31"/>
                      <a:pt x="2337" y="1"/>
                      <a:pt x="21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595388" y="3429425"/>
                <a:ext cx="1408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3168" extrusionOk="0">
                    <a:moveTo>
                      <a:pt x="2187" y="1"/>
                    </a:moveTo>
                    <a:cubicBezTo>
                      <a:pt x="2013" y="1"/>
                      <a:pt x="1841" y="46"/>
                      <a:pt x="1691" y="131"/>
                    </a:cubicBezTo>
                    <a:lnTo>
                      <a:pt x="298" y="929"/>
                    </a:lnTo>
                    <a:cubicBezTo>
                      <a:pt x="24" y="1096"/>
                      <a:pt x="0" y="1334"/>
                      <a:pt x="238" y="1465"/>
                    </a:cubicBezTo>
                    <a:lnTo>
                      <a:pt x="3024" y="3072"/>
                    </a:lnTo>
                    <a:cubicBezTo>
                      <a:pt x="3158" y="3137"/>
                      <a:pt x="3302" y="3167"/>
                      <a:pt x="3446" y="3167"/>
                    </a:cubicBezTo>
                    <a:cubicBezTo>
                      <a:pt x="3621" y="3167"/>
                      <a:pt x="3796" y="3122"/>
                      <a:pt x="3953" y="3037"/>
                    </a:cubicBezTo>
                    <a:lnTo>
                      <a:pt x="5334" y="2239"/>
                    </a:lnTo>
                    <a:cubicBezTo>
                      <a:pt x="5608" y="2084"/>
                      <a:pt x="5632" y="1846"/>
                      <a:pt x="5406" y="1703"/>
                    </a:cubicBezTo>
                    <a:lnTo>
                      <a:pt x="2608" y="96"/>
                    </a:lnTo>
                    <a:cubicBezTo>
                      <a:pt x="2474" y="31"/>
                      <a:pt x="2330" y="1"/>
                      <a:pt x="2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727838" y="3505775"/>
                <a:ext cx="141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73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7"/>
                    </a:cubicBezTo>
                    <a:lnTo>
                      <a:pt x="298" y="935"/>
                    </a:lnTo>
                    <a:cubicBezTo>
                      <a:pt x="24" y="1090"/>
                      <a:pt x="0" y="1328"/>
                      <a:pt x="239" y="1471"/>
                    </a:cubicBezTo>
                    <a:lnTo>
                      <a:pt x="3025" y="3078"/>
                    </a:lnTo>
                    <a:cubicBezTo>
                      <a:pt x="3159" y="3142"/>
                      <a:pt x="3302" y="3173"/>
                      <a:pt x="3446" y="3173"/>
                    </a:cubicBezTo>
                    <a:cubicBezTo>
                      <a:pt x="3621" y="3173"/>
                      <a:pt x="3796" y="3128"/>
                      <a:pt x="3953" y="3042"/>
                    </a:cubicBezTo>
                    <a:lnTo>
                      <a:pt x="5334" y="2245"/>
                    </a:lnTo>
                    <a:cubicBezTo>
                      <a:pt x="5608" y="2090"/>
                      <a:pt x="5644" y="1852"/>
                      <a:pt x="5406" y="1709"/>
                    </a:cubicBezTo>
                    <a:lnTo>
                      <a:pt x="2608" y="90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860288" y="35824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1"/>
                    </a:cubicBezTo>
                    <a:lnTo>
                      <a:pt x="298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1" y="3167"/>
                      <a:pt x="3796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4" y="1846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3992738" y="36589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92" y="1"/>
                    </a:moveTo>
                    <a:cubicBezTo>
                      <a:pt x="2020" y="1"/>
                      <a:pt x="1849" y="46"/>
                      <a:pt x="1692" y="131"/>
                    </a:cubicBezTo>
                    <a:lnTo>
                      <a:pt x="299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2" y="3167"/>
                      <a:pt x="3797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5" y="1834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1"/>
                      <a:pt x="2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4125213" y="3735425"/>
                <a:ext cx="1411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2" extrusionOk="0">
                    <a:moveTo>
                      <a:pt x="2192" y="0"/>
                    </a:moveTo>
                    <a:cubicBezTo>
                      <a:pt x="2019" y="0"/>
                      <a:pt x="1848" y="46"/>
                      <a:pt x="1691" y="131"/>
                    </a:cubicBezTo>
                    <a:lnTo>
                      <a:pt x="298" y="929"/>
                    </a:lnTo>
                    <a:cubicBezTo>
                      <a:pt x="36" y="1084"/>
                      <a:pt x="0" y="1322"/>
                      <a:pt x="238" y="1464"/>
                    </a:cubicBezTo>
                    <a:lnTo>
                      <a:pt x="3024" y="3072"/>
                    </a:lnTo>
                    <a:cubicBezTo>
                      <a:pt x="3161" y="3132"/>
                      <a:pt x="3307" y="3162"/>
                      <a:pt x="3453" y="3162"/>
                    </a:cubicBezTo>
                    <a:cubicBezTo>
                      <a:pt x="3626" y="3162"/>
                      <a:pt x="3798" y="3120"/>
                      <a:pt x="3953" y="3036"/>
                    </a:cubicBezTo>
                    <a:lnTo>
                      <a:pt x="5334" y="2238"/>
                    </a:lnTo>
                    <a:cubicBezTo>
                      <a:pt x="5608" y="2084"/>
                      <a:pt x="5644" y="1845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2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4257663" y="3811925"/>
                <a:ext cx="1411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2" extrusionOk="0">
                    <a:moveTo>
                      <a:pt x="2192" y="0"/>
                    </a:moveTo>
                    <a:cubicBezTo>
                      <a:pt x="2020" y="0"/>
                      <a:pt x="1848" y="46"/>
                      <a:pt x="1691" y="131"/>
                    </a:cubicBezTo>
                    <a:lnTo>
                      <a:pt x="310" y="929"/>
                    </a:lnTo>
                    <a:cubicBezTo>
                      <a:pt x="36" y="1083"/>
                      <a:pt x="1" y="1322"/>
                      <a:pt x="239" y="1464"/>
                    </a:cubicBezTo>
                    <a:lnTo>
                      <a:pt x="3037" y="3072"/>
                    </a:lnTo>
                    <a:cubicBezTo>
                      <a:pt x="3168" y="3132"/>
                      <a:pt x="3311" y="3162"/>
                      <a:pt x="3456" y="3162"/>
                    </a:cubicBezTo>
                    <a:cubicBezTo>
                      <a:pt x="3626" y="3162"/>
                      <a:pt x="3799" y="3120"/>
                      <a:pt x="3953" y="3036"/>
                    </a:cubicBezTo>
                    <a:lnTo>
                      <a:pt x="5335" y="2226"/>
                    </a:lnTo>
                    <a:cubicBezTo>
                      <a:pt x="5608" y="2072"/>
                      <a:pt x="5644" y="1833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968213" y="3176425"/>
                <a:ext cx="145575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7" extrusionOk="0">
                    <a:moveTo>
                      <a:pt x="2286" y="1"/>
                    </a:moveTo>
                    <a:cubicBezTo>
                      <a:pt x="2193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3" y="1226"/>
                      <a:pt x="1" y="1346"/>
                      <a:pt x="120" y="1417"/>
                    </a:cubicBezTo>
                    <a:lnTo>
                      <a:pt x="3323" y="3274"/>
                    </a:lnTo>
                    <a:cubicBezTo>
                      <a:pt x="3393" y="3302"/>
                      <a:pt x="3469" y="3316"/>
                      <a:pt x="3546" y="3316"/>
                    </a:cubicBezTo>
                    <a:cubicBezTo>
                      <a:pt x="3636" y="3316"/>
                      <a:pt x="3727" y="3296"/>
                      <a:pt x="3811" y="3251"/>
                    </a:cubicBezTo>
                    <a:lnTo>
                      <a:pt x="5668" y="2179"/>
                    </a:lnTo>
                    <a:cubicBezTo>
                      <a:pt x="5811" y="2096"/>
                      <a:pt x="5823" y="1965"/>
                      <a:pt x="5704" y="1893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886963" y="3223950"/>
                <a:ext cx="20122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4585" extrusionOk="0">
                    <a:moveTo>
                      <a:pt x="2260" y="1"/>
                    </a:moveTo>
                    <a:cubicBezTo>
                      <a:pt x="2155" y="1"/>
                      <a:pt x="2049" y="25"/>
                      <a:pt x="1953" y="76"/>
                    </a:cubicBezTo>
                    <a:lnTo>
                      <a:pt x="191" y="1100"/>
                    </a:lnTo>
                    <a:cubicBezTo>
                      <a:pt x="24" y="1195"/>
                      <a:pt x="0" y="1338"/>
                      <a:pt x="155" y="1433"/>
                    </a:cubicBezTo>
                    <a:lnTo>
                      <a:pt x="5525" y="4529"/>
                    </a:lnTo>
                    <a:cubicBezTo>
                      <a:pt x="5605" y="4566"/>
                      <a:pt x="5693" y="4584"/>
                      <a:pt x="5780" y="4584"/>
                    </a:cubicBezTo>
                    <a:cubicBezTo>
                      <a:pt x="5887" y="4584"/>
                      <a:pt x="5993" y="4557"/>
                      <a:pt x="6084" y="4505"/>
                    </a:cubicBezTo>
                    <a:lnTo>
                      <a:pt x="7858" y="3481"/>
                    </a:lnTo>
                    <a:cubicBezTo>
                      <a:pt x="8025" y="3386"/>
                      <a:pt x="8049" y="3243"/>
                      <a:pt x="7894" y="3159"/>
                    </a:cubicBezTo>
                    <a:lnTo>
                      <a:pt x="2524" y="52"/>
                    </a:lnTo>
                    <a:cubicBezTo>
                      <a:pt x="2441" y="19"/>
                      <a:pt x="2351" y="1"/>
                      <a:pt x="2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2805688" y="3271075"/>
                <a:ext cx="217325" cy="124050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962" extrusionOk="0">
                    <a:moveTo>
                      <a:pt x="2248" y="0"/>
                    </a:moveTo>
                    <a:cubicBezTo>
                      <a:pt x="2141" y="0"/>
                      <a:pt x="2036" y="27"/>
                      <a:pt x="1942" y="84"/>
                    </a:cubicBezTo>
                    <a:lnTo>
                      <a:pt x="191" y="1096"/>
                    </a:lnTo>
                    <a:cubicBezTo>
                      <a:pt x="13" y="1191"/>
                      <a:pt x="1" y="1346"/>
                      <a:pt x="144" y="1429"/>
                    </a:cubicBezTo>
                    <a:lnTo>
                      <a:pt x="6168" y="4906"/>
                    </a:lnTo>
                    <a:cubicBezTo>
                      <a:pt x="6254" y="4943"/>
                      <a:pt x="6345" y="4961"/>
                      <a:pt x="6435" y="4961"/>
                    </a:cubicBezTo>
                    <a:cubicBezTo>
                      <a:pt x="6544" y="4961"/>
                      <a:pt x="6653" y="4934"/>
                      <a:pt x="6752" y="4882"/>
                    </a:cubicBezTo>
                    <a:lnTo>
                      <a:pt x="8502" y="3882"/>
                    </a:lnTo>
                    <a:cubicBezTo>
                      <a:pt x="8669" y="3775"/>
                      <a:pt x="8692" y="3620"/>
                      <a:pt x="8538" y="3536"/>
                    </a:cubicBezTo>
                    <a:lnTo>
                      <a:pt x="2525" y="60"/>
                    </a:lnTo>
                    <a:cubicBezTo>
                      <a:pt x="2436" y="21"/>
                      <a:pt x="2341" y="0"/>
                      <a:pt x="2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4160638" y="3864775"/>
                <a:ext cx="145575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6" extrusionOk="0">
                    <a:moveTo>
                      <a:pt x="2255" y="1"/>
                    </a:moveTo>
                    <a:cubicBezTo>
                      <a:pt x="2170" y="1"/>
                      <a:pt x="2086" y="21"/>
                      <a:pt x="2012" y="65"/>
                    </a:cubicBezTo>
                    <a:lnTo>
                      <a:pt x="155" y="1148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3322" y="3268"/>
                    </a:lnTo>
                    <a:cubicBezTo>
                      <a:pt x="3393" y="3300"/>
                      <a:pt x="3469" y="3316"/>
                      <a:pt x="3544" y="3316"/>
                    </a:cubicBezTo>
                    <a:cubicBezTo>
                      <a:pt x="3633" y="3316"/>
                      <a:pt x="3721" y="3294"/>
                      <a:pt x="3798" y="3256"/>
                    </a:cubicBezTo>
                    <a:lnTo>
                      <a:pt x="5667" y="2172"/>
                    </a:lnTo>
                    <a:cubicBezTo>
                      <a:pt x="5810" y="2089"/>
                      <a:pt x="5822" y="1970"/>
                      <a:pt x="5691" y="1898"/>
                    </a:cubicBezTo>
                    <a:lnTo>
                      <a:pt x="2489" y="53"/>
                    </a:lnTo>
                    <a:cubicBezTo>
                      <a:pt x="2414" y="19"/>
                      <a:pt x="2334" y="1"/>
                      <a:pt x="2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023113" y="3879875"/>
                <a:ext cx="200950" cy="1145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4581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5513" y="4521"/>
                    </a:lnTo>
                    <a:cubicBezTo>
                      <a:pt x="5597" y="4560"/>
                      <a:pt x="5688" y="4581"/>
                      <a:pt x="5780" y="4581"/>
                    </a:cubicBezTo>
                    <a:cubicBezTo>
                      <a:pt x="5885" y="4581"/>
                      <a:pt x="5990" y="4554"/>
                      <a:pt x="6085" y="4497"/>
                    </a:cubicBezTo>
                    <a:lnTo>
                      <a:pt x="7847" y="3485"/>
                    </a:lnTo>
                    <a:cubicBezTo>
                      <a:pt x="8013" y="3390"/>
                      <a:pt x="8037" y="3235"/>
                      <a:pt x="7882" y="3152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925188" y="3917450"/>
                <a:ext cx="217300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4959" extrusionOk="0">
                    <a:moveTo>
                      <a:pt x="2253" y="1"/>
                    </a:moveTo>
                    <a:cubicBezTo>
                      <a:pt x="2143" y="1"/>
                      <a:pt x="2033" y="31"/>
                      <a:pt x="1929" y="89"/>
                    </a:cubicBezTo>
                    <a:lnTo>
                      <a:pt x="191" y="1089"/>
                    </a:lnTo>
                    <a:cubicBezTo>
                      <a:pt x="12" y="1184"/>
                      <a:pt x="0" y="1351"/>
                      <a:pt x="143" y="1422"/>
                    </a:cubicBezTo>
                    <a:lnTo>
                      <a:pt x="6168" y="4899"/>
                    </a:lnTo>
                    <a:cubicBezTo>
                      <a:pt x="6257" y="4938"/>
                      <a:pt x="6351" y="4959"/>
                      <a:pt x="6445" y="4959"/>
                    </a:cubicBezTo>
                    <a:cubicBezTo>
                      <a:pt x="6551" y="4959"/>
                      <a:pt x="6656" y="4932"/>
                      <a:pt x="6751" y="4875"/>
                    </a:cubicBezTo>
                    <a:lnTo>
                      <a:pt x="8501" y="3875"/>
                    </a:lnTo>
                    <a:cubicBezTo>
                      <a:pt x="8668" y="3780"/>
                      <a:pt x="8692" y="3625"/>
                      <a:pt x="8537" y="3542"/>
                    </a:cubicBezTo>
                    <a:lnTo>
                      <a:pt x="2524" y="65"/>
                    </a:lnTo>
                    <a:cubicBezTo>
                      <a:pt x="2438" y="22"/>
                      <a:pt x="2346" y="1"/>
                      <a:pt x="2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2723238" y="3317650"/>
                <a:ext cx="145875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9" extrusionOk="0">
                    <a:moveTo>
                      <a:pt x="2284" y="0"/>
                    </a:moveTo>
                    <a:cubicBezTo>
                      <a:pt x="2201" y="0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6" y="3281"/>
                    </a:lnTo>
                    <a:cubicBezTo>
                      <a:pt x="3408" y="3307"/>
                      <a:pt x="3474" y="3319"/>
                      <a:pt x="3541" y="3319"/>
                    </a:cubicBezTo>
                    <a:cubicBezTo>
                      <a:pt x="3629" y="3319"/>
                      <a:pt x="3718" y="3298"/>
                      <a:pt x="3799" y="3257"/>
                    </a:cubicBezTo>
                    <a:lnTo>
                      <a:pt x="5680" y="2174"/>
                    </a:lnTo>
                    <a:cubicBezTo>
                      <a:pt x="5823" y="2090"/>
                      <a:pt x="5835" y="1971"/>
                      <a:pt x="5716" y="1912"/>
                    </a:cubicBezTo>
                    <a:lnTo>
                      <a:pt x="2489" y="42"/>
                    </a:lnTo>
                    <a:cubicBezTo>
                      <a:pt x="2424" y="15"/>
                      <a:pt x="2353" y="0"/>
                      <a:pt x="22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829513" y="33789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9" y="1"/>
                    </a:moveTo>
                    <a:cubicBezTo>
                      <a:pt x="2207" y="1"/>
                      <a:pt x="2126" y="22"/>
                      <a:pt x="2048" y="67"/>
                    </a:cubicBezTo>
                    <a:lnTo>
                      <a:pt x="155" y="1150"/>
                    </a:lnTo>
                    <a:cubicBezTo>
                      <a:pt x="24" y="1234"/>
                      <a:pt x="0" y="1353"/>
                      <a:pt x="119" y="1412"/>
                    </a:cubicBezTo>
                    <a:lnTo>
                      <a:pt x="3346" y="3281"/>
                    </a:lnTo>
                    <a:cubicBezTo>
                      <a:pt x="3411" y="3309"/>
                      <a:pt x="3484" y="3324"/>
                      <a:pt x="3557" y="3324"/>
                    </a:cubicBezTo>
                    <a:cubicBezTo>
                      <a:pt x="3642" y="3324"/>
                      <a:pt x="3727" y="3303"/>
                      <a:pt x="3798" y="3258"/>
                    </a:cubicBezTo>
                    <a:lnTo>
                      <a:pt x="5692" y="2174"/>
                    </a:lnTo>
                    <a:cubicBezTo>
                      <a:pt x="5823" y="2091"/>
                      <a:pt x="5834" y="1972"/>
                      <a:pt x="5727" y="1912"/>
                    </a:cubicBezTo>
                    <a:lnTo>
                      <a:pt x="2501" y="43"/>
                    </a:lnTo>
                    <a:cubicBezTo>
                      <a:pt x="2430" y="16"/>
                      <a:pt x="2359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935763" y="3440275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4" y="1"/>
                    </a:moveTo>
                    <a:cubicBezTo>
                      <a:pt x="2201" y="1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7" y="3281"/>
                    </a:lnTo>
                    <a:cubicBezTo>
                      <a:pt x="3412" y="3308"/>
                      <a:pt x="3482" y="3323"/>
                      <a:pt x="3553" y="3323"/>
                    </a:cubicBezTo>
                    <a:cubicBezTo>
                      <a:pt x="3637" y="3323"/>
                      <a:pt x="3722" y="3303"/>
                      <a:pt x="3799" y="3257"/>
                    </a:cubicBezTo>
                    <a:lnTo>
                      <a:pt x="5692" y="2174"/>
                    </a:lnTo>
                    <a:cubicBezTo>
                      <a:pt x="5823" y="2091"/>
                      <a:pt x="5835" y="1971"/>
                      <a:pt x="5716" y="1912"/>
                    </a:cubicBezTo>
                    <a:lnTo>
                      <a:pt x="2489" y="43"/>
                    </a:lnTo>
                    <a:cubicBezTo>
                      <a:pt x="2424" y="15"/>
                      <a:pt x="2353" y="1"/>
                      <a:pt x="2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990838" y="3378025"/>
                <a:ext cx="121175" cy="685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3" extrusionOk="0">
                    <a:moveTo>
                      <a:pt x="2257" y="0"/>
                    </a:moveTo>
                    <a:cubicBezTo>
                      <a:pt x="2146" y="0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99"/>
                      <a:pt x="1" y="1342"/>
                      <a:pt x="143" y="1437"/>
                    </a:cubicBezTo>
                    <a:lnTo>
                      <a:pt x="2310" y="2687"/>
                    </a:lnTo>
                    <a:cubicBezTo>
                      <a:pt x="2394" y="2724"/>
                      <a:pt x="2484" y="2742"/>
                      <a:pt x="2574" y="2742"/>
                    </a:cubicBezTo>
                    <a:cubicBezTo>
                      <a:pt x="2690" y="2742"/>
                      <a:pt x="2805" y="2712"/>
                      <a:pt x="2906" y="2652"/>
                    </a:cubicBezTo>
                    <a:lnTo>
                      <a:pt x="4656" y="1652"/>
                    </a:lnTo>
                    <a:cubicBezTo>
                      <a:pt x="4823" y="1544"/>
                      <a:pt x="4846" y="1402"/>
                      <a:pt x="4692" y="1306"/>
                    </a:cubicBezTo>
                    <a:lnTo>
                      <a:pt x="2525" y="56"/>
                    </a:lnTo>
                    <a:cubicBezTo>
                      <a:pt x="2439" y="19"/>
                      <a:pt x="2348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3075663" y="3426925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5" y="0"/>
                    </a:moveTo>
                    <a:cubicBezTo>
                      <a:pt x="2146" y="0"/>
                      <a:pt x="2039" y="30"/>
                      <a:pt x="1942" y="89"/>
                    </a:cubicBezTo>
                    <a:lnTo>
                      <a:pt x="191" y="1089"/>
                    </a:lnTo>
                    <a:cubicBezTo>
                      <a:pt x="13" y="1196"/>
                      <a:pt x="1" y="1339"/>
                      <a:pt x="156" y="1434"/>
                    </a:cubicBezTo>
                    <a:lnTo>
                      <a:pt x="2311" y="2684"/>
                    </a:lnTo>
                    <a:cubicBezTo>
                      <a:pt x="2396" y="2722"/>
                      <a:pt x="2487" y="2740"/>
                      <a:pt x="2578" y="2740"/>
                    </a:cubicBezTo>
                    <a:cubicBezTo>
                      <a:pt x="2689" y="2740"/>
                      <a:pt x="2801" y="2713"/>
                      <a:pt x="2906" y="2660"/>
                    </a:cubicBezTo>
                    <a:lnTo>
                      <a:pt x="4644" y="1648"/>
                    </a:lnTo>
                    <a:cubicBezTo>
                      <a:pt x="4823" y="1553"/>
                      <a:pt x="4835" y="1398"/>
                      <a:pt x="4692" y="1315"/>
                    </a:cubicBezTo>
                    <a:lnTo>
                      <a:pt x="2525" y="65"/>
                    </a:lnTo>
                    <a:cubicBezTo>
                      <a:pt x="2438" y="21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3160513" y="3475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8" y="1"/>
                    </a:moveTo>
                    <a:cubicBezTo>
                      <a:pt x="2148" y="1"/>
                      <a:pt x="2039" y="28"/>
                      <a:pt x="1941" y="80"/>
                    </a:cubicBezTo>
                    <a:lnTo>
                      <a:pt x="191" y="1092"/>
                    </a:lnTo>
                    <a:cubicBezTo>
                      <a:pt x="24" y="1187"/>
                      <a:pt x="0" y="1342"/>
                      <a:pt x="155" y="1426"/>
                    </a:cubicBezTo>
                    <a:lnTo>
                      <a:pt x="2322" y="2676"/>
                    </a:lnTo>
                    <a:cubicBezTo>
                      <a:pt x="2403" y="2719"/>
                      <a:pt x="2495" y="2740"/>
                      <a:pt x="2587" y="2740"/>
                    </a:cubicBezTo>
                    <a:cubicBezTo>
                      <a:pt x="2697" y="2740"/>
                      <a:pt x="2808" y="2710"/>
                      <a:pt x="2905" y="2652"/>
                    </a:cubicBezTo>
                    <a:lnTo>
                      <a:pt x="4644" y="1652"/>
                    </a:lnTo>
                    <a:cubicBezTo>
                      <a:pt x="4822" y="1545"/>
                      <a:pt x="4834" y="1402"/>
                      <a:pt x="4691" y="1306"/>
                    </a:cubicBezTo>
                    <a:lnTo>
                      <a:pt x="2524" y="56"/>
                    </a:lnTo>
                    <a:cubicBezTo>
                      <a:pt x="2438" y="19"/>
                      <a:pt x="2348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245338" y="3524850"/>
                <a:ext cx="1211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0" extrusionOk="0">
                    <a:moveTo>
                      <a:pt x="2257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101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8" y="2722"/>
                      <a:pt x="2498" y="2740"/>
                      <a:pt x="2588" y="2740"/>
                    </a:cubicBezTo>
                    <a:cubicBezTo>
                      <a:pt x="2698" y="2740"/>
                      <a:pt x="2807" y="2713"/>
                      <a:pt x="2906" y="2660"/>
                    </a:cubicBezTo>
                    <a:lnTo>
                      <a:pt x="4656" y="1648"/>
                    </a:lnTo>
                    <a:cubicBezTo>
                      <a:pt x="4822" y="1553"/>
                      <a:pt x="4846" y="1398"/>
                      <a:pt x="4691" y="1315"/>
                    </a:cubicBezTo>
                    <a:lnTo>
                      <a:pt x="2536" y="65"/>
                    </a:lnTo>
                    <a:cubicBezTo>
                      <a:pt x="2444" y="21"/>
                      <a:pt x="2349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330463" y="3573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0" y="1"/>
                    </a:moveTo>
                    <a:cubicBezTo>
                      <a:pt x="2138" y="1"/>
                      <a:pt x="2027" y="31"/>
                      <a:pt x="1929" y="89"/>
                    </a:cubicBezTo>
                    <a:lnTo>
                      <a:pt x="191" y="1089"/>
                    </a:lnTo>
                    <a:cubicBezTo>
                      <a:pt x="12" y="1196"/>
                      <a:pt x="1" y="1339"/>
                      <a:pt x="143" y="1435"/>
                    </a:cubicBezTo>
                    <a:lnTo>
                      <a:pt x="2310" y="2685"/>
                    </a:lnTo>
                    <a:cubicBezTo>
                      <a:pt x="2396" y="2722"/>
                      <a:pt x="2487" y="2740"/>
                      <a:pt x="2577" y="2740"/>
                    </a:cubicBezTo>
                    <a:cubicBezTo>
                      <a:pt x="2687" y="2740"/>
                      <a:pt x="2796" y="2713"/>
                      <a:pt x="2894" y="2661"/>
                    </a:cubicBezTo>
                    <a:lnTo>
                      <a:pt x="4644" y="1649"/>
                    </a:lnTo>
                    <a:cubicBezTo>
                      <a:pt x="4811" y="1554"/>
                      <a:pt x="4835" y="1399"/>
                      <a:pt x="4680" y="1316"/>
                    </a:cubicBezTo>
                    <a:lnTo>
                      <a:pt x="2525" y="65"/>
                    </a:lnTo>
                    <a:cubicBezTo>
                      <a:pt x="2438" y="22"/>
                      <a:pt x="2344" y="1"/>
                      <a:pt x="2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415288" y="362300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9" y="0"/>
                    </a:moveTo>
                    <a:cubicBezTo>
                      <a:pt x="2149" y="0"/>
                      <a:pt x="2040" y="27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5"/>
                    </a:lnTo>
                    <a:cubicBezTo>
                      <a:pt x="2398" y="2719"/>
                      <a:pt x="2489" y="2740"/>
                      <a:pt x="2582" y="2740"/>
                    </a:cubicBezTo>
                    <a:cubicBezTo>
                      <a:pt x="2692" y="2740"/>
                      <a:pt x="2802" y="2710"/>
                      <a:pt x="2906" y="2652"/>
                    </a:cubicBezTo>
                    <a:lnTo>
                      <a:pt x="4644" y="1651"/>
                    </a:lnTo>
                    <a:cubicBezTo>
                      <a:pt x="4823" y="1544"/>
                      <a:pt x="4835" y="1401"/>
                      <a:pt x="4692" y="1306"/>
                    </a:cubicBezTo>
                    <a:lnTo>
                      <a:pt x="2525" y="56"/>
                    </a:lnTo>
                    <a:cubicBezTo>
                      <a:pt x="2439" y="18"/>
                      <a:pt x="2349" y="0"/>
                      <a:pt x="2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500138" y="3672100"/>
                <a:ext cx="1208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6" extrusionOk="0">
                    <a:moveTo>
                      <a:pt x="2257" y="1"/>
                    </a:moveTo>
                    <a:cubicBezTo>
                      <a:pt x="2146" y="1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88"/>
                      <a:pt x="0" y="1342"/>
                      <a:pt x="143" y="1426"/>
                    </a:cubicBezTo>
                    <a:lnTo>
                      <a:pt x="2310" y="2676"/>
                    </a:lnTo>
                    <a:cubicBezTo>
                      <a:pt x="2399" y="2715"/>
                      <a:pt x="2496" y="2736"/>
                      <a:pt x="2593" y="2736"/>
                    </a:cubicBezTo>
                    <a:cubicBezTo>
                      <a:pt x="2702" y="2736"/>
                      <a:pt x="2810" y="2709"/>
                      <a:pt x="2905" y="2652"/>
                    </a:cubicBezTo>
                    <a:lnTo>
                      <a:pt x="4644" y="1640"/>
                    </a:lnTo>
                    <a:cubicBezTo>
                      <a:pt x="4822" y="1545"/>
                      <a:pt x="4834" y="1390"/>
                      <a:pt x="4691" y="1307"/>
                    </a:cubicBezTo>
                    <a:lnTo>
                      <a:pt x="2524" y="57"/>
                    </a:lnTo>
                    <a:cubicBezTo>
                      <a:pt x="2438" y="19"/>
                      <a:pt x="2348" y="1"/>
                      <a:pt x="22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584963" y="372100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5" y="0"/>
                    </a:moveTo>
                    <a:cubicBezTo>
                      <a:pt x="2146" y="0"/>
                      <a:pt x="2038" y="31"/>
                      <a:pt x="1941" y="89"/>
                    </a:cubicBezTo>
                    <a:lnTo>
                      <a:pt x="191" y="1089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3" y="2722"/>
                      <a:pt x="2493" y="2740"/>
                      <a:pt x="2584" y="2740"/>
                    </a:cubicBezTo>
                    <a:cubicBezTo>
                      <a:pt x="2695" y="2740"/>
                      <a:pt x="2807" y="2713"/>
                      <a:pt x="2906" y="2661"/>
                    </a:cubicBezTo>
                    <a:lnTo>
                      <a:pt x="4656" y="1661"/>
                    </a:lnTo>
                    <a:cubicBezTo>
                      <a:pt x="4822" y="1553"/>
                      <a:pt x="4834" y="1399"/>
                      <a:pt x="4691" y="1315"/>
                    </a:cubicBezTo>
                    <a:lnTo>
                      <a:pt x="2525" y="65"/>
                    </a:lnTo>
                    <a:cubicBezTo>
                      <a:pt x="2438" y="22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670088" y="3770225"/>
                <a:ext cx="1208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4" extrusionOk="0">
                    <a:moveTo>
                      <a:pt x="2246" y="1"/>
                    </a:moveTo>
                    <a:cubicBezTo>
                      <a:pt x="2139" y="1"/>
                      <a:pt x="2031" y="27"/>
                      <a:pt x="1929" y="84"/>
                    </a:cubicBezTo>
                    <a:lnTo>
                      <a:pt x="191" y="1096"/>
                    </a:lnTo>
                    <a:cubicBezTo>
                      <a:pt x="13" y="1192"/>
                      <a:pt x="1" y="1346"/>
                      <a:pt x="143" y="1430"/>
                    </a:cubicBezTo>
                    <a:lnTo>
                      <a:pt x="2310" y="2668"/>
                    </a:lnTo>
                    <a:cubicBezTo>
                      <a:pt x="2400" y="2713"/>
                      <a:pt x="2494" y="2734"/>
                      <a:pt x="2589" y="2734"/>
                    </a:cubicBezTo>
                    <a:cubicBezTo>
                      <a:pt x="2697" y="2734"/>
                      <a:pt x="2805" y="2707"/>
                      <a:pt x="2906" y="2656"/>
                    </a:cubicBezTo>
                    <a:lnTo>
                      <a:pt x="4644" y="1644"/>
                    </a:lnTo>
                    <a:cubicBezTo>
                      <a:pt x="4823" y="1549"/>
                      <a:pt x="4835" y="1394"/>
                      <a:pt x="4692" y="1311"/>
                    </a:cubicBezTo>
                    <a:lnTo>
                      <a:pt x="2525" y="61"/>
                    </a:lnTo>
                    <a:cubicBezTo>
                      <a:pt x="2435" y="22"/>
                      <a:pt x="2341" y="1"/>
                      <a:pt x="2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754913" y="3819150"/>
                <a:ext cx="1211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36" extrusionOk="0">
                    <a:moveTo>
                      <a:pt x="2264" y="0"/>
                    </a:moveTo>
                    <a:cubicBezTo>
                      <a:pt x="2152" y="0"/>
                      <a:pt x="2040" y="28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6"/>
                    </a:lnTo>
                    <a:cubicBezTo>
                      <a:pt x="2400" y="2715"/>
                      <a:pt x="2497" y="2735"/>
                      <a:pt x="2593" y="2735"/>
                    </a:cubicBezTo>
                    <a:cubicBezTo>
                      <a:pt x="2703" y="2735"/>
                      <a:pt x="2811" y="2709"/>
                      <a:pt x="2906" y="2652"/>
                    </a:cubicBezTo>
                    <a:lnTo>
                      <a:pt x="4656" y="1640"/>
                    </a:lnTo>
                    <a:cubicBezTo>
                      <a:pt x="4823" y="1544"/>
                      <a:pt x="4847" y="1390"/>
                      <a:pt x="4692" y="1306"/>
                    </a:cubicBezTo>
                    <a:lnTo>
                      <a:pt x="2525" y="56"/>
                    </a:lnTo>
                    <a:cubicBezTo>
                      <a:pt x="2445" y="19"/>
                      <a:pt x="2355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839763" y="386805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4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089"/>
                    </a:lnTo>
                    <a:cubicBezTo>
                      <a:pt x="12" y="1196"/>
                      <a:pt x="0" y="1351"/>
                      <a:pt x="155" y="1434"/>
                    </a:cubicBezTo>
                    <a:lnTo>
                      <a:pt x="2310" y="2684"/>
                    </a:lnTo>
                    <a:cubicBezTo>
                      <a:pt x="2396" y="2722"/>
                      <a:pt x="2486" y="2740"/>
                      <a:pt x="2577" y="2740"/>
                    </a:cubicBezTo>
                    <a:cubicBezTo>
                      <a:pt x="2689" y="2740"/>
                      <a:pt x="2801" y="2713"/>
                      <a:pt x="2905" y="2660"/>
                    </a:cubicBezTo>
                    <a:lnTo>
                      <a:pt x="4644" y="1648"/>
                    </a:lnTo>
                    <a:cubicBezTo>
                      <a:pt x="4822" y="1553"/>
                      <a:pt x="4834" y="1398"/>
                      <a:pt x="4691" y="1315"/>
                    </a:cubicBezTo>
                    <a:lnTo>
                      <a:pt x="2524" y="65"/>
                    </a:lnTo>
                    <a:cubicBezTo>
                      <a:pt x="2437" y="21"/>
                      <a:pt x="2346" y="0"/>
                      <a:pt x="2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057813" y="3322350"/>
                <a:ext cx="123550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6" extrusionOk="0">
                    <a:moveTo>
                      <a:pt x="2263" y="1"/>
                    </a:moveTo>
                    <a:cubicBezTo>
                      <a:pt x="2157" y="1"/>
                      <a:pt x="2051" y="28"/>
                      <a:pt x="1953" y="81"/>
                    </a:cubicBezTo>
                    <a:lnTo>
                      <a:pt x="191" y="1104"/>
                    </a:lnTo>
                    <a:cubicBezTo>
                      <a:pt x="24" y="1200"/>
                      <a:pt x="0" y="1355"/>
                      <a:pt x="143" y="1438"/>
                    </a:cubicBezTo>
                    <a:lnTo>
                      <a:pt x="2417" y="2736"/>
                    </a:lnTo>
                    <a:cubicBezTo>
                      <a:pt x="2501" y="2775"/>
                      <a:pt x="2593" y="2795"/>
                      <a:pt x="2683" y="2795"/>
                    </a:cubicBezTo>
                    <a:cubicBezTo>
                      <a:pt x="2786" y="2795"/>
                      <a:pt x="2888" y="2769"/>
                      <a:pt x="2977" y="2712"/>
                    </a:cubicBezTo>
                    <a:lnTo>
                      <a:pt x="4751" y="1700"/>
                    </a:lnTo>
                    <a:cubicBezTo>
                      <a:pt x="4918" y="1605"/>
                      <a:pt x="4942" y="1450"/>
                      <a:pt x="4787" y="1366"/>
                    </a:cubicBezTo>
                    <a:lnTo>
                      <a:pt x="2525" y="57"/>
                    </a:lnTo>
                    <a:cubicBezTo>
                      <a:pt x="2439" y="19"/>
                      <a:pt x="2351" y="1"/>
                      <a:pt x="2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145313" y="33729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1" y="0"/>
                      <a:pt x="2052" y="27"/>
                      <a:pt x="1954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5"/>
                    </a:cubicBezTo>
                    <a:lnTo>
                      <a:pt x="2525" y="56"/>
                    </a:lnTo>
                    <a:cubicBezTo>
                      <a:pt x="2445" y="18"/>
                      <a:pt x="2357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232838" y="34235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0" y="0"/>
                      <a:pt x="2051" y="27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498" y="2772"/>
                      <a:pt x="2585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1" y="1449"/>
                      <a:pt x="4787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3320338" y="34741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1" y="0"/>
                      <a:pt x="2052" y="27"/>
                      <a:pt x="1953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5"/>
                    </a:cubicBezTo>
                    <a:lnTo>
                      <a:pt x="2418" y="2735"/>
                    </a:lnTo>
                    <a:cubicBezTo>
                      <a:pt x="2503" y="2772"/>
                      <a:pt x="2592" y="2791"/>
                      <a:pt x="2679" y="2791"/>
                    </a:cubicBezTo>
                    <a:cubicBezTo>
                      <a:pt x="2786" y="2791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99" y="1366"/>
                    </a:cubicBezTo>
                    <a:lnTo>
                      <a:pt x="2525" y="56"/>
                    </a:lnTo>
                    <a:cubicBezTo>
                      <a:pt x="2444" y="18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3407863" y="35247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2" y="0"/>
                      <a:pt x="2056" y="27"/>
                      <a:pt x="1965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503" y="2772"/>
                      <a:pt x="2591" y="2791"/>
                      <a:pt x="2678" y="2791"/>
                    </a:cubicBezTo>
                    <a:cubicBezTo>
                      <a:pt x="2785" y="2791"/>
                      <a:pt x="2890" y="2763"/>
                      <a:pt x="2989" y="2711"/>
                    </a:cubicBezTo>
                    <a:lnTo>
                      <a:pt x="4751" y="1687"/>
                    </a:lnTo>
                    <a:cubicBezTo>
                      <a:pt x="4929" y="1592"/>
                      <a:pt x="4941" y="1449"/>
                      <a:pt x="4798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3495663" y="3575275"/>
                <a:ext cx="1232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5" extrusionOk="0">
                    <a:moveTo>
                      <a:pt x="2253" y="0"/>
                    </a:moveTo>
                    <a:cubicBezTo>
                      <a:pt x="2150" y="0"/>
                      <a:pt x="2048" y="27"/>
                      <a:pt x="1953" y="84"/>
                    </a:cubicBezTo>
                    <a:lnTo>
                      <a:pt x="191" y="1096"/>
                    </a:lnTo>
                    <a:cubicBezTo>
                      <a:pt x="12" y="1191"/>
                      <a:pt x="1" y="1346"/>
                      <a:pt x="143" y="1429"/>
                    </a:cubicBezTo>
                    <a:lnTo>
                      <a:pt x="2406" y="2739"/>
                    </a:lnTo>
                    <a:cubicBezTo>
                      <a:pt x="2491" y="2776"/>
                      <a:pt x="2582" y="2795"/>
                      <a:pt x="2671" y="2795"/>
                    </a:cubicBezTo>
                    <a:cubicBezTo>
                      <a:pt x="2779" y="2795"/>
                      <a:pt x="2885" y="2767"/>
                      <a:pt x="2977" y="2715"/>
                    </a:cubicBezTo>
                    <a:lnTo>
                      <a:pt x="4751" y="1691"/>
                    </a:lnTo>
                    <a:cubicBezTo>
                      <a:pt x="4918" y="1596"/>
                      <a:pt x="4930" y="1441"/>
                      <a:pt x="4787" y="1370"/>
                    </a:cubicBezTo>
                    <a:lnTo>
                      <a:pt x="2525" y="60"/>
                    </a:lnTo>
                    <a:cubicBezTo>
                      <a:pt x="2435" y="21"/>
                      <a:pt x="2343" y="0"/>
                      <a:pt x="22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583163" y="3625975"/>
                <a:ext cx="123575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2791" extrusionOk="0">
                    <a:moveTo>
                      <a:pt x="2264" y="0"/>
                    </a:moveTo>
                    <a:cubicBezTo>
                      <a:pt x="2157" y="0"/>
                      <a:pt x="2052" y="28"/>
                      <a:pt x="1954" y="80"/>
                    </a:cubicBezTo>
                    <a:lnTo>
                      <a:pt x="191" y="1104"/>
                    </a:lnTo>
                    <a:cubicBezTo>
                      <a:pt x="13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2" y="1687"/>
                    </a:lnTo>
                    <a:cubicBezTo>
                      <a:pt x="4918" y="1592"/>
                      <a:pt x="4942" y="1437"/>
                      <a:pt x="4799" y="1354"/>
                    </a:cubicBezTo>
                    <a:lnTo>
                      <a:pt x="2525" y="56"/>
                    </a:lnTo>
                    <a:cubicBezTo>
                      <a:pt x="2439" y="19"/>
                      <a:pt x="2351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670688" y="3676275"/>
                <a:ext cx="1235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5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2417" y="2735"/>
                    </a:lnTo>
                    <a:cubicBezTo>
                      <a:pt x="2501" y="2774"/>
                      <a:pt x="2593" y="2795"/>
                      <a:pt x="2685" y="2795"/>
                    </a:cubicBezTo>
                    <a:cubicBezTo>
                      <a:pt x="2789" y="2795"/>
                      <a:pt x="2894" y="2768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3758188" y="3726875"/>
                <a:ext cx="12355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7" extrusionOk="0">
                    <a:moveTo>
                      <a:pt x="2270" y="1"/>
                    </a:moveTo>
                    <a:cubicBezTo>
                      <a:pt x="2163" y="1"/>
                      <a:pt x="2057" y="28"/>
                      <a:pt x="1965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6"/>
                    </a:cubicBezTo>
                    <a:lnTo>
                      <a:pt x="2418" y="2735"/>
                    </a:lnTo>
                    <a:cubicBezTo>
                      <a:pt x="2504" y="2775"/>
                      <a:pt x="2599" y="2796"/>
                      <a:pt x="2694" y="2796"/>
                    </a:cubicBezTo>
                    <a:cubicBezTo>
                      <a:pt x="2795" y="2796"/>
                      <a:pt x="2897" y="2772"/>
                      <a:pt x="2989" y="2723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5" y="19"/>
                      <a:pt x="2357" y="1"/>
                      <a:pt x="2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3845713" y="37774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1"/>
                    </a:moveTo>
                    <a:cubicBezTo>
                      <a:pt x="2160" y="1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6"/>
                    </a:cubicBezTo>
                    <a:lnTo>
                      <a:pt x="2417" y="2735"/>
                    </a:lnTo>
                    <a:cubicBezTo>
                      <a:pt x="2498" y="2773"/>
                      <a:pt x="2585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1" y="1687"/>
                    </a:lnTo>
                    <a:cubicBezTo>
                      <a:pt x="4918" y="1592"/>
                      <a:pt x="4941" y="1449"/>
                      <a:pt x="4799" y="1366"/>
                    </a:cubicBezTo>
                    <a:lnTo>
                      <a:pt x="2524" y="56"/>
                    </a:lnTo>
                    <a:cubicBezTo>
                      <a:pt x="2444" y="19"/>
                      <a:pt x="235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3933513" y="3828075"/>
                <a:ext cx="123250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2" extrusionOk="0">
                    <a:moveTo>
                      <a:pt x="2258" y="1"/>
                    </a:moveTo>
                    <a:cubicBezTo>
                      <a:pt x="2151" y="1"/>
                      <a:pt x="2045" y="28"/>
                      <a:pt x="1953" y="80"/>
                    </a:cubicBezTo>
                    <a:lnTo>
                      <a:pt x="179" y="1092"/>
                    </a:lnTo>
                    <a:cubicBezTo>
                      <a:pt x="13" y="1199"/>
                      <a:pt x="1" y="1342"/>
                      <a:pt x="144" y="1426"/>
                    </a:cubicBezTo>
                    <a:lnTo>
                      <a:pt x="2406" y="2735"/>
                    </a:lnTo>
                    <a:cubicBezTo>
                      <a:pt x="2491" y="2773"/>
                      <a:pt x="2582" y="2791"/>
                      <a:pt x="2672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39" y="1688"/>
                    </a:lnTo>
                    <a:cubicBezTo>
                      <a:pt x="4918" y="1592"/>
                      <a:pt x="4930" y="1449"/>
                      <a:pt x="4787" y="1366"/>
                    </a:cubicBezTo>
                    <a:lnTo>
                      <a:pt x="2513" y="56"/>
                    </a:lnTo>
                    <a:cubicBezTo>
                      <a:pt x="2432" y="19"/>
                      <a:pt x="2345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3080738" y="324132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2" y="0"/>
                      <a:pt x="2099" y="25"/>
                      <a:pt x="2012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8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8"/>
                      <a:pt x="5310" y="1678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3178963" y="32981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31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6" y="3023"/>
                    </a:cubicBezTo>
                    <a:cubicBezTo>
                      <a:pt x="3128" y="3023"/>
                      <a:pt x="3219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22" y="1679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3277488" y="33549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56" y="0"/>
                    </a:moveTo>
                    <a:cubicBezTo>
                      <a:pt x="2170" y="0"/>
                      <a:pt x="2087" y="21"/>
                      <a:pt x="2012" y="64"/>
                    </a:cubicBezTo>
                    <a:lnTo>
                      <a:pt x="155" y="1148"/>
                    </a:lnTo>
                    <a:cubicBezTo>
                      <a:pt x="12" y="1231"/>
                      <a:pt x="0" y="1350"/>
                      <a:pt x="119" y="1422"/>
                    </a:cubicBezTo>
                    <a:lnTo>
                      <a:pt x="2810" y="2981"/>
                    </a:lnTo>
                    <a:cubicBezTo>
                      <a:pt x="2881" y="3009"/>
                      <a:pt x="2957" y="3023"/>
                      <a:pt x="3032" y="3023"/>
                    </a:cubicBezTo>
                    <a:cubicBezTo>
                      <a:pt x="3121" y="3023"/>
                      <a:pt x="3209" y="3003"/>
                      <a:pt x="3286" y="2958"/>
                    </a:cubicBezTo>
                    <a:lnTo>
                      <a:pt x="5156" y="1886"/>
                    </a:lnTo>
                    <a:cubicBezTo>
                      <a:pt x="5299" y="1803"/>
                      <a:pt x="5310" y="1672"/>
                      <a:pt x="5191" y="1600"/>
                    </a:cubicBezTo>
                    <a:lnTo>
                      <a:pt x="2489" y="53"/>
                    </a:lnTo>
                    <a:cubicBezTo>
                      <a:pt x="2414" y="18"/>
                      <a:pt x="2334" y="0"/>
                      <a:pt x="2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3375713" y="34115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67" y="1143"/>
                    </a:lnTo>
                    <a:cubicBezTo>
                      <a:pt x="24" y="1226"/>
                      <a:pt x="0" y="1345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473938" y="346842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2"/>
                    </a:cubicBezTo>
                    <a:lnTo>
                      <a:pt x="167" y="1143"/>
                    </a:lnTo>
                    <a:cubicBezTo>
                      <a:pt x="24" y="1226"/>
                      <a:pt x="0" y="1346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3572463" y="352527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1"/>
                    </a:moveTo>
                    <a:cubicBezTo>
                      <a:pt x="2192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2810" y="2977"/>
                    </a:lnTo>
                    <a:cubicBezTo>
                      <a:pt x="2879" y="3008"/>
                      <a:pt x="2952" y="3024"/>
                      <a:pt x="3026" y="3024"/>
                    </a:cubicBezTo>
                    <a:cubicBezTo>
                      <a:pt x="3118" y="3024"/>
                      <a:pt x="3212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11" y="1679"/>
                      <a:pt x="5191" y="1608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3670688" y="358200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68" y="1"/>
                    </a:moveTo>
                    <a:cubicBezTo>
                      <a:pt x="2182" y="1"/>
                      <a:pt x="2099" y="22"/>
                      <a:pt x="2024" y="65"/>
                    </a:cubicBezTo>
                    <a:lnTo>
                      <a:pt x="167" y="1148"/>
                    </a:lnTo>
                    <a:cubicBezTo>
                      <a:pt x="12" y="1232"/>
                      <a:pt x="0" y="1351"/>
                      <a:pt x="131" y="1422"/>
                    </a:cubicBezTo>
                    <a:lnTo>
                      <a:pt x="2822" y="2982"/>
                    </a:lnTo>
                    <a:cubicBezTo>
                      <a:pt x="2893" y="3009"/>
                      <a:pt x="2969" y="3024"/>
                      <a:pt x="3044" y="3024"/>
                    </a:cubicBezTo>
                    <a:cubicBezTo>
                      <a:pt x="3133" y="3024"/>
                      <a:pt x="3221" y="3003"/>
                      <a:pt x="3298" y="2958"/>
                    </a:cubicBezTo>
                    <a:lnTo>
                      <a:pt x="5156" y="1887"/>
                    </a:lnTo>
                    <a:cubicBezTo>
                      <a:pt x="5299" y="1803"/>
                      <a:pt x="5323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769213" y="3638850"/>
                <a:ext cx="132775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3" extrusionOk="0">
                    <a:moveTo>
                      <a:pt x="2266" y="1"/>
                    </a:moveTo>
                    <a:cubicBezTo>
                      <a:pt x="2180" y="1"/>
                      <a:pt x="2093" y="22"/>
                      <a:pt x="2013" y="65"/>
                    </a:cubicBezTo>
                    <a:lnTo>
                      <a:pt x="155" y="1137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2810" y="2970"/>
                    </a:lnTo>
                    <a:cubicBezTo>
                      <a:pt x="2885" y="3004"/>
                      <a:pt x="2965" y="3022"/>
                      <a:pt x="3045" y="3022"/>
                    </a:cubicBezTo>
                    <a:cubicBezTo>
                      <a:pt x="3131" y="3022"/>
                      <a:pt x="3218" y="3001"/>
                      <a:pt x="3298" y="2958"/>
                    </a:cubicBezTo>
                    <a:lnTo>
                      <a:pt x="5156" y="1875"/>
                    </a:lnTo>
                    <a:cubicBezTo>
                      <a:pt x="5299" y="1803"/>
                      <a:pt x="5311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3867438" y="369555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3" y="0"/>
                      <a:pt x="2099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57"/>
                      <a:pt x="120" y="1428"/>
                    </a:cubicBezTo>
                    <a:lnTo>
                      <a:pt x="2822" y="2976"/>
                    </a:lnTo>
                    <a:cubicBezTo>
                      <a:pt x="2891" y="3008"/>
                      <a:pt x="2962" y="3023"/>
                      <a:pt x="3033" y="3023"/>
                    </a:cubicBezTo>
                    <a:cubicBezTo>
                      <a:pt x="3122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7"/>
                      <a:pt x="5311" y="1678"/>
                      <a:pt x="5192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3965963" y="37524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74" y="0"/>
                    </a:moveTo>
                    <a:cubicBezTo>
                      <a:pt x="2183" y="0"/>
                      <a:pt x="2092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6" y="3023"/>
                      <a:pt x="3207" y="2999"/>
                      <a:pt x="3287" y="2952"/>
                    </a:cubicBezTo>
                    <a:lnTo>
                      <a:pt x="5156" y="1881"/>
                    </a:lnTo>
                    <a:cubicBezTo>
                      <a:pt x="5299" y="1798"/>
                      <a:pt x="5311" y="1678"/>
                      <a:pt x="5192" y="1607"/>
                    </a:cubicBezTo>
                    <a:lnTo>
                      <a:pt x="2489" y="47"/>
                    </a:lnTo>
                    <a:cubicBezTo>
                      <a:pt x="2420" y="16"/>
                      <a:pt x="2347" y="0"/>
                      <a:pt x="2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4064188" y="380925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0"/>
                    </a:moveTo>
                    <a:cubicBezTo>
                      <a:pt x="2195" y="0"/>
                      <a:pt x="2104" y="25"/>
                      <a:pt x="2025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20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7" y="3023"/>
                    </a:cubicBezTo>
                    <a:cubicBezTo>
                      <a:pt x="3128" y="3023"/>
                      <a:pt x="3219" y="2999"/>
                      <a:pt x="3299" y="2953"/>
                    </a:cubicBezTo>
                    <a:lnTo>
                      <a:pt x="5168" y="1881"/>
                    </a:lnTo>
                    <a:cubicBezTo>
                      <a:pt x="5311" y="1798"/>
                      <a:pt x="5323" y="1667"/>
                      <a:pt x="5204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3915663" y="4005975"/>
                <a:ext cx="1458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3" extrusionOk="0">
                    <a:moveTo>
                      <a:pt x="2283" y="0"/>
                    </a:moveTo>
                    <a:cubicBezTo>
                      <a:pt x="2200" y="0"/>
                      <a:pt x="2119" y="22"/>
                      <a:pt x="2048" y="60"/>
                    </a:cubicBezTo>
                    <a:lnTo>
                      <a:pt x="155" y="1156"/>
                    </a:lnTo>
                    <a:cubicBezTo>
                      <a:pt x="12" y="1227"/>
                      <a:pt x="0" y="1346"/>
                      <a:pt x="119" y="1418"/>
                    </a:cubicBezTo>
                    <a:lnTo>
                      <a:pt x="3346" y="3275"/>
                    </a:lnTo>
                    <a:cubicBezTo>
                      <a:pt x="3411" y="3308"/>
                      <a:pt x="3482" y="3323"/>
                      <a:pt x="3553" y="3323"/>
                    </a:cubicBezTo>
                    <a:cubicBezTo>
                      <a:pt x="3637" y="3323"/>
                      <a:pt x="3721" y="3302"/>
                      <a:pt x="3798" y="3263"/>
                    </a:cubicBezTo>
                    <a:lnTo>
                      <a:pt x="5680" y="2168"/>
                    </a:lnTo>
                    <a:cubicBezTo>
                      <a:pt x="5811" y="2096"/>
                      <a:pt x="5834" y="1977"/>
                      <a:pt x="5715" y="1906"/>
                    </a:cubicBezTo>
                    <a:lnTo>
                      <a:pt x="2489" y="48"/>
                    </a:lnTo>
                    <a:cubicBezTo>
                      <a:pt x="2423" y="16"/>
                      <a:pt x="2353" y="0"/>
                      <a:pt x="22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3809388" y="39446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2" y="1"/>
                    </a:moveTo>
                    <a:cubicBezTo>
                      <a:pt x="2198" y="1"/>
                      <a:pt x="2114" y="22"/>
                      <a:pt x="2037" y="61"/>
                    </a:cubicBezTo>
                    <a:lnTo>
                      <a:pt x="156" y="1156"/>
                    </a:lnTo>
                    <a:cubicBezTo>
                      <a:pt x="13" y="1227"/>
                      <a:pt x="1" y="1347"/>
                      <a:pt x="120" y="1418"/>
                    </a:cubicBezTo>
                    <a:lnTo>
                      <a:pt x="3346" y="3275"/>
                    </a:lnTo>
                    <a:cubicBezTo>
                      <a:pt x="3412" y="3308"/>
                      <a:pt x="3482" y="3323"/>
                      <a:pt x="3552" y="3323"/>
                    </a:cubicBezTo>
                    <a:cubicBezTo>
                      <a:pt x="3635" y="3323"/>
                      <a:pt x="3716" y="3302"/>
                      <a:pt x="3787" y="3263"/>
                    </a:cubicBezTo>
                    <a:lnTo>
                      <a:pt x="5680" y="2168"/>
                    </a:lnTo>
                    <a:cubicBezTo>
                      <a:pt x="5811" y="2097"/>
                      <a:pt x="5835" y="1978"/>
                      <a:pt x="5716" y="1906"/>
                    </a:cubicBezTo>
                    <a:lnTo>
                      <a:pt x="2489" y="49"/>
                    </a:lnTo>
                    <a:cubicBezTo>
                      <a:pt x="2424" y="16"/>
                      <a:pt x="2353" y="1"/>
                      <a:pt x="2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3703138" y="3883350"/>
                <a:ext cx="1458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8" extrusionOk="0">
                    <a:moveTo>
                      <a:pt x="2282" y="0"/>
                    </a:moveTo>
                    <a:cubicBezTo>
                      <a:pt x="2198" y="0"/>
                      <a:pt x="2114" y="21"/>
                      <a:pt x="2036" y="60"/>
                    </a:cubicBezTo>
                    <a:lnTo>
                      <a:pt x="143" y="1155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3346" y="3275"/>
                    </a:lnTo>
                    <a:cubicBezTo>
                      <a:pt x="3414" y="3303"/>
                      <a:pt x="3488" y="3318"/>
                      <a:pt x="3560" y="3318"/>
                    </a:cubicBezTo>
                    <a:cubicBezTo>
                      <a:pt x="3640" y="3318"/>
                      <a:pt x="3718" y="3300"/>
                      <a:pt x="3786" y="3263"/>
                    </a:cubicBezTo>
                    <a:lnTo>
                      <a:pt x="5679" y="2167"/>
                    </a:lnTo>
                    <a:cubicBezTo>
                      <a:pt x="5810" y="2084"/>
                      <a:pt x="5834" y="1977"/>
                      <a:pt x="5715" y="1905"/>
                    </a:cubicBezTo>
                    <a:lnTo>
                      <a:pt x="2489" y="48"/>
                    </a:lnTo>
                    <a:cubicBezTo>
                      <a:pt x="2423" y="15"/>
                      <a:pt x="2353" y="0"/>
                      <a:pt x="2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3042338" y="3501700"/>
                <a:ext cx="700400" cy="403300"/>
              </a:xfrm>
              <a:custGeom>
                <a:avLst/>
                <a:gdLst/>
                <a:ahLst/>
                <a:cxnLst/>
                <a:rect l="l" t="t" r="r" b="b"/>
                <a:pathLst>
                  <a:path w="28016" h="16132" extrusionOk="0">
                    <a:moveTo>
                      <a:pt x="2294" y="0"/>
                    </a:moveTo>
                    <a:cubicBezTo>
                      <a:pt x="2206" y="0"/>
                      <a:pt x="2117" y="22"/>
                      <a:pt x="2036" y="62"/>
                    </a:cubicBezTo>
                    <a:lnTo>
                      <a:pt x="155" y="1158"/>
                    </a:lnTo>
                    <a:cubicBezTo>
                      <a:pt x="12" y="1229"/>
                      <a:pt x="0" y="1348"/>
                      <a:pt x="119" y="1419"/>
                    </a:cubicBezTo>
                    <a:lnTo>
                      <a:pt x="25539" y="16088"/>
                    </a:lnTo>
                    <a:cubicBezTo>
                      <a:pt x="25607" y="16116"/>
                      <a:pt x="25678" y="16131"/>
                      <a:pt x="25749" y="16131"/>
                    </a:cubicBezTo>
                    <a:cubicBezTo>
                      <a:pt x="25827" y="16131"/>
                      <a:pt x="25905" y="16113"/>
                      <a:pt x="25980" y="16076"/>
                    </a:cubicBezTo>
                    <a:lnTo>
                      <a:pt x="27873" y="14981"/>
                    </a:lnTo>
                    <a:cubicBezTo>
                      <a:pt x="28004" y="14897"/>
                      <a:pt x="28016" y="14790"/>
                      <a:pt x="27909" y="14719"/>
                    </a:cubicBezTo>
                    <a:lnTo>
                      <a:pt x="2489" y="38"/>
                    </a:lnTo>
                    <a:cubicBezTo>
                      <a:pt x="2427" y="13"/>
                      <a:pt x="2361" y="0"/>
                      <a:pt x="2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" name="Google Shape;122;p15"/>
            <p:cNvSpPr/>
            <p:nvPr/>
          </p:nvSpPr>
          <p:spPr>
            <a:xfrm>
              <a:off x="3548638" y="2988300"/>
              <a:ext cx="838525" cy="489075"/>
            </a:xfrm>
            <a:custGeom>
              <a:avLst/>
              <a:gdLst/>
              <a:ahLst/>
              <a:cxnLst/>
              <a:rect l="l" t="t" r="r" b="b"/>
              <a:pathLst>
                <a:path w="33541" h="19563" extrusionOk="0">
                  <a:moveTo>
                    <a:pt x="32481" y="13526"/>
                  </a:moveTo>
                  <a:lnTo>
                    <a:pt x="9585" y="298"/>
                  </a:lnTo>
                  <a:cubicBezTo>
                    <a:pt x="9073" y="0"/>
                    <a:pt x="8180" y="48"/>
                    <a:pt x="7585" y="381"/>
                  </a:cubicBezTo>
                  <a:lnTo>
                    <a:pt x="680" y="4370"/>
                  </a:lnTo>
                  <a:lnTo>
                    <a:pt x="1" y="4215"/>
                  </a:lnTo>
                  <a:lnTo>
                    <a:pt x="1" y="5132"/>
                  </a:lnTo>
                  <a:cubicBezTo>
                    <a:pt x="25" y="5346"/>
                    <a:pt x="156" y="5537"/>
                    <a:pt x="346" y="5632"/>
                  </a:cubicBezTo>
                  <a:lnTo>
                    <a:pt x="23968" y="19265"/>
                  </a:lnTo>
                  <a:cubicBezTo>
                    <a:pt x="24480" y="19562"/>
                    <a:pt x="25373" y="19527"/>
                    <a:pt x="25968" y="19181"/>
                  </a:cubicBezTo>
                  <a:lnTo>
                    <a:pt x="33053" y="15098"/>
                  </a:lnTo>
                  <a:cubicBezTo>
                    <a:pt x="33374" y="14907"/>
                    <a:pt x="33541" y="14669"/>
                    <a:pt x="33541" y="14443"/>
                  </a:cubicBezTo>
                  <a:lnTo>
                    <a:pt x="33541" y="135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548638" y="2968000"/>
              <a:ext cx="838525" cy="484075"/>
            </a:xfrm>
            <a:custGeom>
              <a:avLst/>
              <a:gdLst/>
              <a:ahLst/>
              <a:cxnLst/>
              <a:rect l="l" t="t" r="r" b="b"/>
              <a:pathLst>
                <a:path w="33541" h="19363" extrusionOk="0">
                  <a:moveTo>
                    <a:pt x="8720" y="1"/>
                  </a:moveTo>
                  <a:cubicBezTo>
                    <a:pt x="8327" y="1"/>
                    <a:pt x="7911" y="94"/>
                    <a:pt x="7585" y="277"/>
                  </a:cubicBezTo>
                  <a:lnTo>
                    <a:pt x="489" y="4372"/>
                  </a:lnTo>
                  <a:cubicBezTo>
                    <a:pt x="168" y="4563"/>
                    <a:pt x="1" y="4801"/>
                    <a:pt x="1" y="5027"/>
                  </a:cubicBezTo>
                  <a:cubicBezTo>
                    <a:pt x="25" y="5242"/>
                    <a:pt x="156" y="5432"/>
                    <a:pt x="346" y="5527"/>
                  </a:cubicBezTo>
                  <a:lnTo>
                    <a:pt x="23968" y="19160"/>
                  </a:lnTo>
                  <a:cubicBezTo>
                    <a:pt x="24202" y="19296"/>
                    <a:pt x="24517" y="19363"/>
                    <a:pt x="24845" y="19363"/>
                  </a:cubicBezTo>
                  <a:cubicBezTo>
                    <a:pt x="25235" y="19363"/>
                    <a:pt x="25646" y="19269"/>
                    <a:pt x="25968" y="19088"/>
                  </a:cubicBezTo>
                  <a:lnTo>
                    <a:pt x="33053" y="14993"/>
                  </a:lnTo>
                  <a:cubicBezTo>
                    <a:pt x="33374" y="14802"/>
                    <a:pt x="33541" y="14564"/>
                    <a:pt x="33541" y="14338"/>
                  </a:cubicBezTo>
                  <a:cubicBezTo>
                    <a:pt x="33529" y="14112"/>
                    <a:pt x="33398" y="13921"/>
                    <a:pt x="33195" y="13838"/>
                  </a:cubicBezTo>
                  <a:lnTo>
                    <a:pt x="9585" y="193"/>
                  </a:lnTo>
                  <a:cubicBezTo>
                    <a:pt x="9354" y="64"/>
                    <a:pt x="9045" y="1"/>
                    <a:pt x="87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760888" y="2885900"/>
              <a:ext cx="414350" cy="444425"/>
            </a:xfrm>
            <a:custGeom>
              <a:avLst/>
              <a:gdLst/>
              <a:ahLst/>
              <a:cxnLst/>
              <a:rect l="l" t="t" r="r" b="b"/>
              <a:pathLst>
                <a:path w="16574" h="17777" extrusionOk="0">
                  <a:moveTo>
                    <a:pt x="14323" y="8073"/>
                  </a:moveTo>
                  <a:lnTo>
                    <a:pt x="0" y="1"/>
                  </a:lnTo>
                  <a:lnTo>
                    <a:pt x="0" y="8680"/>
                  </a:lnTo>
                  <a:cubicBezTo>
                    <a:pt x="0" y="8728"/>
                    <a:pt x="24" y="8764"/>
                    <a:pt x="71" y="8787"/>
                  </a:cubicBezTo>
                  <a:lnTo>
                    <a:pt x="15526" y="17705"/>
                  </a:lnTo>
                  <a:cubicBezTo>
                    <a:pt x="15669" y="17777"/>
                    <a:pt x="15835" y="17765"/>
                    <a:pt x="15966" y="17693"/>
                  </a:cubicBezTo>
                  <a:lnTo>
                    <a:pt x="16466" y="17408"/>
                  </a:lnTo>
                  <a:cubicBezTo>
                    <a:pt x="16526" y="17372"/>
                    <a:pt x="16574" y="17324"/>
                    <a:pt x="16574" y="17253"/>
                  </a:cubicBezTo>
                  <a:lnTo>
                    <a:pt x="16574" y="857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759688" y="2873400"/>
              <a:ext cx="415550" cy="239350"/>
            </a:xfrm>
            <a:custGeom>
              <a:avLst/>
              <a:gdLst/>
              <a:ahLst/>
              <a:cxnLst/>
              <a:rect l="l" t="t" r="r" b="b"/>
              <a:pathLst>
                <a:path w="16622" h="9574" extrusionOk="0">
                  <a:moveTo>
                    <a:pt x="878" y="0"/>
                  </a:moveTo>
                  <a:cubicBezTo>
                    <a:pt x="796" y="0"/>
                    <a:pt x="714" y="21"/>
                    <a:pt x="643" y="60"/>
                  </a:cubicBezTo>
                  <a:lnTo>
                    <a:pt x="143" y="346"/>
                  </a:lnTo>
                  <a:cubicBezTo>
                    <a:pt x="12" y="429"/>
                    <a:pt x="0" y="536"/>
                    <a:pt x="119" y="608"/>
                  </a:cubicBezTo>
                  <a:lnTo>
                    <a:pt x="15574" y="9526"/>
                  </a:lnTo>
                  <a:cubicBezTo>
                    <a:pt x="15639" y="9558"/>
                    <a:pt x="15707" y="9574"/>
                    <a:pt x="15776" y="9574"/>
                  </a:cubicBezTo>
                  <a:cubicBezTo>
                    <a:pt x="15856" y="9574"/>
                    <a:pt x="15937" y="9552"/>
                    <a:pt x="16014" y="9514"/>
                  </a:cubicBezTo>
                  <a:lnTo>
                    <a:pt x="16502" y="9228"/>
                  </a:lnTo>
                  <a:cubicBezTo>
                    <a:pt x="16562" y="9204"/>
                    <a:pt x="16610" y="9145"/>
                    <a:pt x="16622" y="9073"/>
                  </a:cubicBezTo>
                  <a:cubicBezTo>
                    <a:pt x="16610" y="9026"/>
                    <a:pt x="16586" y="8990"/>
                    <a:pt x="16538" y="8966"/>
                  </a:cubicBezTo>
                  <a:lnTo>
                    <a:pt x="1084" y="48"/>
                  </a:lnTo>
                  <a:cubicBezTo>
                    <a:pt x="1018" y="15"/>
                    <a:pt x="948" y="0"/>
                    <a:pt x="87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248613" y="1504175"/>
              <a:ext cx="1450200" cy="1892225"/>
            </a:xfrm>
            <a:custGeom>
              <a:avLst/>
              <a:gdLst/>
              <a:ahLst/>
              <a:cxnLst/>
              <a:rect l="l" t="t" r="r" b="b"/>
              <a:pathLst>
                <a:path w="58008" h="75689" extrusionOk="0">
                  <a:moveTo>
                    <a:pt x="56710" y="31219"/>
                  </a:moveTo>
                  <a:lnTo>
                    <a:pt x="2977" y="203"/>
                  </a:lnTo>
                  <a:cubicBezTo>
                    <a:pt x="2655" y="13"/>
                    <a:pt x="2358" y="1"/>
                    <a:pt x="2132" y="132"/>
                  </a:cubicBezTo>
                  <a:lnTo>
                    <a:pt x="0" y="1358"/>
                  </a:lnTo>
                  <a:lnTo>
                    <a:pt x="1679" y="2549"/>
                  </a:lnTo>
                  <a:lnTo>
                    <a:pt x="1679" y="40875"/>
                  </a:lnTo>
                  <a:cubicBezTo>
                    <a:pt x="1679" y="41828"/>
                    <a:pt x="2263" y="42947"/>
                    <a:pt x="2977" y="43363"/>
                  </a:cubicBezTo>
                  <a:lnTo>
                    <a:pt x="55353" y="73605"/>
                  </a:lnTo>
                  <a:lnTo>
                    <a:pt x="55424" y="75689"/>
                  </a:lnTo>
                  <a:lnTo>
                    <a:pt x="57555" y="74451"/>
                  </a:lnTo>
                  <a:cubicBezTo>
                    <a:pt x="57829" y="74296"/>
                    <a:pt x="58008" y="73927"/>
                    <a:pt x="58008" y="73403"/>
                  </a:cubicBezTo>
                  <a:lnTo>
                    <a:pt x="58008" y="33707"/>
                  </a:lnTo>
                  <a:cubicBezTo>
                    <a:pt x="58008" y="32743"/>
                    <a:pt x="57424" y="31636"/>
                    <a:pt x="56710" y="312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237288" y="1535150"/>
              <a:ext cx="1408250" cy="1864225"/>
            </a:xfrm>
            <a:custGeom>
              <a:avLst/>
              <a:gdLst/>
              <a:ahLst/>
              <a:cxnLst/>
              <a:rect l="l" t="t" r="r" b="b"/>
              <a:pathLst>
                <a:path w="56330" h="74569" extrusionOk="0">
                  <a:moveTo>
                    <a:pt x="55032" y="31206"/>
                  </a:moveTo>
                  <a:lnTo>
                    <a:pt x="1299" y="203"/>
                  </a:lnTo>
                  <a:cubicBezTo>
                    <a:pt x="977" y="12"/>
                    <a:pt x="680" y="0"/>
                    <a:pt x="453" y="131"/>
                  </a:cubicBezTo>
                  <a:cubicBezTo>
                    <a:pt x="180" y="286"/>
                    <a:pt x="1" y="655"/>
                    <a:pt x="1" y="1179"/>
                  </a:cubicBezTo>
                  <a:lnTo>
                    <a:pt x="1" y="40862"/>
                  </a:lnTo>
                  <a:cubicBezTo>
                    <a:pt x="1" y="41827"/>
                    <a:pt x="584" y="42934"/>
                    <a:pt x="1299" y="43351"/>
                  </a:cubicBezTo>
                  <a:lnTo>
                    <a:pt x="55032" y="74367"/>
                  </a:lnTo>
                  <a:cubicBezTo>
                    <a:pt x="55353" y="74557"/>
                    <a:pt x="55651" y="74569"/>
                    <a:pt x="55877" y="74438"/>
                  </a:cubicBezTo>
                  <a:cubicBezTo>
                    <a:pt x="56151" y="74283"/>
                    <a:pt x="56329" y="73914"/>
                    <a:pt x="56329" y="73390"/>
                  </a:cubicBezTo>
                  <a:lnTo>
                    <a:pt x="56329" y="33695"/>
                  </a:lnTo>
                  <a:cubicBezTo>
                    <a:pt x="56329" y="32742"/>
                    <a:pt x="55746" y="31623"/>
                    <a:pt x="55032" y="312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266763" y="1573550"/>
              <a:ext cx="1349000" cy="1787150"/>
            </a:xfrm>
            <a:custGeom>
              <a:avLst/>
              <a:gdLst/>
              <a:ahLst/>
              <a:cxnLst/>
              <a:rect l="l" t="t" r="r" b="b"/>
              <a:pathLst>
                <a:path w="53960" h="71486" extrusionOk="0">
                  <a:moveTo>
                    <a:pt x="53174" y="30492"/>
                  </a:moveTo>
                  <a:lnTo>
                    <a:pt x="798" y="250"/>
                  </a:lnTo>
                  <a:cubicBezTo>
                    <a:pt x="358" y="0"/>
                    <a:pt x="1" y="274"/>
                    <a:pt x="1" y="845"/>
                  </a:cubicBezTo>
                  <a:lnTo>
                    <a:pt x="1" y="39481"/>
                  </a:lnTo>
                  <a:cubicBezTo>
                    <a:pt x="1" y="40065"/>
                    <a:pt x="358" y="40743"/>
                    <a:pt x="798" y="40993"/>
                  </a:cubicBezTo>
                  <a:lnTo>
                    <a:pt x="53174" y="71235"/>
                  </a:lnTo>
                  <a:cubicBezTo>
                    <a:pt x="53603" y="71485"/>
                    <a:pt x="53960" y="71223"/>
                    <a:pt x="53960" y="70640"/>
                  </a:cubicBezTo>
                  <a:lnTo>
                    <a:pt x="53960" y="32004"/>
                  </a:lnTo>
                  <a:cubicBezTo>
                    <a:pt x="53960" y="31421"/>
                    <a:pt x="53614" y="30742"/>
                    <a:pt x="53174" y="304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5"/>
          <p:cNvSpPr/>
          <p:nvPr/>
        </p:nvSpPr>
        <p:spPr>
          <a:xfrm>
            <a:off x="7096363" y="2099322"/>
            <a:ext cx="1236307" cy="1672149"/>
          </a:xfrm>
          <a:custGeom>
            <a:avLst/>
            <a:gdLst/>
            <a:ahLst/>
            <a:cxnLst/>
            <a:rect l="l" t="t" r="r" b="b"/>
            <a:pathLst>
              <a:path w="52721" h="71307" extrusionOk="0">
                <a:moveTo>
                  <a:pt x="52709" y="0"/>
                </a:moveTo>
                <a:lnTo>
                  <a:pt x="0" y="0"/>
                </a:lnTo>
                <a:lnTo>
                  <a:pt x="0" y="55495"/>
                </a:lnTo>
                <a:cubicBezTo>
                  <a:pt x="0" y="56090"/>
                  <a:pt x="321" y="56650"/>
                  <a:pt x="845" y="56948"/>
                </a:cubicBezTo>
                <a:lnTo>
                  <a:pt x="24646" y="70699"/>
                </a:lnTo>
                <a:cubicBezTo>
                  <a:pt x="25706" y="71306"/>
                  <a:pt x="27027" y="71306"/>
                  <a:pt x="28087" y="70699"/>
                </a:cubicBezTo>
                <a:lnTo>
                  <a:pt x="51876" y="56948"/>
                </a:lnTo>
                <a:cubicBezTo>
                  <a:pt x="52399" y="56650"/>
                  <a:pt x="52721" y="56090"/>
                  <a:pt x="52721" y="55495"/>
                </a:cubicBezTo>
                <a:lnTo>
                  <a:pt x="52721" y="554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>
            <a:off x="7089938" y="1728531"/>
            <a:ext cx="1249158" cy="741583"/>
          </a:xfrm>
          <a:custGeom>
            <a:avLst/>
            <a:gdLst/>
            <a:ahLst/>
            <a:cxnLst/>
            <a:rect l="l" t="t" r="r" b="b"/>
            <a:pathLst>
              <a:path w="53269" h="31624" extrusionOk="0">
                <a:moveTo>
                  <a:pt x="24920" y="31004"/>
                </a:moveTo>
                <a:lnTo>
                  <a:pt x="1119" y="17265"/>
                </a:lnTo>
                <a:cubicBezTo>
                  <a:pt x="0" y="16622"/>
                  <a:pt x="0" y="15002"/>
                  <a:pt x="1119" y="14359"/>
                </a:cubicBezTo>
                <a:lnTo>
                  <a:pt x="24920" y="620"/>
                </a:lnTo>
                <a:cubicBezTo>
                  <a:pt x="25980" y="1"/>
                  <a:pt x="27301" y="1"/>
                  <a:pt x="28361" y="620"/>
                </a:cubicBezTo>
                <a:lnTo>
                  <a:pt x="52150" y="14359"/>
                </a:lnTo>
                <a:cubicBezTo>
                  <a:pt x="53269" y="15002"/>
                  <a:pt x="53269" y="16622"/>
                  <a:pt x="52150" y="17265"/>
                </a:cubicBezTo>
                <a:lnTo>
                  <a:pt x="28361" y="31004"/>
                </a:lnTo>
                <a:cubicBezTo>
                  <a:pt x="27289" y="31624"/>
                  <a:pt x="25980" y="31624"/>
                  <a:pt x="24920" y="310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7116460" y="221265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61"/>
                </a:lnTo>
                <a:lnTo>
                  <a:pt x="0" y="1"/>
                </a:lnTo>
                <a:lnTo>
                  <a:pt x="24194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7116460" y="2263753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7116460" y="2315132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7116460" y="2366511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7116460" y="2417890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7116460" y="2509463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7116460" y="2560842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7116460" y="2611916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8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7116460" y="266329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7116460" y="2714674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7116460" y="2806246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7116460" y="2857625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7116460" y="2909004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116460" y="2960078"/>
            <a:ext cx="567349" cy="364390"/>
          </a:xfrm>
          <a:custGeom>
            <a:avLst/>
            <a:gdLst/>
            <a:ahLst/>
            <a:cxnLst/>
            <a:rect l="l" t="t" r="r" b="b"/>
            <a:pathLst>
              <a:path w="24194" h="15539" extrusionOk="0">
                <a:moveTo>
                  <a:pt x="24194" y="15539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7116460" y="301145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72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7116460" y="3103029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7"/>
                </a:moveTo>
                <a:lnTo>
                  <a:pt x="0" y="1573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7116460" y="3154408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1"/>
                </a:lnTo>
                <a:lnTo>
                  <a:pt x="24194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7116460" y="3205787"/>
            <a:ext cx="567349" cy="364108"/>
          </a:xfrm>
          <a:custGeom>
            <a:avLst/>
            <a:gdLst/>
            <a:ahLst/>
            <a:cxnLst/>
            <a:rect l="l" t="t" r="r" b="b"/>
            <a:pathLst>
              <a:path w="24194" h="15527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7116460" y="3257166"/>
            <a:ext cx="567349" cy="364085"/>
          </a:xfrm>
          <a:custGeom>
            <a:avLst/>
            <a:gdLst/>
            <a:ahLst/>
            <a:cxnLst/>
            <a:rect l="l" t="t" r="r" b="b"/>
            <a:pathLst>
              <a:path w="24194" h="15526" extrusionOk="0">
                <a:moveTo>
                  <a:pt x="24194" y="15526"/>
                </a:moveTo>
                <a:lnTo>
                  <a:pt x="0" y="1560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7116460" y="3308263"/>
            <a:ext cx="567349" cy="364366"/>
          </a:xfrm>
          <a:custGeom>
            <a:avLst/>
            <a:gdLst/>
            <a:ahLst/>
            <a:cxnLst/>
            <a:rect l="l" t="t" r="r" b="b"/>
            <a:pathLst>
              <a:path w="24194" h="15538" extrusionOk="0">
                <a:moveTo>
                  <a:pt x="24194" y="15538"/>
                </a:moveTo>
                <a:lnTo>
                  <a:pt x="0" y="1572"/>
                </a:lnTo>
                <a:lnTo>
                  <a:pt x="0" y="0"/>
                </a:lnTo>
                <a:lnTo>
                  <a:pt x="24194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7745225" y="221265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61"/>
                </a:lnTo>
                <a:lnTo>
                  <a:pt x="24182" y="1"/>
                </a:lnTo>
                <a:lnTo>
                  <a:pt x="0" y="1395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7745225" y="2263753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7745225" y="2315132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7745225" y="2366511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7745225" y="2417890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7745225" y="2509463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7745225" y="2560842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7745225" y="2611916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8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7745225" y="266329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7745225" y="2714674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7745225" y="2806246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7745225" y="2857625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5"/>
          <p:cNvSpPr/>
          <p:nvPr/>
        </p:nvSpPr>
        <p:spPr>
          <a:xfrm>
            <a:off x="7745225" y="2909004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5"/>
          <p:cNvSpPr/>
          <p:nvPr/>
        </p:nvSpPr>
        <p:spPr>
          <a:xfrm>
            <a:off x="7745225" y="2960078"/>
            <a:ext cx="567068" cy="364390"/>
          </a:xfrm>
          <a:custGeom>
            <a:avLst/>
            <a:gdLst/>
            <a:ahLst/>
            <a:cxnLst/>
            <a:rect l="l" t="t" r="r" b="b"/>
            <a:pathLst>
              <a:path w="24182" h="15539" extrusionOk="0">
                <a:moveTo>
                  <a:pt x="0" y="15539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7745225" y="301145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72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7745225" y="3103029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7"/>
                </a:moveTo>
                <a:lnTo>
                  <a:pt x="24182" y="1573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7745225" y="3154408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1"/>
                </a:lnTo>
                <a:lnTo>
                  <a:pt x="0" y="1396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7745225" y="3205787"/>
            <a:ext cx="567068" cy="364108"/>
          </a:xfrm>
          <a:custGeom>
            <a:avLst/>
            <a:gdLst/>
            <a:ahLst/>
            <a:cxnLst/>
            <a:rect l="l" t="t" r="r" b="b"/>
            <a:pathLst>
              <a:path w="24182" h="15527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7745225" y="3257166"/>
            <a:ext cx="567068" cy="364085"/>
          </a:xfrm>
          <a:custGeom>
            <a:avLst/>
            <a:gdLst/>
            <a:ahLst/>
            <a:cxnLst/>
            <a:rect l="l" t="t" r="r" b="b"/>
            <a:pathLst>
              <a:path w="24182" h="15526" extrusionOk="0">
                <a:moveTo>
                  <a:pt x="0" y="15526"/>
                </a:moveTo>
                <a:lnTo>
                  <a:pt x="24182" y="1560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7745225" y="3308263"/>
            <a:ext cx="567068" cy="364366"/>
          </a:xfrm>
          <a:custGeom>
            <a:avLst/>
            <a:gdLst/>
            <a:ahLst/>
            <a:cxnLst/>
            <a:rect l="l" t="t" r="r" b="b"/>
            <a:pathLst>
              <a:path w="24182" h="15538" extrusionOk="0">
                <a:moveTo>
                  <a:pt x="0" y="15538"/>
                </a:moveTo>
                <a:lnTo>
                  <a:pt x="24182" y="1572"/>
                </a:lnTo>
                <a:lnTo>
                  <a:pt x="24182" y="0"/>
                </a:lnTo>
                <a:lnTo>
                  <a:pt x="0" y="1396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587E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6845427" y="1589551"/>
            <a:ext cx="1738972" cy="1497957"/>
            <a:chOff x="5553063" y="1487604"/>
            <a:chExt cx="1981525" cy="1707075"/>
          </a:xfrm>
        </p:grpSpPr>
        <p:sp>
          <p:nvSpPr>
            <p:cNvPr id="172" name="Google Shape;172;p15"/>
            <p:cNvSpPr/>
            <p:nvPr/>
          </p:nvSpPr>
          <p:spPr>
            <a:xfrm>
              <a:off x="5563488" y="2071829"/>
              <a:ext cx="1960975" cy="1122850"/>
            </a:xfrm>
            <a:custGeom>
              <a:avLst/>
              <a:gdLst/>
              <a:ahLst/>
              <a:cxnLst/>
              <a:rect l="l" t="t" r="r" b="b"/>
              <a:pathLst>
                <a:path w="78439" h="44914" extrusionOk="0">
                  <a:moveTo>
                    <a:pt x="12" y="1"/>
                  </a:moveTo>
                  <a:cubicBezTo>
                    <a:pt x="12" y="72"/>
                    <a:pt x="12" y="132"/>
                    <a:pt x="12" y="191"/>
                  </a:cubicBezTo>
                  <a:cubicBezTo>
                    <a:pt x="12" y="263"/>
                    <a:pt x="12" y="322"/>
                    <a:pt x="12" y="394"/>
                  </a:cubicBezTo>
                  <a:cubicBezTo>
                    <a:pt x="12" y="453"/>
                    <a:pt x="12" y="525"/>
                    <a:pt x="12" y="584"/>
                  </a:cubicBezTo>
                  <a:cubicBezTo>
                    <a:pt x="12" y="656"/>
                    <a:pt x="12" y="715"/>
                    <a:pt x="12" y="775"/>
                  </a:cubicBezTo>
                  <a:cubicBezTo>
                    <a:pt x="12" y="846"/>
                    <a:pt x="12" y="906"/>
                    <a:pt x="12" y="977"/>
                  </a:cubicBezTo>
                  <a:cubicBezTo>
                    <a:pt x="12" y="1037"/>
                    <a:pt x="12" y="1108"/>
                    <a:pt x="12" y="1167"/>
                  </a:cubicBezTo>
                  <a:cubicBezTo>
                    <a:pt x="12" y="1239"/>
                    <a:pt x="12" y="1298"/>
                    <a:pt x="12" y="1358"/>
                  </a:cubicBezTo>
                  <a:cubicBezTo>
                    <a:pt x="12" y="1429"/>
                    <a:pt x="12" y="1489"/>
                    <a:pt x="12" y="1560"/>
                  </a:cubicBezTo>
                  <a:cubicBezTo>
                    <a:pt x="12" y="1620"/>
                    <a:pt x="12" y="1691"/>
                    <a:pt x="12" y="1751"/>
                  </a:cubicBezTo>
                  <a:cubicBezTo>
                    <a:pt x="12" y="1822"/>
                    <a:pt x="12" y="1882"/>
                    <a:pt x="12" y="1941"/>
                  </a:cubicBezTo>
                  <a:cubicBezTo>
                    <a:pt x="12" y="2013"/>
                    <a:pt x="12" y="2072"/>
                    <a:pt x="12" y="2144"/>
                  </a:cubicBezTo>
                  <a:cubicBezTo>
                    <a:pt x="12" y="2203"/>
                    <a:pt x="12" y="2275"/>
                    <a:pt x="12" y="2334"/>
                  </a:cubicBezTo>
                  <a:cubicBezTo>
                    <a:pt x="12" y="2406"/>
                    <a:pt x="12" y="2465"/>
                    <a:pt x="12" y="2525"/>
                  </a:cubicBezTo>
                  <a:cubicBezTo>
                    <a:pt x="12" y="2596"/>
                    <a:pt x="12" y="2656"/>
                    <a:pt x="12" y="2727"/>
                  </a:cubicBezTo>
                  <a:cubicBezTo>
                    <a:pt x="12" y="2787"/>
                    <a:pt x="12" y="2858"/>
                    <a:pt x="12" y="2918"/>
                  </a:cubicBezTo>
                  <a:cubicBezTo>
                    <a:pt x="12" y="2989"/>
                    <a:pt x="12" y="3049"/>
                    <a:pt x="12" y="3108"/>
                  </a:cubicBezTo>
                  <a:cubicBezTo>
                    <a:pt x="12" y="3180"/>
                    <a:pt x="12" y="3239"/>
                    <a:pt x="12" y="3311"/>
                  </a:cubicBezTo>
                  <a:cubicBezTo>
                    <a:pt x="12" y="3370"/>
                    <a:pt x="12" y="3442"/>
                    <a:pt x="12" y="3501"/>
                  </a:cubicBezTo>
                  <a:cubicBezTo>
                    <a:pt x="12" y="3573"/>
                    <a:pt x="12" y="3632"/>
                    <a:pt x="12" y="3692"/>
                  </a:cubicBezTo>
                  <a:cubicBezTo>
                    <a:pt x="12" y="3763"/>
                    <a:pt x="12" y="3823"/>
                    <a:pt x="12" y="3894"/>
                  </a:cubicBezTo>
                  <a:cubicBezTo>
                    <a:pt x="12" y="3954"/>
                    <a:pt x="12" y="4025"/>
                    <a:pt x="12" y="4085"/>
                  </a:cubicBezTo>
                  <a:cubicBezTo>
                    <a:pt x="12" y="4156"/>
                    <a:pt x="12" y="4215"/>
                    <a:pt x="12" y="4275"/>
                  </a:cubicBezTo>
                  <a:cubicBezTo>
                    <a:pt x="12" y="4346"/>
                    <a:pt x="12" y="4406"/>
                    <a:pt x="12" y="4477"/>
                  </a:cubicBezTo>
                  <a:cubicBezTo>
                    <a:pt x="12" y="4537"/>
                    <a:pt x="12" y="4608"/>
                    <a:pt x="12" y="4668"/>
                  </a:cubicBezTo>
                  <a:cubicBezTo>
                    <a:pt x="12" y="4739"/>
                    <a:pt x="12" y="4799"/>
                    <a:pt x="12" y="4858"/>
                  </a:cubicBezTo>
                  <a:cubicBezTo>
                    <a:pt x="12" y="4930"/>
                    <a:pt x="12" y="4989"/>
                    <a:pt x="12" y="5061"/>
                  </a:cubicBezTo>
                  <a:cubicBezTo>
                    <a:pt x="12" y="5120"/>
                    <a:pt x="12" y="5192"/>
                    <a:pt x="12" y="5251"/>
                  </a:cubicBezTo>
                  <a:cubicBezTo>
                    <a:pt x="12" y="5323"/>
                    <a:pt x="12" y="5382"/>
                    <a:pt x="12" y="5442"/>
                  </a:cubicBezTo>
                  <a:cubicBezTo>
                    <a:pt x="12" y="5513"/>
                    <a:pt x="12" y="5573"/>
                    <a:pt x="12" y="5644"/>
                  </a:cubicBezTo>
                  <a:cubicBezTo>
                    <a:pt x="12" y="5704"/>
                    <a:pt x="12" y="5775"/>
                    <a:pt x="12" y="5835"/>
                  </a:cubicBezTo>
                  <a:cubicBezTo>
                    <a:pt x="12" y="5906"/>
                    <a:pt x="12" y="5966"/>
                    <a:pt x="12" y="6025"/>
                  </a:cubicBezTo>
                  <a:cubicBezTo>
                    <a:pt x="12" y="6097"/>
                    <a:pt x="12" y="6156"/>
                    <a:pt x="12" y="6228"/>
                  </a:cubicBezTo>
                  <a:cubicBezTo>
                    <a:pt x="12" y="6287"/>
                    <a:pt x="12" y="6359"/>
                    <a:pt x="12" y="6418"/>
                  </a:cubicBezTo>
                  <a:cubicBezTo>
                    <a:pt x="12" y="6490"/>
                    <a:pt x="12" y="6549"/>
                    <a:pt x="12" y="6609"/>
                  </a:cubicBezTo>
                  <a:cubicBezTo>
                    <a:pt x="12" y="6680"/>
                    <a:pt x="12" y="6740"/>
                    <a:pt x="12" y="6811"/>
                  </a:cubicBezTo>
                  <a:cubicBezTo>
                    <a:pt x="12" y="6871"/>
                    <a:pt x="12" y="6942"/>
                    <a:pt x="12" y="7002"/>
                  </a:cubicBezTo>
                  <a:cubicBezTo>
                    <a:pt x="12" y="7073"/>
                    <a:pt x="12" y="7132"/>
                    <a:pt x="12" y="7192"/>
                  </a:cubicBezTo>
                  <a:cubicBezTo>
                    <a:pt x="12" y="7263"/>
                    <a:pt x="12" y="7323"/>
                    <a:pt x="12" y="7394"/>
                  </a:cubicBezTo>
                  <a:cubicBezTo>
                    <a:pt x="12" y="7454"/>
                    <a:pt x="12" y="7525"/>
                    <a:pt x="12" y="7585"/>
                  </a:cubicBezTo>
                  <a:cubicBezTo>
                    <a:pt x="12" y="7656"/>
                    <a:pt x="12" y="7716"/>
                    <a:pt x="12" y="7775"/>
                  </a:cubicBezTo>
                  <a:cubicBezTo>
                    <a:pt x="12" y="7847"/>
                    <a:pt x="12" y="7906"/>
                    <a:pt x="12" y="7978"/>
                  </a:cubicBezTo>
                  <a:cubicBezTo>
                    <a:pt x="12" y="8037"/>
                    <a:pt x="12" y="8109"/>
                    <a:pt x="12" y="8168"/>
                  </a:cubicBezTo>
                  <a:cubicBezTo>
                    <a:pt x="12" y="8228"/>
                    <a:pt x="12" y="8299"/>
                    <a:pt x="12" y="8359"/>
                  </a:cubicBezTo>
                  <a:cubicBezTo>
                    <a:pt x="12" y="8430"/>
                    <a:pt x="12" y="8490"/>
                    <a:pt x="12" y="8561"/>
                  </a:cubicBezTo>
                  <a:cubicBezTo>
                    <a:pt x="12" y="8621"/>
                    <a:pt x="12" y="8692"/>
                    <a:pt x="12" y="8752"/>
                  </a:cubicBezTo>
                  <a:cubicBezTo>
                    <a:pt x="12" y="8811"/>
                    <a:pt x="12" y="8883"/>
                    <a:pt x="12" y="8942"/>
                  </a:cubicBezTo>
                  <a:cubicBezTo>
                    <a:pt x="12" y="9014"/>
                    <a:pt x="12" y="9073"/>
                    <a:pt x="12" y="9145"/>
                  </a:cubicBezTo>
                  <a:cubicBezTo>
                    <a:pt x="12" y="9204"/>
                    <a:pt x="12" y="9276"/>
                    <a:pt x="12" y="9335"/>
                  </a:cubicBezTo>
                  <a:cubicBezTo>
                    <a:pt x="12" y="9395"/>
                    <a:pt x="12" y="9466"/>
                    <a:pt x="12" y="9526"/>
                  </a:cubicBezTo>
                  <a:cubicBezTo>
                    <a:pt x="12" y="9597"/>
                    <a:pt x="12" y="9657"/>
                    <a:pt x="12" y="9728"/>
                  </a:cubicBezTo>
                  <a:cubicBezTo>
                    <a:pt x="12" y="9788"/>
                    <a:pt x="12" y="9859"/>
                    <a:pt x="12" y="9919"/>
                  </a:cubicBezTo>
                  <a:cubicBezTo>
                    <a:pt x="12" y="9978"/>
                    <a:pt x="12" y="10050"/>
                    <a:pt x="12" y="10109"/>
                  </a:cubicBezTo>
                  <a:cubicBezTo>
                    <a:pt x="12" y="10180"/>
                    <a:pt x="12" y="10240"/>
                    <a:pt x="12" y="10311"/>
                  </a:cubicBezTo>
                  <a:cubicBezTo>
                    <a:pt x="12" y="10371"/>
                    <a:pt x="12" y="10442"/>
                    <a:pt x="12" y="10502"/>
                  </a:cubicBezTo>
                  <a:cubicBezTo>
                    <a:pt x="12" y="10561"/>
                    <a:pt x="12" y="10633"/>
                    <a:pt x="12" y="10692"/>
                  </a:cubicBezTo>
                  <a:cubicBezTo>
                    <a:pt x="12" y="10764"/>
                    <a:pt x="12" y="10823"/>
                    <a:pt x="12" y="10895"/>
                  </a:cubicBezTo>
                  <a:cubicBezTo>
                    <a:pt x="12" y="10954"/>
                    <a:pt x="12" y="11026"/>
                    <a:pt x="12" y="11085"/>
                  </a:cubicBezTo>
                  <a:cubicBezTo>
                    <a:pt x="12" y="11145"/>
                    <a:pt x="12" y="11216"/>
                    <a:pt x="12" y="11276"/>
                  </a:cubicBezTo>
                  <a:cubicBezTo>
                    <a:pt x="12" y="11347"/>
                    <a:pt x="12" y="11407"/>
                    <a:pt x="12" y="11478"/>
                  </a:cubicBezTo>
                  <a:cubicBezTo>
                    <a:pt x="12" y="11538"/>
                    <a:pt x="12" y="11609"/>
                    <a:pt x="12" y="11669"/>
                  </a:cubicBezTo>
                  <a:cubicBezTo>
                    <a:pt x="12" y="11728"/>
                    <a:pt x="12" y="11800"/>
                    <a:pt x="12" y="11859"/>
                  </a:cubicBezTo>
                  <a:cubicBezTo>
                    <a:pt x="12" y="11931"/>
                    <a:pt x="12" y="11990"/>
                    <a:pt x="12" y="12062"/>
                  </a:cubicBezTo>
                  <a:cubicBezTo>
                    <a:pt x="12" y="12121"/>
                    <a:pt x="12" y="12193"/>
                    <a:pt x="12" y="12252"/>
                  </a:cubicBezTo>
                  <a:cubicBezTo>
                    <a:pt x="12" y="12312"/>
                    <a:pt x="12" y="12383"/>
                    <a:pt x="12" y="12443"/>
                  </a:cubicBezTo>
                  <a:cubicBezTo>
                    <a:pt x="12" y="12514"/>
                    <a:pt x="12" y="12574"/>
                    <a:pt x="12" y="12645"/>
                  </a:cubicBezTo>
                  <a:cubicBezTo>
                    <a:pt x="12" y="12705"/>
                    <a:pt x="12" y="12776"/>
                    <a:pt x="12" y="12836"/>
                  </a:cubicBezTo>
                  <a:cubicBezTo>
                    <a:pt x="12" y="12895"/>
                    <a:pt x="12" y="12967"/>
                    <a:pt x="12" y="13026"/>
                  </a:cubicBezTo>
                  <a:cubicBezTo>
                    <a:pt x="12" y="13098"/>
                    <a:pt x="12" y="13157"/>
                    <a:pt x="12" y="13228"/>
                  </a:cubicBezTo>
                  <a:cubicBezTo>
                    <a:pt x="12" y="13288"/>
                    <a:pt x="12" y="13359"/>
                    <a:pt x="12" y="13419"/>
                  </a:cubicBezTo>
                  <a:cubicBezTo>
                    <a:pt x="12" y="13479"/>
                    <a:pt x="12" y="13550"/>
                    <a:pt x="12" y="13609"/>
                  </a:cubicBezTo>
                  <a:cubicBezTo>
                    <a:pt x="12" y="13681"/>
                    <a:pt x="12" y="13740"/>
                    <a:pt x="12" y="13812"/>
                  </a:cubicBezTo>
                  <a:cubicBezTo>
                    <a:pt x="12" y="13871"/>
                    <a:pt x="12" y="13943"/>
                    <a:pt x="12" y="14002"/>
                  </a:cubicBezTo>
                  <a:cubicBezTo>
                    <a:pt x="12" y="14062"/>
                    <a:pt x="12" y="14133"/>
                    <a:pt x="12" y="14193"/>
                  </a:cubicBezTo>
                  <a:cubicBezTo>
                    <a:pt x="12" y="14264"/>
                    <a:pt x="12" y="14324"/>
                    <a:pt x="12" y="14395"/>
                  </a:cubicBezTo>
                  <a:cubicBezTo>
                    <a:pt x="12" y="14455"/>
                    <a:pt x="12" y="14526"/>
                    <a:pt x="12" y="14586"/>
                  </a:cubicBezTo>
                  <a:cubicBezTo>
                    <a:pt x="12" y="14645"/>
                    <a:pt x="12" y="14717"/>
                    <a:pt x="12" y="14776"/>
                  </a:cubicBezTo>
                  <a:cubicBezTo>
                    <a:pt x="12" y="14848"/>
                    <a:pt x="12" y="14907"/>
                    <a:pt x="12" y="14979"/>
                  </a:cubicBezTo>
                  <a:cubicBezTo>
                    <a:pt x="12" y="15038"/>
                    <a:pt x="12" y="15110"/>
                    <a:pt x="12" y="15169"/>
                  </a:cubicBezTo>
                  <a:cubicBezTo>
                    <a:pt x="12" y="15229"/>
                    <a:pt x="12" y="15300"/>
                    <a:pt x="12" y="15360"/>
                  </a:cubicBezTo>
                  <a:cubicBezTo>
                    <a:pt x="12" y="15431"/>
                    <a:pt x="12" y="15491"/>
                    <a:pt x="12" y="15562"/>
                  </a:cubicBezTo>
                  <a:cubicBezTo>
                    <a:pt x="12" y="15622"/>
                    <a:pt x="12" y="15693"/>
                    <a:pt x="12" y="15753"/>
                  </a:cubicBezTo>
                  <a:cubicBezTo>
                    <a:pt x="12" y="15812"/>
                    <a:pt x="12" y="15884"/>
                    <a:pt x="12" y="15943"/>
                  </a:cubicBezTo>
                  <a:cubicBezTo>
                    <a:pt x="12" y="16015"/>
                    <a:pt x="12" y="16074"/>
                    <a:pt x="12" y="16146"/>
                  </a:cubicBezTo>
                  <a:cubicBezTo>
                    <a:pt x="12" y="16205"/>
                    <a:pt x="12" y="16276"/>
                    <a:pt x="12" y="16336"/>
                  </a:cubicBezTo>
                  <a:cubicBezTo>
                    <a:pt x="12" y="16396"/>
                    <a:pt x="12" y="16467"/>
                    <a:pt x="12" y="16527"/>
                  </a:cubicBezTo>
                  <a:cubicBezTo>
                    <a:pt x="12" y="16598"/>
                    <a:pt x="12" y="16657"/>
                    <a:pt x="12" y="16729"/>
                  </a:cubicBezTo>
                  <a:cubicBezTo>
                    <a:pt x="12" y="16788"/>
                    <a:pt x="12" y="16860"/>
                    <a:pt x="12" y="16919"/>
                  </a:cubicBezTo>
                  <a:cubicBezTo>
                    <a:pt x="12" y="16979"/>
                    <a:pt x="12" y="17050"/>
                    <a:pt x="12" y="17110"/>
                  </a:cubicBezTo>
                  <a:cubicBezTo>
                    <a:pt x="12" y="17181"/>
                    <a:pt x="12" y="17241"/>
                    <a:pt x="12" y="17312"/>
                  </a:cubicBezTo>
                  <a:cubicBezTo>
                    <a:pt x="12" y="17372"/>
                    <a:pt x="12" y="17443"/>
                    <a:pt x="12" y="17503"/>
                  </a:cubicBezTo>
                  <a:cubicBezTo>
                    <a:pt x="12" y="17562"/>
                    <a:pt x="12" y="17634"/>
                    <a:pt x="12" y="17693"/>
                  </a:cubicBezTo>
                  <a:cubicBezTo>
                    <a:pt x="12" y="17765"/>
                    <a:pt x="12" y="17824"/>
                    <a:pt x="12" y="17896"/>
                  </a:cubicBezTo>
                  <a:cubicBezTo>
                    <a:pt x="12" y="17955"/>
                    <a:pt x="12" y="18015"/>
                    <a:pt x="12" y="18086"/>
                  </a:cubicBezTo>
                  <a:cubicBezTo>
                    <a:pt x="12" y="18146"/>
                    <a:pt x="12" y="18217"/>
                    <a:pt x="12" y="18277"/>
                  </a:cubicBezTo>
                  <a:cubicBezTo>
                    <a:pt x="12" y="18348"/>
                    <a:pt x="12" y="18408"/>
                    <a:pt x="12" y="18479"/>
                  </a:cubicBezTo>
                  <a:cubicBezTo>
                    <a:pt x="12" y="18539"/>
                    <a:pt x="12" y="18598"/>
                    <a:pt x="12" y="18670"/>
                  </a:cubicBezTo>
                  <a:cubicBezTo>
                    <a:pt x="12" y="18729"/>
                    <a:pt x="12" y="18801"/>
                    <a:pt x="12" y="18860"/>
                  </a:cubicBezTo>
                  <a:cubicBezTo>
                    <a:pt x="12" y="18932"/>
                    <a:pt x="12" y="18991"/>
                    <a:pt x="12" y="19063"/>
                  </a:cubicBezTo>
                  <a:cubicBezTo>
                    <a:pt x="12" y="19122"/>
                    <a:pt x="12" y="19182"/>
                    <a:pt x="12" y="19253"/>
                  </a:cubicBezTo>
                  <a:cubicBezTo>
                    <a:pt x="12" y="19313"/>
                    <a:pt x="12" y="19384"/>
                    <a:pt x="12" y="19444"/>
                  </a:cubicBezTo>
                  <a:cubicBezTo>
                    <a:pt x="12" y="19515"/>
                    <a:pt x="12" y="19575"/>
                    <a:pt x="12" y="19646"/>
                  </a:cubicBezTo>
                  <a:cubicBezTo>
                    <a:pt x="12" y="19705"/>
                    <a:pt x="12" y="19765"/>
                    <a:pt x="12" y="19836"/>
                  </a:cubicBezTo>
                  <a:cubicBezTo>
                    <a:pt x="12" y="19896"/>
                    <a:pt x="12" y="19967"/>
                    <a:pt x="12" y="20027"/>
                  </a:cubicBezTo>
                  <a:cubicBezTo>
                    <a:pt x="12" y="20098"/>
                    <a:pt x="12" y="20158"/>
                    <a:pt x="12" y="20229"/>
                  </a:cubicBezTo>
                  <a:cubicBezTo>
                    <a:pt x="12" y="20289"/>
                    <a:pt x="12" y="20348"/>
                    <a:pt x="12" y="20420"/>
                  </a:cubicBezTo>
                  <a:cubicBezTo>
                    <a:pt x="12" y="20479"/>
                    <a:pt x="12" y="20551"/>
                    <a:pt x="12" y="20610"/>
                  </a:cubicBezTo>
                  <a:cubicBezTo>
                    <a:pt x="12" y="20682"/>
                    <a:pt x="12" y="20741"/>
                    <a:pt x="12" y="20813"/>
                  </a:cubicBezTo>
                  <a:cubicBezTo>
                    <a:pt x="12" y="20872"/>
                    <a:pt x="12" y="20932"/>
                    <a:pt x="12" y="21003"/>
                  </a:cubicBezTo>
                  <a:cubicBezTo>
                    <a:pt x="12" y="21063"/>
                    <a:pt x="12" y="21134"/>
                    <a:pt x="12" y="21194"/>
                  </a:cubicBezTo>
                  <a:cubicBezTo>
                    <a:pt x="12" y="21265"/>
                    <a:pt x="12" y="21325"/>
                    <a:pt x="12" y="21396"/>
                  </a:cubicBezTo>
                  <a:cubicBezTo>
                    <a:pt x="12" y="21456"/>
                    <a:pt x="12" y="21515"/>
                    <a:pt x="12" y="21587"/>
                  </a:cubicBezTo>
                  <a:cubicBezTo>
                    <a:pt x="0" y="22515"/>
                    <a:pt x="500" y="23373"/>
                    <a:pt x="1310" y="23837"/>
                  </a:cubicBezTo>
                  <a:lnTo>
                    <a:pt x="36612" y="44208"/>
                  </a:lnTo>
                  <a:cubicBezTo>
                    <a:pt x="37416" y="44679"/>
                    <a:pt x="38315" y="44914"/>
                    <a:pt x="39215" y="44914"/>
                  </a:cubicBezTo>
                  <a:cubicBezTo>
                    <a:pt x="40115" y="44914"/>
                    <a:pt x="41017" y="44679"/>
                    <a:pt x="41827" y="44208"/>
                  </a:cubicBezTo>
                  <a:lnTo>
                    <a:pt x="77129" y="23837"/>
                  </a:lnTo>
                  <a:cubicBezTo>
                    <a:pt x="77939" y="23373"/>
                    <a:pt x="78439" y="22515"/>
                    <a:pt x="78427" y="21587"/>
                  </a:cubicBezTo>
                  <a:lnTo>
                    <a:pt x="78427" y="21384"/>
                  </a:lnTo>
                  <a:lnTo>
                    <a:pt x="78427" y="21194"/>
                  </a:lnTo>
                  <a:lnTo>
                    <a:pt x="78427" y="21003"/>
                  </a:lnTo>
                  <a:lnTo>
                    <a:pt x="78427" y="20801"/>
                  </a:lnTo>
                  <a:lnTo>
                    <a:pt x="78427" y="20610"/>
                  </a:lnTo>
                  <a:lnTo>
                    <a:pt x="78427" y="20420"/>
                  </a:lnTo>
                  <a:lnTo>
                    <a:pt x="78427" y="20217"/>
                  </a:lnTo>
                  <a:lnTo>
                    <a:pt x="78427" y="20027"/>
                  </a:lnTo>
                  <a:lnTo>
                    <a:pt x="78427" y="19836"/>
                  </a:lnTo>
                  <a:lnTo>
                    <a:pt x="78427" y="19634"/>
                  </a:lnTo>
                  <a:lnTo>
                    <a:pt x="78427" y="19444"/>
                  </a:lnTo>
                  <a:lnTo>
                    <a:pt x="78427" y="19253"/>
                  </a:lnTo>
                  <a:lnTo>
                    <a:pt x="78427" y="19051"/>
                  </a:lnTo>
                  <a:lnTo>
                    <a:pt x="78427" y="18860"/>
                  </a:lnTo>
                  <a:lnTo>
                    <a:pt x="78427" y="18670"/>
                  </a:lnTo>
                  <a:lnTo>
                    <a:pt x="78427" y="18467"/>
                  </a:lnTo>
                  <a:lnTo>
                    <a:pt x="78427" y="18277"/>
                  </a:lnTo>
                  <a:lnTo>
                    <a:pt x="78427" y="18086"/>
                  </a:lnTo>
                  <a:lnTo>
                    <a:pt x="78427" y="17884"/>
                  </a:lnTo>
                  <a:lnTo>
                    <a:pt x="78427" y="17693"/>
                  </a:lnTo>
                  <a:lnTo>
                    <a:pt x="78427" y="17503"/>
                  </a:lnTo>
                  <a:lnTo>
                    <a:pt x="78427" y="17300"/>
                  </a:lnTo>
                  <a:lnTo>
                    <a:pt x="78427" y="17110"/>
                  </a:lnTo>
                  <a:lnTo>
                    <a:pt x="78427" y="16919"/>
                  </a:lnTo>
                  <a:lnTo>
                    <a:pt x="78427" y="16717"/>
                  </a:lnTo>
                  <a:lnTo>
                    <a:pt x="78427" y="16527"/>
                  </a:lnTo>
                  <a:lnTo>
                    <a:pt x="78427" y="16336"/>
                  </a:lnTo>
                  <a:lnTo>
                    <a:pt x="78427" y="16146"/>
                  </a:lnTo>
                  <a:lnTo>
                    <a:pt x="78427" y="15943"/>
                  </a:lnTo>
                  <a:lnTo>
                    <a:pt x="78427" y="15753"/>
                  </a:lnTo>
                  <a:lnTo>
                    <a:pt x="78427" y="15562"/>
                  </a:lnTo>
                  <a:lnTo>
                    <a:pt x="78427" y="15360"/>
                  </a:lnTo>
                  <a:lnTo>
                    <a:pt x="78427" y="15169"/>
                  </a:lnTo>
                  <a:lnTo>
                    <a:pt x="78427" y="14979"/>
                  </a:lnTo>
                  <a:lnTo>
                    <a:pt x="78427" y="14776"/>
                  </a:lnTo>
                  <a:lnTo>
                    <a:pt x="78427" y="14586"/>
                  </a:lnTo>
                  <a:lnTo>
                    <a:pt x="78427" y="14395"/>
                  </a:lnTo>
                  <a:lnTo>
                    <a:pt x="78427" y="14193"/>
                  </a:lnTo>
                  <a:lnTo>
                    <a:pt x="78427" y="14002"/>
                  </a:lnTo>
                  <a:lnTo>
                    <a:pt x="78427" y="13812"/>
                  </a:lnTo>
                  <a:lnTo>
                    <a:pt x="78427" y="13609"/>
                  </a:lnTo>
                  <a:lnTo>
                    <a:pt x="78427" y="13419"/>
                  </a:lnTo>
                  <a:lnTo>
                    <a:pt x="78427" y="13228"/>
                  </a:lnTo>
                  <a:lnTo>
                    <a:pt x="78427" y="13026"/>
                  </a:lnTo>
                  <a:lnTo>
                    <a:pt x="78427" y="12836"/>
                  </a:lnTo>
                  <a:lnTo>
                    <a:pt x="78427" y="12645"/>
                  </a:lnTo>
                  <a:lnTo>
                    <a:pt x="78427" y="12443"/>
                  </a:lnTo>
                  <a:lnTo>
                    <a:pt x="78427" y="12252"/>
                  </a:lnTo>
                  <a:lnTo>
                    <a:pt x="78427" y="12062"/>
                  </a:lnTo>
                  <a:lnTo>
                    <a:pt x="78427" y="11859"/>
                  </a:lnTo>
                  <a:lnTo>
                    <a:pt x="78427" y="11669"/>
                  </a:lnTo>
                  <a:lnTo>
                    <a:pt x="78427" y="11478"/>
                  </a:lnTo>
                  <a:lnTo>
                    <a:pt x="78427" y="11276"/>
                  </a:lnTo>
                  <a:lnTo>
                    <a:pt x="78427" y="11085"/>
                  </a:lnTo>
                  <a:lnTo>
                    <a:pt x="78427" y="10895"/>
                  </a:lnTo>
                  <a:lnTo>
                    <a:pt x="78427" y="10692"/>
                  </a:lnTo>
                  <a:lnTo>
                    <a:pt x="78427" y="10502"/>
                  </a:lnTo>
                  <a:lnTo>
                    <a:pt x="78427" y="10311"/>
                  </a:lnTo>
                  <a:lnTo>
                    <a:pt x="78427" y="10109"/>
                  </a:lnTo>
                  <a:lnTo>
                    <a:pt x="78427" y="9919"/>
                  </a:lnTo>
                  <a:lnTo>
                    <a:pt x="78427" y="9728"/>
                  </a:lnTo>
                  <a:lnTo>
                    <a:pt x="78427" y="9526"/>
                  </a:lnTo>
                  <a:lnTo>
                    <a:pt x="78427" y="9335"/>
                  </a:lnTo>
                  <a:lnTo>
                    <a:pt x="78427" y="9145"/>
                  </a:lnTo>
                  <a:lnTo>
                    <a:pt x="78427" y="8942"/>
                  </a:lnTo>
                  <a:lnTo>
                    <a:pt x="78427" y="8752"/>
                  </a:lnTo>
                  <a:lnTo>
                    <a:pt x="78427" y="8561"/>
                  </a:lnTo>
                  <a:lnTo>
                    <a:pt x="78427" y="8359"/>
                  </a:lnTo>
                  <a:lnTo>
                    <a:pt x="78427" y="8168"/>
                  </a:lnTo>
                  <a:lnTo>
                    <a:pt x="78427" y="7978"/>
                  </a:lnTo>
                  <a:lnTo>
                    <a:pt x="78427" y="7775"/>
                  </a:lnTo>
                  <a:lnTo>
                    <a:pt x="78427" y="7585"/>
                  </a:lnTo>
                  <a:lnTo>
                    <a:pt x="78427" y="7394"/>
                  </a:lnTo>
                  <a:lnTo>
                    <a:pt x="78427" y="7192"/>
                  </a:lnTo>
                  <a:lnTo>
                    <a:pt x="78427" y="7002"/>
                  </a:lnTo>
                  <a:lnTo>
                    <a:pt x="78427" y="6811"/>
                  </a:lnTo>
                  <a:lnTo>
                    <a:pt x="78427" y="6609"/>
                  </a:lnTo>
                  <a:lnTo>
                    <a:pt x="78427" y="6418"/>
                  </a:lnTo>
                  <a:lnTo>
                    <a:pt x="78427" y="6228"/>
                  </a:lnTo>
                  <a:lnTo>
                    <a:pt x="78427" y="6025"/>
                  </a:lnTo>
                  <a:lnTo>
                    <a:pt x="78427" y="5835"/>
                  </a:lnTo>
                  <a:lnTo>
                    <a:pt x="78427" y="5644"/>
                  </a:lnTo>
                  <a:lnTo>
                    <a:pt x="78427" y="5442"/>
                  </a:lnTo>
                  <a:lnTo>
                    <a:pt x="78427" y="5251"/>
                  </a:lnTo>
                  <a:lnTo>
                    <a:pt x="78427" y="5061"/>
                  </a:lnTo>
                  <a:lnTo>
                    <a:pt x="78427" y="4858"/>
                  </a:lnTo>
                  <a:lnTo>
                    <a:pt x="78427" y="4668"/>
                  </a:lnTo>
                  <a:lnTo>
                    <a:pt x="78427" y="4477"/>
                  </a:lnTo>
                  <a:lnTo>
                    <a:pt x="78427" y="4275"/>
                  </a:lnTo>
                  <a:lnTo>
                    <a:pt x="78427" y="4085"/>
                  </a:lnTo>
                  <a:lnTo>
                    <a:pt x="78427" y="3894"/>
                  </a:lnTo>
                  <a:lnTo>
                    <a:pt x="78427" y="3692"/>
                  </a:lnTo>
                  <a:lnTo>
                    <a:pt x="78427" y="3501"/>
                  </a:lnTo>
                  <a:lnTo>
                    <a:pt x="78427" y="3311"/>
                  </a:lnTo>
                  <a:lnTo>
                    <a:pt x="78427" y="3108"/>
                  </a:lnTo>
                  <a:lnTo>
                    <a:pt x="78427" y="2918"/>
                  </a:lnTo>
                  <a:lnTo>
                    <a:pt x="78427" y="2727"/>
                  </a:lnTo>
                  <a:lnTo>
                    <a:pt x="78427" y="2525"/>
                  </a:lnTo>
                  <a:lnTo>
                    <a:pt x="78427" y="2334"/>
                  </a:lnTo>
                  <a:lnTo>
                    <a:pt x="78427" y="2144"/>
                  </a:lnTo>
                  <a:lnTo>
                    <a:pt x="78427" y="1941"/>
                  </a:lnTo>
                  <a:lnTo>
                    <a:pt x="78427" y="1751"/>
                  </a:lnTo>
                  <a:lnTo>
                    <a:pt x="78427" y="1560"/>
                  </a:lnTo>
                  <a:lnTo>
                    <a:pt x="78427" y="1358"/>
                  </a:lnTo>
                  <a:lnTo>
                    <a:pt x="78427" y="1167"/>
                  </a:lnTo>
                  <a:lnTo>
                    <a:pt x="78427" y="977"/>
                  </a:lnTo>
                  <a:lnTo>
                    <a:pt x="78427" y="775"/>
                  </a:lnTo>
                  <a:lnTo>
                    <a:pt x="78427" y="584"/>
                  </a:lnTo>
                  <a:lnTo>
                    <a:pt x="78427" y="394"/>
                  </a:lnTo>
                  <a:lnTo>
                    <a:pt x="78427" y="191"/>
                  </a:lnTo>
                  <a:lnTo>
                    <a:pt x="78427" y="1"/>
                  </a:lnTo>
                  <a:lnTo>
                    <a:pt x="78212" y="1"/>
                  </a:lnTo>
                  <a:cubicBezTo>
                    <a:pt x="78224" y="858"/>
                    <a:pt x="77760" y="1644"/>
                    <a:pt x="77022" y="2072"/>
                  </a:cubicBezTo>
                  <a:lnTo>
                    <a:pt x="41720" y="22444"/>
                  </a:lnTo>
                  <a:cubicBezTo>
                    <a:pt x="40946" y="22890"/>
                    <a:pt x="40083" y="23114"/>
                    <a:pt x="39218" y="23114"/>
                  </a:cubicBezTo>
                  <a:cubicBezTo>
                    <a:pt x="38353" y="23114"/>
                    <a:pt x="37487" y="22890"/>
                    <a:pt x="36707" y="22444"/>
                  </a:cubicBezTo>
                  <a:lnTo>
                    <a:pt x="1417" y="2072"/>
                  </a:lnTo>
                  <a:cubicBezTo>
                    <a:pt x="667" y="1644"/>
                    <a:pt x="215" y="858"/>
                    <a:pt x="226" y="1"/>
                  </a:cubicBezTo>
                  <a:close/>
                </a:path>
              </a:pathLst>
            </a:custGeom>
            <a:gradFill>
              <a:gsLst>
                <a:gs pos="0">
                  <a:srgbClr val="A0FDF1">
                    <a:alpha val="41568"/>
                    <a:alpha val="41520"/>
                  </a:srgbClr>
                </a:gs>
                <a:gs pos="100000">
                  <a:srgbClr val="FFFFFF">
                    <a:alpha val="37254"/>
                    <a:alpha val="4152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5553063" y="1487604"/>
              <a:ext cx="1981525" cy="1164300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rgbClr val="A0FDF1">
                <a:alpha val="41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5"/>
          <p:cNvSpPr/>
          <p:nvPr/>
        </p:nvSpPr>
        <p:spPr>
          <a:xfrm>
            <a:off x="5663900" y="1715825"/>
            <a:ext cx="216600" cy="216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5"/>
          <p:cNvSpPr/>
          <p:nvPr/>
        </p:nvSpPr>
        <p:spPr>
          <a:xfrm>
            <a:off x="5801975" y="1438775"/>
            <a:ext cx="162600" cy="162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6052475" y="1505825"/>
            <a:ext cx="183600" cy="183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6097900" y="1230450"/>
            <a:ext cx="148500" cy="148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6332400" y="1327775"/>
            <a:ext cx="125100" cy="125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6590925" y="1488450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6590925" y="1267775"/>
            <a:ext cx="100800" cy="1008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6825325" y="1438775"/>
            <a:ext cx="82200" cy="82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6945450" y="1601375"/>
            <a:ext cx="70500" cy="70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7132575" y="161867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7213125" y="1776250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7341050" y="1797575"/>
            <a:ext cx="53100" cy="531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2">
          <a:extLst>
            <a:ext uri="{FF2B5EF4-FFF2-40B4-BE49-F238E27FC236}">
              <a16:creationId xmlns:a16="http://schemas.microsoft.com/office/drawing/2014/main" id="{96F3DFAD-9589-67FC-1964-55F1DB9FB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1763;p29">
            <a:extLst>
              <a:ext uri="{FF2B5EF4-FFF2-40B4-BE49-F238E27FC236}">
                <a16:creationId xmlns:a16="http://schemas.microsoft.com/office/drawing/2014/main" id="{65ACA6F3-97D5-A8EB-75BD-23AAE6FB4F39}"/>
              </a:ext>
            </a:extLst>
          </p:cNvPr>
          <p:cNvCxnSpPr/>
          <p:nvPr/>
        </p:nvCxnSpPr>
        <p:spPr>
          <a:xfrm>
            <a:off x="2738685" y="3152585"/>
            <a:ext cx="960600" cy="5547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Google Shape;1789;p29">
            <a:extLst>
              <a:ext uri="{FF2B5EF4-FFF2-40B4-BE49-F238E27FC236}">
                <a16:creationId xmlns:a16="http://schemas.microsoft.com/office/drawing/2014/main" id="{4BF0B625-88F3-5782-5F7D-CA1B2018AF29}"/>
              </a:ext>
            </a:extLst>
          </p:cNvPr>
          <p:cNvCxnSpPr>
            <a:cxnSpLocks/>
          </p:cNvCxnSpPr>
          <p:nvPr/>
        </p:nvCxnSpPr>
        <p:spPr>
          <a:xfrm>
            <a:off x="2727786" y="3152585"/>
            <a:ext cx="491199" cy="274557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3" name="Google Shape;1763;p29">
            <a:extLst>
              <a:ext uri="{FF2B5EF4-FFF2-40B4-BE49-F238E27FC236}">
                <a16:creationId xmlns:a16="http://schemas.microsoft.com/office/drawing/2014/main" id="{BC7585E1-3CD8-F342-D55C-D7C700E6DFF5}"/>
              </a:ext>
            </a:extLst>
          </p:cNvPr>
          <p:cNvCxnSpPr/>
          <p:nvPr/>
        </p:nvCxnSpPr>
        <p:spPr>
          <a:xfrm>
            <a:off x="5457813" y="2463969"/>
            <a:ext cx="960600" cy="5547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65" name="Google Shape;1765;p29">
            <a:extLst>
              <a:ext uri="{FF2B5EF4-FFF2-40B4-BE49-F238E27FC236}">
                <a16:creationId xmlns:a16="http://schemas.microsoft.com/office/drawing/2014/main" id="{AA394426-F762-684A-5716-8BB1461C55FC}"/>
              </a:ext>
            </a:extLst>
          </p:cNvPr>
          <p:cNvSpPr/>
          <p:nvPr/>
        </p:nvSpPr>
        <p:spPr>
          <a:xfrm>
            <a:off x="6415625" y="946538"/>
            <a:ext cx="2240400" cy="37512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29">
            <a:extLst>
              <a:ext uri="{FF2B5EF4-FFF2-40B4-BE49-F238E27FC236}">
                <a16:creationId xmlns:a16="http://schemas.microsoft.com/office/drawing/2014/main" id="{336FDA23-30C9-538E-0DBA-0B73659A4D6D}"/>
              </a:ext>
            </a:extLst>
          </p:cNvPr>
          <p:cNvSpPr/>
          <p:nvPr/>
        </p:nvSpPr>
        <p:spPr>
          <a:xfrm>
            <a:off x="6415625" y="946538"/>
            <a:ext cx="2240400" cy="37512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7" name="Google Shape;1767;p29">
            <a:extLst>
              <a:ext uri="{FF2B5EF4-FFF2-40B4-BE49-F238E27FC236}">
                <a16:creationId xmlns:a16="http://schemas.microsoft.com/office/drawing/2014/main" id="{DD944F3B-555A-6AA8-66B4-671155309F97}"/>
              </a:ext>
            </a:extLst>
          </p:cNvPr>
          <p:cNvSpPr/>
          <p:nvPr/>
        </p:nvSpPr>
        <p:spPr>
          <a:xfrm>
            <a:off x="487386" y="946538"/>
            <a:ext cx="2240400" cy="37512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29">
            <a:extLst>
              <a:ext uri="{FF2B5EF4-FFF2-40B4-BE49-F238E27FC236}">
                <a16:creationId xmlns:a16="http://schemas.microsoft.com/office/drawing/2014/main" id="{8856A62E-D4F8-04C9-455D-7C07E760F43B}"/>
              </a:ext>
            </a:extLst>
          </p:cNvPr>
          <p:cNvSpPr/>
          <p:nvPr/>
        </p:nvSpPr>
        <p:spPr>
          <a:xfrm>
            <a:off x="487386" y="946538"/>
            <a:ext cx="2240400" cy="37512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29">
            <a:extLst>
              <a:ext uri="{FF2B5EF4-FFF2-40B4-BE49-F238E27FC236}">
                <a16:creationId xmlns:a16="http://schemas.microsoft.com/office/drawing/2014/main" id="{E5EA93C4-F145-F03E-EB43-55B6C7C6B7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3.1. Các </a:t>
            </a:r>
            <a:r>
              <a:rPr lang="en-GB" dirty="0" err="1"/>
              <a:t>nghiên</a:t>
            </a:r>
            <a:r>
              <a:rPr lang="en-GB" dirty="0"/>
              <a:t> </a:t>
            </a:r>
            <a:r>
              <a:rPr lang="en-GB" dirty="0" err="1"/>
              <a:t>cứu</a:t>
            </a:r>
            <a:r>
              <a:rPr lang="en-GB" dirty="0"/>
              <a:t> </a:t>
            </a:r>
            <a:r>
              <a:rPr lang="en-GB" dirty="0" err="1"/>
              <a:t>trước</a:t>
            </a:r>
            <a:r>
              <a:rPr lang="en-GB" dirty="0"/>
              <a:t> </a:t>
            </a:r>
            <a:r>
              <a:rPr lang="en-GB" dirty="0" err="1"/>
              <a:t>đây</a:t>
            </a:r>
            <a:endParaRPr dirty="0"/>
          </a:p>
        </p:txBody>
      </p:sp>
      <p:sp>
        <p:nvSpPr>
          <p:cNvPr id="1772" name="Google Shape;1772;p29">
            <a:extLst>
              <a:ext uri="{FF2B5EF4-FFF2-40B4-BE49-F238E27FC236}">
                <a16:creationId xmlns:a16="http://schemas.microsoft.com/office/drawing/2014/main" id="{6C709030-48D9-5767-2FF6-73F9555F5B12}"/>
              </a:ext>
            </a:extLst>
          </p:cNvPr>
          <p:cNvSpPr txBox="1"/>
          <p:nvPr/>
        </p:nvSpPr>
        <p:spPr>
          <a:xfrm>
            <a:off x="671436" y="2645966"/>
            <a:ext cx="1872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Rahidi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et al. (2015)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tố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600" b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1789" name="Google Shape;1789;p29">
            <a:extLst>
              <a:ext uri="{FF2B5EF4-FFF2-40B4-BE49-F238E27FC236}">
                <a16:creationId xmlns:a16="http://schemas.microsoft.com/office/drawing/2014/main" id="{C6A035EB-BC10-0E13-4716-127B29DAB93B}"/>
              </a:ext>
            </a:extLst>
          </p:cNvPr>
          <p:cNvCxnSpPr/>
          <p:nvPr/>
        </p:nvCxnSpPr>
        <p:spPr>
          <a:xfrm>
            <a:off x="5457813" y="2463969"/>
            <a:ext cx="960600" cy="5547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90" name="Google Shape;1790;p29">
            <a:extLst>
              <a:ext uri="{FF2B5EF4-FFF2-40B4-BE49-F238E27FC236}">
                <a16:creationId xmlns:a16="http://schemas.microsoft.com/office/drawing/2014/main" id="{77EF95C7-BE59-87D7-E540-0073239D80B8}"/>
              </a:ext>
            </a:extLst>
          </p:cNvPr>
          <p:cNvGrpSpPr/>
          <p:nvPr/>
        </p:nvGrpSpPr>
        <p:grpSpPr>
          <a:xfrm>
            <a:off x="3034821" y="1206204"/>
            <a:ext cx="3075875" cy="2955139"/>
            <a:chOff x="2963783" y="1112815"/>
            <a:chExt cx="3216433" cy="3090180"/>
          </a:xfrm>
        </p:grpSpPr>
        <p:sp>
          <p:nvSpPr>
            <p:cNvPr id="1791" name="Google Shape;1791;p29">
              <a:extLst>
                <a:ext uri="{FF2B5EF4-FFF2-40B4-BE49-F238E27FC236}">
                  <a16:creationId xmlns:a16="http://schemas.microsoft.com/office/drawing/2014/main" id="{E0F3EE5C-2167-384E-8B66-9F6F296567AF}"/>
                </a:ext>
              </a:extLst>
            </p:cNvPr>
            <p:cNvSpPr/>
            <p:nvPr/>
          </p:nvSpPr>
          <p:spPr>
            <a:xfrm>
              <a:off x="5165950" y="1462600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9">
              <a:extLst>
                <a:ext uri="{FF2B5EF4-FFF2-40B4-BE49-F238E27FC236}">
                  <a16:creationId xmlns:a16="http://schemas.microsoft.com/office/drawing/2014/main" id="{D68847A1-8860-47FE-83EB-B0D68394A3FA}"/>
                </a:ext>
              </a:extLst>
            </p:cNvPr>
            <p:cNvSpPr/>
            <p:nvPr/>
          </p:nvSpPr>
          <p:spPr>
            <a:xfrm>
              <a:off x="5128150" y="1398900"/>
              <a:ext cx="14025" cy="11975"/>
            </a:xfrm>
            <a:custGeom>
              <a:avLst/>
              <a:gdLst/>
              <a:ahLst/>
              <a:cxnLst/>
              <a:rect l="l" t="t" r="r" b="b"/>
              <a:pathLst>
                <a:path w="561" h="479" extrusionOk="0">
                  <a:moveTo>
                    <a:pt x="322" y="0"/>
                  </a:moveTo>
                  <a:cubicBezTo>
                    <a:pt x="108" y="0"/>
                    <a:pt x="1" y="262"/>
                    <a:pt x="155" y="405"/>
                  </a:cubicBezTo>
                  <a:cubicBezTo>
                    <a:pt x="202" y="456"/>
                    <a:pt x="262" y="478"/>
                    <a:pt x="321" y="478"/>
                  </a:cubicBezTo>
                  <a:cubicBezTo>
                    <a:pt x="442" y="478"/>
                    <a:pt x="560" y="383"/>
                    <a:pt x="560" y="238"/>
                  </a:cubicBezTo>
                  <a:cubicBezTo>
                    <a:pt x="560" y="107"/>
                    <a:pt x="453" y="0"/>
                    <a:pt x="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9">
              <a:extLst>
                <a:ext uri="{FF2B5EF4-FFF2-40B4-BE49-F238E27FC236}">
                  <a16:creationId xmlns:a16="http://schemas.microsoft.com/office/drawing/2014/main" id="{BA921EB5-89D6-0E31-4C54-B23858CB27AC}"/>
                </a:ext>
              </a:extLst>
            </p:cNvPr>
            <p:cNvSpPr/>
            <p:nvPr/>
          </p:nvSpPr>
          <p:spPr>
            <a:xfrm>
              <a:off x="5121600" y="1462600"/>
              <a:ext cx="12225" cy="11925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51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69"/>
                    <a:pt x="120" y="476"/>
                    <a:pt x="251" y="476"/>
                  </a:cubicBezTo>
                  <a:cubicBezTo>
                    <a:pt x="382" y="476"/>
                    <a:pt x="489" y="369"/>
                    <a:pt x="489" y="238"/>
                  </a:cubicBezTo>
                  <a:cubicBezTo>
                    <a:pt x="489" y="107"/>
                    <a:pt x="382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4" name="Google Shape;1794;p29">
              <a:extLst>
                <a:ext uri="{FF2B5EF4-FFF2-40B4-BE49-F238E27FC236}">
                  <a16:creationId xmlns:a16="http://schemas.microsoft.com/office/drawing/2014/main" id="{A4DAC4A3-7299-7C3C-F180-FA4C2AE2CE60}"/>
                </a:ext>
              </a:extLst>
            </p:cNvPr>
            <p:cNvGrpSpPr/>
            <p:nvPr/>
          </p:nvGrpSpPr>
          <p:grpSpPr>
            <a:xfrm>
              <a:off x="2963783" y="1112815"/>
              <a:ext cx="3216433" cy="3090180"/>
              <a:chOff x="3045526" y="1112815"/>
              <a:chExt cx="3216433" cy="3090180"/>
            </a:xfrm>
          </p:grpSpPr>
          <p:sp>
            <p:nvSpPr>
              <p:cNvPr id="1795" name="Google Shape;1795;p29">
                <a:extLst>
                  <a:ext uri="{FF2B5EF4-FFF2-40B4-BE49-F238E27FC236}">
                    <a16:creationId xmlns:a16="http://schemas.microsoft.com/office/drawing/2014/main" id="{0DBE5892-5DED-0440-87EC-B22672CE155E}"/>
                  </a:ext>
                </a:extLst>
              </p:cNvPr>
              <p:cNvSpPr/>
              <p:nvPr/>
            </p:nvSpPr>
            <p:spPr>
              <a:xfrm>
                <a:off x="5184710" y="1396630"/>
                <a:ext cx="13803" cy="1380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50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82"/>
                      <a:pt x="119" y="489"/>
                      <a:pt x="250" y="489"/>
                    </a:cubicBezTo>
                    <a:cubicBezTo>
                      <a:pt x="381" y="489"/>
                      <a:pt x="488" y="382"/>
                      <a:pt x="488" y="251"/>
                    </a:cubicBezTo>
                    <a:cubicBezTo>
                      <a:pt x="488" y="108"/>
                      <a:pt x="381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29">
                <a:extLst>
                  <a:ext uri="{FF2B5EF4-FFF2-40B4-BE49-F238E27FC236}">
                    <a16:creationId xmlns:a16="http://schemas.microsoft.com/office/drawing/2014/main" id="{D8BB52A3-C148-1892-1568-D2693C47C4BA}"/>
                  </a:ext>
                </a:extLst>
              </p:cNvPr>
              <p:cNvSpPr/>
              <p:nvPr/>
            </p:nvSpPr>
            <p:spPr>
              <a:xfrm>
                <a:off x="5565482" y="1368402"/>
                <a:ext cx="13493" cy="1346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477" extrusionOk="0">
                    <a:moveTo>
                      <a:pt x="239" y="0"/>
                    </a:moveTo>
                    <a:cubicBezTo>
                      <a:pt x="108" y="0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70" y="477"/>
                      <a:pt x="477" y="370"/>
                      <a:pt x="477" y="239"/>
                    </a:cubicBezTo>
                    <a:cubicBezTo>
                      <a:pt x="477" y="108"/>
                      <a:pt x="370" y="0"/>
                      <a:pt x="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97" name="Google Shape;1797;p29">
                <a:extLst>
                  <a:ext uri="{FF2B5EF4-FFF2-40B4-BE49-F238E27FC236}">
                    <a16:creationId xmlns:a16="http://schemas.microsoft.com/office/drawing/2014/main" id="{7AA6315C-4493-14F4-05A8-B718076094A8}"/>
                  </a:ext>
                </a:extLst>
              </p:cNvPr>
              <p:cNvGrpSpPr/>
              <p:nvPr/>
            </p:nvGrpSpPr>
            <p:grpSpPr>
              <a:xfrm>
                <a:off x="3045526" y="1112815"/>
                <a:ext cx="3216433" cy="3090180"/>
                <a:chOff x="3080575" y="1352573"/>
                <a:chExt cx="2848670" cy="2736852"/>
              </a:xfrm>
            </p:grpSpPr>
            <p:sp>
              <p:nvSpPr>
                <p:cNvPr id="1798" name="Google Shape;1798;p29">
                  <a:extLst>
                    <a:ext uri="{FF2B5EF4-FFF2-40B4-BE49-F238E27FC236}">
                      <a16:creationId xmlns:a16="http://schemas.microsoft.com/office/drawing/2014/main" id="{F7EB408F-07BD-0C40-545E-A04E1441A8CB}"/>
                    </a:ext>
                  </a:extLst>
                </p:cNvPr>
                <p:cNvSpPr/>
                <p:nvPr/>
              </p:nvSpPr>
              <p:spPr>
                <a:xfrm>
                  <a:off x="5020101" y="2625525"/>
                  <a:ext cx="593550" cy="35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42" h="14027" fill="none" extrusionOk="0">
                      <a:moveTo>
                        <a:pt x="1" y="14026"/>
                      </a:moveTo>
                      <a:lnTo>
                        <a:pt x="23742" y="1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9" name="Google Shape;1799;p29">
                  <a:extLst>
                    <a:ext uri="{FF2B5EF4-FFF2-40B4-BE49-F238E27FC236}">
                      <a16:creationId xmlns:a16="http://schemas.microsoft.com/office/drawing/2014/main" id="{ADA1D6B4-574D-A782-8179-85B3B364EF55}"/>
                    </a:ext>
                  </a:extLst>
                </p:cNvPr>
                <p:cNvSpPr/>
                <p:nvPr/>
              </p:nvSpPr>
              <p:spPr>
                <a:xfrm>
                  <a:off x="4617076" y="2493075"/>
                  <a:ext cx="802200" cy="48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88" h="19325" fill="none" extrusionOk="0">
                      <a:moveTo>
                        <a:pt x="1" y="19324"/>
                      </a:moveTo>
                      <a:lnTo>
                        <a:pt x="32088" y="1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0" name="Google Shape;1800;p29">
                  <a:extLst>
                    <a:ext uri="{FF2B5EF4-FFF2-40B4-BE49-F238E27FC236}">
                      <a16:creationId xmlns:a16="http://schemas.microsoft.com/office/drawing/2014/main" id="{2121935F-E57C-81CF-504F-8E3A3A385552}"/>
                    </a:ext>
                  </a:extLst>
                </p:cNvPr>
                <p:cNvSpPr/>
                <p:nvPr/>
              </p:nvSpPr>
              <p:spPr>
                <a:xfrm>
                  <a:off x="4534326" y="2362400"/>
                  <a:ext cx="674825" cy="39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3" h="15944" fill="none" extrusionOk="0">
                      <a:moveTo>
                        <a:pt x="1" y="15943"/>
                      </a:moveTo>
                      <a:lnTo>
                        <a:pt x="26992" y="1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1" name="Google Shape;1801;p29">
                  <a:extLst>
                    <a:ext uri="{FF2B5EF4-FFF2-40B4-BE49-F238E27FC236}">
                      <a16:creationId xmlns:a16="http://schemas.microsoft.com/office/drawing/2014/main" id="{545C1392-5D5B-5939-8AC8-0AFAAC1FD0DC}"/>
                    </a:ext>
                  </a:extLst>
                </p:cNvPr>
                <p:cNvSpPr/>
                <p:nvPr/>
              </p:nvSpPr>
              <p:spPr>
                <a:xfrm>
                  <a:off x="3731850" y="2733575"/>
                  <a:ext cx="1590400" cy="92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16" h="36815" extrusionOk="0">
                      <a:moveTo>
                        <a:pt x="23837" y="346"/>
                      </a:moveTo>
                      <a:lnTo>
                        <a:pt x="63032" y="22967"/>
                      </a:lnTo>
                      <a:lnTo>
                        <a:pt x="39791" y="36469"/>
                      </a:lnTo>
                      <a:lnTo>
                        <a:pt x="596" y="13847"/>
                      </a:lnTo>
                      <a:lnTo>
                        <a:pt x="23837" y="346"/>
                      </a:lnTo>
                      <a:close/>
                      <a:moveTo>
                        <a:pt x="23837" y="0"/>
                      </a:moveTo>
                      <a:lnTo>
                        <a:pt x="0" y="13847"/>
                      </a:lnTo>
                      <a:lnTo>
                        <a:pt x="39791" y="36814"/>
                      </a:lnTo>
                      <a:lnTo>
                        <a:pt x="63616" y="22967"/>
                      </a:lnTo>
                      <a:lnTo>
                        <a:pt x="2383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29">
                  <a:extLst>
                    <a:ext uri="{FF2B5EF4-FFF2-40B4-BE49-F238E27FC236}">
                      <a16:creationId xmlns:a16="http://schemas.microsoft.com/office/drawing/2014/main" id="{9D750F2B-5EF1-A548-A8AE-8F57A482FBED}"/>
                    </a:ext>
                  </a:extLst>
                </p:cNvPr>
                <p:cNvSpPr/>
                <p:nvPr/>
              </p:nvSpPr>
              <p:spPr>
                <a:xfrm>
                  <a:off x="3285379" y="2981307"/>
                  <a:ext cx="763225" cy="70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29" h="28337" fill="none" extrusionOk="0">
                      <a:moveTo>
                        <a:pt x="30528" y="0"/>
                      </a:moveTo>
                      <a:lnTo>
                        <a:pt x="30528" y="11680"/>
                      </a:lnTo>
                      <a:lnTo>
                        <a:pt x="1" y="28337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29">
                  <a:extLst>
                    <a:ext uri="{FF2B5EF4-FFF2-40B4-BE49-F238E27FC236}">
                      <a16:creationId xmlns:a16="http://schemas.microsoft.com/office/drawing/2014/main" id="{F1DD002B-2347-AC24-5427-ABBDA211A600}"/>
                    </a:ext>
                  </a:extLst>
                </p:cNvPr>
                <p:cNvSpPr/>
                <p:nvPr/>
              </p:nvSpPr>
              <p:spPr>
                <a:xfrm>
                  <a:off x="3533029" y="3113757"/>
                  <a:ext cx="770650" cy="7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26" h="29076" fill="none" extrusionOk="0">
                      <a:moveTo>
                        <a:pt x="30826" y="0"/>
                      </a:moveTo>
                      <a:lnTo>
                        <a:pt x="30826" y="11669"/>
                      </a:lnTo>
                      <a:lnTo>
                        <a:pt x="1" y="29075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4" name="Google Shape;1804;p29">
                  <a:extLst>
                    <a:ext uri="{FF2B5EF4-FFF2-40B4-BE49-F238E27FC236}">
                      <a16:creationId xmlns:a16="http://schemas.microsoft.com/office/drawing/2014/main" id="{F9D71E91-F272-6AE8-ED0D-72453C380F8B}"/>
                    </a:ext>
                  </a:extLst>
                </p:cNvPr>
                <p:cNvSpPr/>
                <p:nvPr/>
              </p:nvSpPr>
              <p:spPr>
                <a:xfrm>
                  <a:off x="3892304" y="3234907"/>
                  <a:ext cx="650100" cy="66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4" h="26778" fill="none" extrusionOk="0">
                      <a:moveTo>
                        <a:pt x="26004" y="0"/>
                      </a:moveTo>
                      <a:lnTo>
                        <a:pt x="26004" y="11680"/>
                      </a:lnTo>
                      <a:lnTo>
                        <a:pt x="1" y="26777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5" name="Google Shape;1805;p29">
                  <a:extLst>
                    <a:ext uri="{FF2B5EF4-FFF2-40B4-BE49-F238E27FC236}">
                      <a16:creationId xmlns:a16="http://schemas.microsoft.com/office/drawing/2014/main" id="{5E527A3D-189C-71B3-F912-8851F49AF2AC}"/>
                    </a:ext>
                  </a:extLst>
                </p:cNvPr>
                <p:cNvSpPr/>
                <p:nvPr/>
              </p:nvSpPr>
              <p:spPr>
                <a:xfrm>
                  <a:off x="3731850" y="2735075"/>
                  <a:ext cx="1590400" cy="92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16" h="36815" extrusionOk="0">
                      <a:moveTo>
                        <a:pt x="23837" y="346"/>
                      </a:moveTo>
                      <a:lnTo>
                        <a:pt x="63032" y="22967"/>
                      </a:lnTo>
                      <a:lnTo>
                        <a:pt x="39791" y="36469"/>
                      </a:lnTo>
                      <a:lnTo>
                        <a:pt x="596" y="13847"/>
                      </a:lnTo>
                      <a:lnTo>
                        <a:pt x="23837" y="346"/>
                      </a:lnTo>
                      <a:close/>
                      <a:moveTo>
                        <a:pt x="23837" y="0"/>
                      </a:moveTo>
                      <a:lnTo>
                        <a:pt x="0" y="13847"/>
                      </a:lnTo>
                      <a:lnTo>
                        <a:pt x="39791" y="36814"/>
                      </a:lnTo>
                      <a:lnTo>
                        <a:pt x="63616" y="22967"/>
                      </a:lnTo>
                      <a:lnTo>
                        <a:pt x="23837" y="0"/>
                      </a:ln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29">
                  <a:extLst>
                    <a:ext uri="{FF2B5EF4-FFF2-40B4-BE49-F238E27FC236}">
                      <a16:creationId xmlns:a16="http://schemas.microsoft.com/office/drawing/2014/main" id="{A130F047-D0EC-A3F4-5375-30E854EEE375}"/>
                    </a:ext>
                  </a:extLst>
                </p:cNvPr>
                <p:cNvSpPr/>
                <p:nvPr/>
              </p:nvSpPr>
              <p:spPr>
                <a:xfrm>
                  <a:off x="3731850" y="2735075"/>
                  <a:ext cx="1590400" cy="92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16" h="36815" extrusionOk="0">
                      <a:moveTo>
                        <a:pt x="23837" y="346"/>
                      </a:moveTo>
                      <a:lnTo>
                        <a:pt x="63032" y="22967"/>
                      </a:lnTo>
                      <a:lnTo>
                        <a:pt x="39791" y="36469"/>
                      </a:lnTo>
                      <a:lnTo>
                        <a:pt x="596" y="13847"/>
                      </a:lnTo>
                      <a:lnTo>
                        <a:pt x="23837" y="346"/>
                      </a:lnTo>
                      <a:close/>
                      <a:moveTo>
                        <a:pt x="23837" y="0"/>
                      </a:moveTo>
                      <a:lnTo>
                        <a:pt x="0" y="13847"/>
                      </a:lnTo>
                      <a:lnTo>
                        <a:pt x="39791" y="36814"/>
                      </a:lnTo>
                      <a:lnTo>
                        <a:pt x="63616" y="22967"/>
                      </a:lnTo>
                      <a:lnTo>
                        <a:pt x="2383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7" name="Google Shape;1807;p29">
                  <a:extLst>
                    <a:ext uri="{FF2B5EF4-FFF2-40B4-BE49-F238E27FC236}">
                      <a16:creationId xmlns:a16="http://schemas.microsoft.com/office/drawing/2014/main" id="{E30C13ED-5B6A-72B9-8316-9A8E55995E93}"/>
                    </a:ext>
                  </a:extLst>
                </p:cNvPr>
                <p:cNvSpPr/>
                <p:nvPr/>
              </p:nvSpPr>
              <p:spPr>
                <a:xfrm>
                  <a:off x="5147500" y="2549325"/>
                  <a:ext cx="593550" cy="35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42" h="14027" fill="none" extrusionOk="0">
                      <a:moveTo>
                        <a:pt x="1" y="14026"/>
                      </a:moveTo>
                      <a:lnTo>
                        <a:pt x="23742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29">
                  <a:extLst>
                    <a:ext uri="{FF2B5EF4-FFF2-40B4-BE49-F238E27FC236}">
                      <a16:creationId xmlns:a16="http://schemas.microsoft.com/office/drawing/2014/main" id="{C2636A5D-63B0-7098-DFB3-921366713392}"/>
                    </a:ext>
                  </a:extLst>
                </p:cNvPr>
                <p:cNvSpPr/>
                <p:nvPr/>
              </p:nvSpPr>
              <p:spPr>
                <a:xfrm>
                  <a:off x="4744475" y="2416875"/>
                  <a:ext cx="802200" cy="48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88" h="19325" fill="none" extrusionOk="0">
                      <a:moveTo>
                        <a:pt x="1" y="19324"/>
                      </a:moveTo>
                      <a:lnTo>
                        <a:pt x="32088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9">
                  <a:extLst>
                    <a:ext uri="{FF2B5EF4-FFF2-40B4-BE49-F238E27FC236}">
                      <a16:creationId xmlns:a16="http://schemas.microsoft.com/office/drawing/2014/main" id="{FC88909A-8AC9-6017-0542-274DDA6B7F1F}"/>
                    </a:ext>
                  </a:extLst>
                </p:cNvPr>
                <p:cNvSpPr/>
                <p:nvPr/>
              </p:nvSpPr>
              <p:spPr>
                <a:xfrm>
                  <a:off x="4661725" y="2286200"/>
                  <a:ext cx="674825" cy="39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3" h="15944" fill="none" extrusionOk="0">
                      <a:moveTo>
                        <a:pt x="1" y="15943"/>
                      </a:moveTo>
                      <a:lnTo>
                        <a:pt x="26992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9">
                  <a:extLst>
                    <a:ext uri="{FF2B5EF4-FFF2-40B4-BE49-F238E27FC236}">
                      <a16:creationId xmlns:a16="http://schemas.microsoft.com/office/drawing/2014/main" id="{8AAAAC16-887A-D5DF-EE6E-0FC3404DA598}"/>
                    </a:ext>
                  </a:extLst>
                </p:cNvPr>
                <p:cNvSpPr/>
                <p:nvPr/>
              </p:nvSpPr>
              <p:spPr>
                <a:xfrm>
                  <a:off x="5221617" y="2584067"/>
                  <a:ext cx="54500" cy="2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985" extrusionOk="0">
                      <a:moveTo>
                        <a:pt x="945" y="0"/>
                      </a:moveTo>
                      <a:cubicBezTo>
                        <a:pt x="568" y="0"/>
                        <a:pt x="242" y="114"/>
                        <a:pt x="143" y="302"/>
                      </a:cubicBezTo>
                      <a:cubicBezTo>
                        <a:pt x="1" y="552"/>
                        <a:pt x="322" y="838"/>
                        <a:pt x="846" y="945"/>
                      </a:cubicBezTo>
                      <a:cubicBezTo>
                        <a:pt x="977" y="972"/>
                        <a:pt x="1109" y="984"/>
                        <a:pt x="1235" y="984"/>
                      </a:cubicBezTo>
                      <a:cubicBezTo>
                        <a:pt x="1612" y="984"/>
                        <a:pt x="1938" y="870"/>
                        <a:pt x="2037" y="683"/>
                      </a:cubicBezTo>
                      <a:cubicBezTo>
                        <a:pt x="2179" y="433"/>
                        <a:pt x="1858" y="147"/>
                        <a:pt x="1334" y="40"/>
                      </a:cubicBezTo>
                      <a:cubicBezTo>
                        <a:pt x="1203" y="13"/>
                        <a:pt x="1071" y="0"/>
                        <a:pt x="9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9">
                  <a:extLst>
                    <a:ext uri="{FF2B5EF4-FFF2-40B4-BE49-F238E27FC236}">
                      <a16:creationId xmlns:a16="http://schemas.microsoft.com/office/drawing/2014/main" id="{A631EEC8-6256-6F97-C8BB-8F3EB1D365A5}"/>
                    </a:ext>
                  </a:extLst>
                </p:cNvPr>
                <p:cNvSpPr/>
                <p:nvPr/>
              </p:nvSpPr>
              <p:spPr>
                <a:xfrm>
                  <a:off x="5233525" y="2822175"/>
                  <a:ext cx="542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74" extrusionOk="0">
                      <a:moveTo>
                        <a:pt x="931" y="1"/>
                      </a:moveTo>
                      <a:cubicBezTo>
                        <a:pt x="554" y="1"/>
                        <a:pt x="229" y="112"/>
                        <a:pt x="131" y="291"/>
                      </a:cubicBezTo>
                      <a:cubicBezTo>
                        <a:pt x="1" y="541"/>
                        <a:pt x="322" y="826"/>
                        <a:pt x="846" y="934"/>
                      </a:cubicBezTo>
                      <a:cubicBezTo>
                        <a:pt x="975" y="961"/>
                        <a:pt x="1105" y="973"/>
                        <a:pt x="1231" y="973"/>
                      </a:cubicBezTo>
                      <a:cubicBezTo>
                        <a:pt x="1603" y="973"/>
                        <a:pt x="1930" y="862"/>
                        <a:pt x="2036" y="683"/>
                      </a:cubicBezTo>
                      <a:cubicBezTo>
                        <a:pt x="2167" y="433"/>
                        <a:pt x="1846" y="148"/>
                        <a:pt x="1322" y="41"/>
                      </a:cubicBezTo>
                      <a:cubicBezTo>
                        <a:pt x="1190" y="14"/>
                        <a:pt x="1057" y="1"/>
                        <a:pt x="9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9">
                  <a:extLst>
                    <a:ext uri="{FF2B5EF4-FFF2-40B4-BE49-F238E27FC236}">
                      <a16:creationId xmlns:a16="http://schemas.microsoft.com/office/drawing/2014/main" id="{918FA331-2C6E-112C-0D25-0B2C1E53789D}"/>
                    </a:ext>
                  </a:extLst>
                </p:cNvPr>
                <p:cNvSpPr/>
                <p:nvPr/>
              </p:nvSpPr>
              <p:spPr>
                <a:xfrm>
                  <a:off x="4978133" y="2469167"/>
                  <a:ext cx="54200" cy="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80" extrusionOk="0">
                      <a:moveTo>
                        <a:pt x="934" y="1"/>
                      </a:moveTo>
                      <a:cubicBezTo>
                        <a:pt x="556" y="1"/>
                        <a:pt x="230" y="115"/>
                        <a:pt x="132" y="302"/>
                      </a:cubicBezTo>
                      <a:cubicBezTo>
                        <a:pt x="1" y="552"/>
                        <a:pt x="322" y="838"/>
                        <a:pt x="846" y="945"/>
                      </a:cubicBezTo>
                      <a:cubicBezTo>
                        <a:pt x="971" y="968"/>
                        <a:pt x="1097" y="979"/>
                        <a:pt x="1219" y="979"/>
                      </a:cubicBezTo>
                      <a:cubicBezTo>
                        <a:pt x="1596" y="979"/>
                        <a:pt x="1929" y="872"/>
                        <a:pt x="2037" y="683"/>
                      </a:cubicBezTo>
                      <a:cubicBezTo>
                        <a:pt x="2168" y="433"/>
                        <a:pt x="1846" y="147"/>
                        <a:pt x="1322" y="40"/>
                      </a:cubicBezTo>
                      <a:cubicBezTo>
                        <a:pt x="1191" y="13"/>
                        <a:pt x="1060" y="1"/>
                        <a:pt x="9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9">
                  <a:extLst>
                    <a:ext uri="{FF2B5EF4-FFF2-40B4-BE49-F238E27FC236}">
                      <a16:creationId xmlns:a16="http://schemas.microsoft.com/office/drawing/2014/main" id="{EC8D8BA0-30D7-12AC-B29B-356B76493804}"/>
                    </a:ext>
                  </a:extLst>
                </p:cNvPr>
                <p:cNvSpPr/>
                <p:nvPr/>
              </p:nvSpPr>
              <p:spPr>
                <a:xfrm>
                  <a:off x="5536550" y="2643900"/>
                  <a:ext cx="54475" cy="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" h="980" extrusionOk="0">
                      <a:moveTo>
                        <a:pt x="945" y="0"/>
                      </a:moveTo>
                      <a:cubicBezTo>
                        <a:pt x="567" y="0"/>
                        <a:pt x="241" y="114"/>
                        <a:pt x="143" y="302"/>
                      </a:cubicBezTo>
                      <a:cubicBezTo>
                        <a:pt x="0" y="552"/>
                        <a:pt x="333" y="837"/>
                        <a:pt x="845" y="945"/>
                      </a:cubicBezTo>
                      <a:cubicBezTo>
                        <a:pt x="973" y="968"/>
                        <a:pt x="1102" y="979"/>
                        <a:pt x="1225" y="979"/>
                      </a:cubicBezTo>
                      <a:cubicBezTo>
                        <a:pt x="1607" y="979"/>
                        <a:pt x="1937" y="872"/>
                        <a:pt x="2036" y="683"/>
                      </a:cubicBezTo>
                      <a:cubicBezTo>
                        <a:pt x="2179" y="433"/>
                        <a:pt x="1857" y="147"/>
                        <a:pt x="1334" y="40"/>
                      </a:cubicBezTo>
                      <a:cubicBezTo>
                        <a:pt x="1203" y="13"/>
                        <a:pt x="1071" y="0"/>
                        <a:pt x="9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9">
                  <a:extLst>
                    <a:ext uri="{FF2B5EF4-FFF2-40B4-BE49-F238E27FC236}">
                      <a16:creationId xmlns:a16="http://schemas.microsoft.com/office/drawing/2014/main" id="{4649576C-5124-01E7-7E03-804BE9EA23C9}"/>
                    </a:ext>
                  </a:extLst>
                </p:cNvPr>
                <p:cNvSpPr/>
                <p:nvPr/>
              </p:nvSpPr>
              <p:spPr>
                <a:xfrm>
                  <a:off x="3286550" y="2980050"/>
                  <a:ext cx="763225" cy="70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29" h="28337" fill="none" extrusionOk="0">
                      <a:moveTo>
                        <a:pt x="30528" y="0"/>
                      </a:moveTo>
                      <a:lnTo>
                        <a:pt x="30528" y="11680"/>
                      </a:lnTo>
                      <a:lnTo>
                        <a:pt x="1" y="28337"/>
                      </a:lnTo>
                    </a:path>
                  </a:pathLst>
                </a:custGeom>
                <a:noFill/>
                <a:ln w="9525" cap="flat" cmpd="sng">
                  <a:solidFill>
                    <a:srgbClr val="A0FDF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9">
                  <a:extLst>
                    <a:ext uri="{FF2B5EF4-FFF2-40B4-BE49-F238E27FC236}">
                      <a16:creationId xmlns:a16="http://schemas.microsoft.com/office/drawing/2014/main" id="{65FCE455-3462-8982-63AF-C1E80E490F40}"/>
                    </a:ext>
                  </a:extLst>
                </p:cNvPr>
                <p:cNvSpPr/>
                <p:nvPr/>
              </p:nvSpPr>
              <p:spPr>
                <a:xfrm>
                  <a:off x="4007475" y="2941950"/>
                  <a:ext cx="84575" cy="10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3" h="4025" extrusionOk="0">
                      <a:moveTo>
                        <a:pt x="3346" y="179"/>
                      </a:moveTo>
                      <a:cubicBezTo>
                        <a:pt x="3346" y="179"/>
                        <a:pt x="3346" y="191"/>
                        <a:pt x="3346" y="191"/>
                      </a:cubicBezTo>
                      <a:cubicBezTo>
                        <a:pt x="3334" y="250"/>
                        <a:pt x="3299" y="298"/>
                        <a:pt x="3275" y="345"/>
                      </a:cubicBezTo>
                      <a:lnTo>
                        <a:pt x="3251" y="381"/>
                      </a:lnTo>
                      <a:cubicBezTo>
                        <a:pt x="3215" y="429"/>
                        <a:pt x="3168" y="476"/>
                        <a:pt x="3120" y="524"/>
                      </a:cubicBezTo>
                      <a:cubicBezTo>
                        <a:pt x="3084" y="560"/>
                        <a:pt x="3037" y="584"/>
                        <a:pt x="3001" y="619"/>
                      </a:cubicBezTo>
                      <a:cubicBezTo>
                        <a:pt x="2965" y="643"/>
                        <a:pt x="2930" y="667"/>
                        <a:pt x="2894" y="691"/>
                      </a:cubicBezTo>
                      <a:cubicBezTo>
                        <a:pt x="2787" y="750"/>
                        <a:pt x="2680" y="798"/>
                        <a:pt x="2561" y="834"/>
                      </a:cubicBezTo>
                      <a:lnTo>
                        <a:pt x="2430" y="881"/>
                      </a:lnTo>
                      <a:cubicBezTo>
                        <a:pt x="2382" y="893"/>
                        <a:pt x="2322" y="905"/>
                        <a:pt x="2263" y="917"/>
                      </a:cubicBezTo>
                      <a:cubicBezTo>
                        <a:pt x="2203" y="929"/>
                        <a:pt x="2132" y="941"/>
                        <a:pt x="2060" y="953"/>
                      </a:cubicBezTo>
                      <a:lnTo>
                        <a:pt x="2013" y="965"/>
                      </a:lnTo>
                      <a:cubicBezTo>
                        <a:pt x="1918" y="965"/>
                        <a:pt x="1822" y="976"/>
                        <a:pt x="1727" y="976"/>
                      </a:cubicBezTo>
                      <a:lnTo>
                        <a:pt x="1679" y="976"/>
                      </a:lnTo>
                      <a:cubicBezTo>
                        <a:pt x="1584" y="976"/>
                        <a:pt x="1489" y="976"/>
                        <a:pt x="1394" y="965"/>
                      </a:cubicBezTo>
                      <a:lnTo>
                        <a:pt x="1358" y="965"/>
                      </a:lnTo>
                      <a:cubicBezTo>
                        <a:pt x="1263" y="953"/>
                        <a:pt x="1179" y="929"/>
                        <a:pt x="1084" y="917"/>
                      </a:cubicBezTo>
                      <a:lnTo>
                        <a:pt x="1037" y="905"/>
                      </a:lnTo>
                      <a:cubicBezTo>
                        <a:pt x="953" y="881"/>
                        <a:pt x="882" y="857"/>
                        <a:pt x="798" y="834"/>
                      </a:cubicBezTo>
                      <a:lnTo>
                        <a:pt x="763" y="810"/>
                      </a:lnTo>
                      <a:cubicBezTo>
                        <a:pt x="667" y="786"/>
                        <a:pt x="584" y="738"/>
                        <a:pt x="501" y="691"/>
                      </a:cubicBezTo>
                      <a:cubicBezTo>
                        <a:pt x="167" y="500"/>
                        <a:pt x="1" y="250"/>
                        <a:pt x="1" y="0"/>
                      </a:cubicBezTo>
                      <a:lnTo>
                        <a:pt x="1" y="3048"/>
                      </a:lnTo>
                      <a:cubicBezTo>
                        <a:pt x="1" y="3310"/>
                        <a:pt x="155" y="3560"/>
                        <a:pt x="489" y="3751"/>
                      </a:cubicBezTo>
                      <a:cubicBezTo>
                        <a:pt x="572" y="3798"/>
                        <a:pt x="656" y="3834"/>
                        <a:pt x="739" y="3870"/>
                      </a:cubicBezTo>
                      <a:lnTo>
                        <a:pt x="751" y="3870"/>
                      </a:lnTo>
                      <a:lnTo>
                        <a:pt x="786" y="3882"/>
                      </a:lnTo>
                      <a:cubicBezTo>
                        <a:pt x="846" y="3905"/>
                        <a:pt x="894" y="3917"/>
                        <a:pt x="941" y="3929"/>
                      </a:cubicBezTo>
                      <a:lnTo>
                        <a:pt x="1025" y="3953"/>
                      </a:lnTo>
                      <a:lnTo>
                        <a:pt x="1072" y="3965"/>
                      </a:lnTo>
                      <a:lnTo>
                        <a:pt x="1120" y="3977"/>
                      </a:lnTo>
                      <a:cubicBezTo>
                        <a:pt x="1167" y="3989"/>
                        <a:pt x="1227" y="4001"/>
                        <a:pt x="1287" y="4001"/>
                      </a:cubicBezTo>
                      <a:lnTo>
                        <a:pt x="1346" y="4013"/>
                      </a:lnTo>
                      <a:lnTo>
                        <a:pt x="1382" y="4013"/>
                      </a:lnTo>
                      <a:lnTo>
                        <a:pt x="1453" y="4013"/>
                      </a:lnTo>
                      <a:cubicBezTo>
                        <a:pt x="1501" y="4013"/>
                        <a:pt x="1560" y="4024"/>
                        <a:pt x="1620" y="4024"/>
                      </a:cubicBezTo>
                      <a:lnTo>
                        <a:pt x="1787" y="4024"/>
                      </a:lnTo>
                      <a:cubicBezTo>
                        <a:pt x="1846" y="4024"/>
                        <a:pt x="1918" y="4024"/>
                        <a:pt x="1977" y="4013"/>
                      </a:cubicBezTo>
                      <a:lnTo>
                        <a:pt x="2001" y="4013"/>
                      </a:lnTo>
                      <a:lnTo>
                        <a:pt x="2049" y="4013"/>
                      </a:lnTo>
                      <a:cubicBezTo>
                        <a:pt x="2096" y="4013"/>
                        <a:pt x="2144" y="4001"/>
                        <a:pt x="2191" y="3989"/>
                      </a:cubicBezTo>
                      <a:cubicBezTo>
                        <a:pt x="2215" y="3989"/>
                        <a:pt x="2239" y="3977"/>
                        <a:pt x="2263" y="3977"/>
                      </a:cubicBezTo>
                      <a:cubicBezTo>
                        <a:pt x="2310" y="3965"/>
                        <a:pt x="2370" y="3941"/>
                        <a:pt x="2430" y="3929"/>
                      </a:cubicBezTo>
                      <a:cubicBezTo>
                        <a:pt x="2453" y="3917"/>
                        <a:pt x="2489" y="3917"/>
                        <a:pt x="2513" y="3905"/>
                      </a:cubicBezTo>
                      <a:lnTo>
                        <a:pt x="2549" y="3893"/>
                      </a:lnTo>
                      <a:cubicBezTo>
                        <a:pt x="2668" y="3858"/>
                        <a:pt x="2775" y="3810"/>
                        <a:pt x="2882" y="3739"/>
                      </a:cubicBezTo>
                      <a:lnTo>
                        <a:pt x="2906" y="3727"/>
                      </a:lnTo>
                      <a:cubicBezTo>
                        <a:pt x="2942" y="3715"/>
                        <a:pt x="2965" y="3691"/>
                        <a:pt x="2989" y="3667"/>
                      </a:cubicBezTo>
                      <a:cubicBezTo>
                        <a:pt x="3037" y="3643"/>
                        <a:pt x="3072" y="3620"/>
                        <a:pt x="3108" y="3584"/>
                      </a:cubicBezTo>
                      <a:lnTo>
                        <a:pt x="3120" y="3572"/>
                      </a:lnTo>
                      <a:cubicBezTo>
                        <a:pt x="3156" y="3536"/>
                        <a:pt x="3192" y="3501"/>
                        <a:pt x="3227" y="3465"/>
                      </a:cubicBezTo>
                      <a:lnTo>
                        <a:pt x="3251" y="3429"/>
                      </a:lnTo>
                      <a:lnTo>
                        <a:pt x="3263" y="3405"/>
                      </a:lnTo>
                      <a:cubicBezTo>
                        <a:pt x="3275" y="3393"/>
                        <a:pt x="3287" y="3370"/>
                        <a:pt x="3299" y="3358"/>
                      </a:cubicBezTo>
                      <a:cubicBezTo>
                        <a:pt x="3311" y="3334"/>
                        <a:pt x="3323" y="3298"/>
                        <a:pt x="3334" y="3262"/>
                      </a:cubicBezTo>
                      <a:cubicBezTo>
                        <a:pt x="3334" y="3262"/>
                        <a:pt x="3334" y="3251"/>
                        <a:pt x="3334" y="3251"/>
                      </a:cubicBezTo>
                      <a:cubicBezTo>
                        <a:pt x="3334" y="3239"/>
                        <a:pt x="3334" y="3239"/>
                        <a:pt x="3334" y="3227"/>
                      </a:cubicBezTo>
                      <a:cubicBezTo>
                        <a:pt x="3334" y="3215"/>
                        <a:pt x="3358" y="3191"/>
                        <a:pt x="3358" y="3167"/>
                      </a:cubicBezTo>
                      <a:cubicBezTo>
                        <a:pt x="3358" y="3131"/>
                        <a:pt x="3370" y="3108"/>
                        <a:pt x="3370" y="3072"/>
                      </a:cubicBezTo>
                      <a:lnTo>
                        <a:pt x="3370" y="3060"/>
                      </a:lnTo>
                      <a:lnTo>
                        <a:pt x="3370" y="0"/>
                      </a:lnTo>
                      <a:cubicBezTo>
                        <a:pt x="3382" y="60"/>
                        <a:pt x="3370" y="119"/>
                        <a:pt x="3346" y="17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9">
                  <a:extLst>
                    <a:ext uri="{FF2B5EF4-FFF2-40B4-BE49-F238E27FC236}">
                      <a16:creationId xmlns:a16="http://schemas.microsoft.com/office/drawing/2014/main" id="{8E4CC294-FFC8-8058-E7E5-5479C907F3CB}"/>
                    </a:ext>
                  </a:extLst>
                </p:cNvPr>
                <p:cNvSpPr/>
                <p:nvPr/>
              </p:nvSpPr>
              <p:spPr>
                <a:xfrm>
                  <a:off x="4003025" y="2917225"/>
                  <a:ext cx="93175" cy="4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7" h="1966" extrusionOk="0">
                      <a:moveTo>
                        <a:pt x="1857" y="1"/>
                      </a:moveTo>
                      <a:cubicBezTo>
                        <a:pt x="1423" y="1"/>
                        <a:pt x="988" y="96"/>
                        <a:pt x="655" y="287"/>
                      </a:cubicBezTo>
                      <a:cubicBezTo>
                        <a:pt x="0" y="680"/>
                        <a:pt x="12" y="1287"/>
                        <a:pt x="667" y="1680"/>
                      </a:cubicBezTo>
                      <a:cubicBezTo>
                        <a:pt x="1000" y="1870"/>
                        <a:pt x="1432" y="1965"/>
                        <a:pt x="1863" y="1965"/>
                      </a:cubicBezTo>
                      <a:cubicBezTo>
                        <a:pt x="2295" y="1965"/>
                        <a:pt x="2727" y="1870"/>
                        <a:pt x="3060" y="1680"/>
                      </a:cubicBezTo>
                      <a:cubicBezTo>
                        <a:pt x="3727" y="1299"/>
                        <a:pt x="3727" y="680"/>
                        <a:pt x="3060" y="287"/>
                      </a:cubicBezTo>
                      <a:cubicBezTo>
                        <a:pt x="2727" y="96"/>
                        <a:pt x="2292" y="1"/>
                        <a:pt x="1857" y="1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9">
                  <a:extLst>
                    <a:ext uri="{FF2B5EF4-FFF2-40B4-BE49-F238E27FC236}">
                      <a16:creationId xmlns:a16="http://schemas.microsoft.com/office/drawing/2014/main" id="{A280AC4F-8BED-6B37-3760-CD084C0FA73F}"/>
                    </a:ext>
                  </a:extLst>
                </p:cNvPr>
                <p:cNvSpPr/>
                <p:nvPr/>
              </p:nvSpPr>
              <p:spPr>
                <a:xfrm>
                  <a:off x="3990525" y="2826150"/>
                  <a:ext cx="117875" cy="1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5" h="5621" extrusionOk="0">
                      <a:moveTo>
                        <a:pt x="4691" y="263"/>
                      </a:moveTo>
                      <a:lnTo>
                        <a:pt x="4691" y="286"/>
                      </a:lnTo>
                      <a:cubicBezTo>
                        <a:pt x="4655" y="358"/>
                        <a:pt x="4620" y="429"/>
                        <a:pt x="4572" y="501"/>
                      </a:cubicBezTo>
                      <a:cubicBezTo>
                        <a:pt x="4560" y="513"/>
                        <a:pt x="4560" y="524"/>
                        <a:pt x="4548" y="536"/>
                      </a:cubicBezTo>
                      <a:cubicBezTo>
                        <a:pt x="4489" y="620"/>
                        <a:pt x="4429" y="679"/>
                        <a:pt x="4358" y="751"/>
                      </a:cubicBezTo>
                      <a:cubicBezTo>
                        <a:pt x="4310" y="786"/>
                        <a:pt x="4251" y="834"/>
                        <a:pt x="4191" y="870"/>
                      </a:cubicBezTo>
                      <a:cubicBezTo>
                        <a:pt x="4143" y="905"/>
                        <a:pt x="4096" y="941"/>
                        <a:pt x="4048" y="977"/>
                      </a:cubicBezTo>
                      <a:cubicBezTo>
                        <a:pt x="3941" y="1025"/>
                        <a:pt x="3822" y="1084"/>
                        <a:pt x="3715" y="1120"/>
                      </a:cubicBezTo>
                      <a:lnTo>
                        <a:pt x="3620" y="1156"/>
                      </a:lnTo>
                      <a:cubicBezTo>
                        <a:pt x="3548" y="1179"/>
                        <a:pt x="3477" y="1203"/>
                        <a:pt x="3405" y="1227"/>
                      </a:cubicBezTo>
                      <a:cubicBezTo>
                        <a:pt x="3334" y="1251"/>
                        <a:pt x="3250" y="1263"/>
                        <a:pt x="3167" y="1286"/>
                      </a:cubicBezTo>
                      <a:cubicBezTo>
                        <a:pt x="3084" y="1298"/>
                        <a:pt x="2977" y="1322"/>
                        <a:pt x="2881" y="1334"/>
                      </a:cubicBezTo>
                      <a:lnTo>
                        <a:pt x="2810" y="1346"/>
                      </a:lnTo>
                      <a:cubicBezTo>
                        <a:pt x="2679" y="1358"/>
                        <a:pt x="2548" y="1358"/>
                        <a:pt x="2417" y="1370"/>
                      </a:cubicBezTo>
                      <a:lnTo>
                        <a:pt x="2346" y="1370"/>
                      </a:lnTo>
                      <a:cubicBezTo>
                        <a:pt x="2226" y="1370"/>
                        <a:pt x="2084" y="1358"/>
                        <a:pt x="1965" y="1346"/>
                      </a:cubicBezTo>
                      <a:lnTo>
                        <a:pt x="1905" y="1346"/>
                      </a:lnTo>
                      <a:cubicBezTo>
                        <a:pt x="1774" y="1322"/>
                        <a:pt x="1643" y="1310"/>
                        <a:pt x="1524" y="1275"/>
                      </a:cubicBezTo>
                      <a:lnTo>
                        <a:pt x="1453" y="1263"/>
                      </a:lnTo>
                      <a:cubicBezTo>
                        <a:pt x="1345" y="1227"/>
                        <a:pt x="1238" y="1203"/>
                        <a:pt x="1131" y="1156"/>
                      </a:cubicBezTo>
                      <a:lnTo>
                        <a:pt x="1072" y="1144"/>
                      </a:lnTo>
                      <a:cubicBezTo>
                        <a:pt x="941" y="1096"/>
                        <a:pt x="822" y="1036"/>
                        <a:pt x="714" y="977"/>
                      </a:cubicBezTo>
                      <a:cubicBezTo>
                        <a:pt x="250" y="703"/>
                        <a:pt x="12" y="358"/>
                        <a:pt x="12" y="1"/>
                      </a:cubicBezTo>
                      <a:lnTo>
                        <a:pt x="0" y="4263"/>
                      </a:lnTo>
                      <a:cubicBezTo>
                        <a:pt x="0" y="4608"/>
                        <a:pt x="238" y="4966"/>
                        <a:pt x="702" y="5227"/>
                      </a:cubicBezTo>
                      <a:cubicBezTo>
                        <a:pt x="810" y="5299"/>
                        <a:pt x="917" y="5347"/>
                        <a:pt x="1036" y="5394"/>
                      </a:cubicBezTo>
                      <a:lnTo>
                        <a:pt x="1060" y="5394"/>
                      </a:lnTo>
                      <a:lnTo>
                        <a:pt x="1119" y="5418"/>
                      </a:lnTo>
                      <a:cubicBezTo>
                        <a:pt x="1191" y="5442"/>
                        <a:pt x="1250" y="5466"/>
                        <a:pt x="1322" y="5489"/>
                      </a:cubicBezTo>
                      <a:cubicBezTo>
                        <a:pt x="1369" y="5501"/>
                        <a:pt x="1405" y="5501"/>
                        <a:pt x="1441" y="5513"/>
                      </a:cubicBezTo>
                      <a:lnTo>
                        <a:pt x="1512" y="5537"/>
                      </a:lnTo>
                      <a:lnTo>
                        <a:pt x="1572" y="5549"/>
                      </a:lnTo>
                      <a:cubicBezTo>
                        <a:pt x="1643" y="5561"/>
                        <a:pt x="1715" y="5573"/>
                        <a:pt x="1810" y="5585"/>
                      </a:cubicBezTo>
                      <a:lnTo>
                        <a:pt x="1893" y="5597"/>
                      </a:lnTo>
                      <a:lnTo>
                        <a:pt x="1953" y="5597"/>
                      </a:lnTo>
                      <a:lnTo>
                        <a:pt x="2036" y="5608"/>
                      </a:lnTo>
                      <a:cubicBezTo>
                        <a:pt x="2107" y="5608"/>
                        <a:pt x="2179" y="5620"/>
                        <a:pt x="2262" y="5620"/>
                      </a:cubicBezTo>
                      <a:lnTo>
                        <a:pt x="2512" y="5620"/>
                      </a:lnTo>
                      <a:cubicBezTo>
                        <a:pt x="2596" y="5620"/>
                        <a:pt x="2679" y="5608"/>
                        <a:pt x="2774" y="5597"/>
                      </a:cubicBezTo>
                      <a:lnTo>
                        <a:pt x="2798" y="5597"/>
                      </a:lnTo>
                      <a:lnTo>
                        <a:pt x="2869" y="5597"/>
                      </a:lnTo>
                      <a:cubicBezTo>
                        <a:pt x="2941" y="5585"/>
                        <a:pt x="3000" y="5573"/>
                        <a:pt x="3072" y="5561"/>
                      </a:cubicBezTo>
                      <a:cubicBezTo>
                        <a:pt x="3096" y="5561"/>
                        <a:pt x="3131" y="5549"/>
                        <a:pt x="3155" y="5537"/>
                      </a:cubicBezTo>
                      <a:cubicBezTo>
                        <a:pt x="3239" y="5525"/>
                        <a:pt x="3310" y="5501"/>
                        <a:pt x="3393" y="5477"/>
                      </a:cubicBezTo>
                      <a:cubicBezTo>
                        <a:pt x="3429" y="5477"/>
                        <a:pt x="3477" y="5466"/>
                        <a:pt x="3512" y="5454"/>
                      </a:cubicBezTo>
                      <a:lnTo>
                        <a:pt x="3608" y="5418"/>
                      </a:lnTo>
                      <a:lnTo>
                        <a:pt x="3703" y="5382"/>
                      </a:lnTo>
                      <a:cubicBezTo>
                        <a:pt x="3810" y="5335"/>
                        <a:pt x="3929" y="5287"/>
                        <a:pt x="4036" y="5227"/>
                      </a:cubicBezTo>
                      <a:lnTo>
                        <a:pt x="4060" y="5216"/>
                      </a:lnTo>
                      <a:cubicBezTo>
                        <a:pt x="4108" y="5192"/>
                        <a:pt x="4131" y="5156"/>
                        <a:pt x="4179" y="5132"/>
                      </a:cubicBezTo>
                      <a:cubicBezTo>
                        <a:pt x="4239" y="5096"/>
                        <a:pt x="4286" y="5049"/>
                        <a:pt x="4346" y="5001"/>
                      </a:cubicBezTo>
                      <a:lnTo>
                        <a:pt x="4358" y="4989"/>
                      </a:lnTo>
                      <a:cubicBezTo>
                        <a:pt x="4405" y="4942"/>
                        <a:pt x="4465" y="4894"/>
                        <a:pt x="4501" y="4835"/>
                      </a:cubicBezTo>
                      <a:cubicBezTo>
                        <a:pt x="4512" y="4823"/>
                        <a:pt x="4524" y="4811"/>
                        <a:pt x="4524" y="4799"/>
                      </a:cubicBezTo>
                      <a:cubicBezTo>
                        <a:pt x="4536" y="4787"/>
                        <a:pt x="4548" y="4775"/>
                        <a:pt x="4560" y="4763"/>
                      </a:cubicBezTo>
                      <a:cubicBezTo>
                        <a:pt x="4572" y="4739"/>
                        <a:pt x="4584" y="4715"/>
                        <a:pt x="4596" y="4692"/>
                      </a:cubicBezTo>
                      <a:cubicBezTo>
                        <a:pt x="4620" y="4656"/>
                        <a:pt x="4643" y="4608"/>
                        <a:pt x="4667" y="4561"/>
                      </a:cubicBezTo>
                      <a:cubicBezTo>
                        <a:pt x="4667" y="4561"/>
                        <a:pt x="4667" y="4549"/>
                        <a:pt x="4667" y="4537"/>
                      </a:cubicBezTo>
                      <a:cubicBezTo>
                        <a:pt x="4667" y="4537"/>
                        <a:pt x="4667" y="4525"/>
                        <a:pt x="4667" y="4513"/>
                      </a:cubicBezTo>
                      <a:cubicBezTo>
                        <a:pt x="4667" y="4489"/>
                        <a:pt x="4679" y="4454"/>
                        <a:pt x="4691" y="4430"/>
                      </a:cubicBezTo>
                      <a:cubicBezTo>
                        <a:pt x="4703" y="4382"/>
                        <a:pt x="4703" y="4334"/>
                        <a:pt x="4703" y="4299"/>
                      </a:cubicBezTo>
                      <a:cubicBezTo>
                        <a:pt x="4703" y="4287"/>
                        <a:pt x="4703" y="4275"/>
                        <a:pt x="4703" y="4275"/>
                      </a:cubicBezTo>
                      <a:lnTo>
                        <a:pt x="4715" y="13"/>
                      </a:lnTo>
                      <a:cubicBezTo>
                        <a:pt x="4715" y="96"/>
                        <a:pt x="4703" y="179"/>
                        <a:pt x="4691" y="26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9">
                  <a:extLst>
                    <a:ext uri="{FF2B5EF4-FFF2-40B4-BE49-F238E27FC236}">
                      <a16:creationId xmlns:a16="http://schemas.microsoft.com/office/drawing/2014/main" id="{9A144A29-78C4-B0D2-B4A3-44A00F2BB908}"/>
                    </a:ext>
                  </a:extLst>
                </p:cNvPr>
                <p:cNvSpPr/>
                <p:nvPr/>
              </p:nvSpPr>
              <p:spPr>
                <a:xfrm>
                  <a:off x="3985150" y="2792175"/>
                  <a:ext cx="129200" cy="6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8" h="2738" extrusionOk="0">
                      <a:moveTo>
                        <a:pt x="2570" y="1"/>
                      </a:moveTo>
                      <a:cubicBezTo>
                        <a:pt x="1971" y="1"/>
                        <a:pt x="1373" y="135"/>
                        <a:pt x="917" y="407"/>
                      </a:cubicBezTo>
                      <a:cubicBezTo>
                        <a:pt x="1" y="943"/>
                        <a:pt x="1" y="1800"/>
                        <a:pt x="929" y="2336"/>
                      </a:cubicBezTo>
                      <a:cubicBezTo>
                        <a:pt x="1388" y="2604"/>
                        <a:pt x="1989" y="2738"/>
                        <a:pt x="2590" y="2738"/>
                      </a:cubicBezTo>
                      <a:cubicBezTo>
                        <a:pt x="3192" y="2738"/>
                        <a:pt x="3793" y="2604"/>
                        <a:pt x="4251" y="2336"/>
                      </a:cubicBezTo>
                      <a:cubicBezTo>
                        <a:pt x="5168" y="1800"/>
                        <a:pt x="5168" y="931"/>
                        <a:pt x="4251" y="407"/>
                      </a:cubicBezTo>
                      <a:cubicBezTo>
                        <a:pt x="3784" y="138"/>
                        <a:pt x="3176" y="1"/>
                        <a:pt x="2570" y="1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9">
                  <a:extLst>
                    <a:ext uri="{FF2B5EF4-FFF2-40B4-BE49-F238E27FC236}">
                      <a16:creationId xmlns:a16="http://schemas.microsoft.com/office/drawing/2014/main" id="{D31DD677-2F5D-F849-EE18-08F73CBED7A7}"/>
                    </a:ext>
                  </a:extLst>
                </p:cNvPr>
                <p:cNvSpPr/>
                <p:nvPr/>
              </p:nvSpPr>
              <p:spPr>
                <a:xfrm>
                  <a:off x="3534200" y="3112500"/>
                  <a:ext cx="770650" cy="7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26" h="29076" fill="none" extrusionOk="0">
                      <a:moveTo>
                        <a:pt x="30826" y="0"/>
                      </a:moveTo>
                      <a:lnTo>
                        <a:pt x="30826" y="11669"/>
                      </a:lnTo>
                      <a:lnTo>
                        <a:pt x="1" y="29075"/>
                      </a:lnTo>
                    </a:path>
                  </a:pathLst>
                </a:custGeom>
                <a:noFill/>
                <a:ln w="9525" cap="flat" cmpd="sng">
                  <a:solidFill>
                    <a:srgbClr val="A0FDF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9">
                  <a:extLst>
                    <a:ext uri="{FF2B5EF4-FFF2-40B4-BE49-F238E27FC236}">
                      <a16:creationId xmlns:a16="http://schemas.microsoft.com/office/drawing/2014/main" id="{79CB3180-A121-51B1-6B14-750A5E5FE311}"/>
                    </a:ext>
                  </a:extLst>
                </p:cNvPr>
                <p:cNvSpPr/>
                <p:nvPr/>
              </p:nvSpPr>
              <p:spPr>
                <a:xfrm>
                  <a:off x="4262575" y="3073800"/>
                  <a:ext cx="84550" cy="10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2" h="4025" extrusionOk="0">
                      <a:moveTo>
                        <a:pt x="3358" y="191"/>
                      </a:moveTo>
                      <a:cubicBezTo>
                        <a:pt x="3358" y="203"/>
                        <a:pt x="3358" y="203"/>
                        <a:pt x="3358" y="215"/>
                      </a:cubicBezTo>
                      <a:cubicBezTo>
                        <a:pt x="3334" y="263"/>
                        <a:pt x="3310" y="310"/>
                        <a:pt x="3275" y="358"/>
                      </a:cubicBezTo>
                      <a:lnTo>
                        <a:pt x="3263" y="394"/>
                      </a:lnTo>
                      <a:cubicBezTo>
                        <a:pt x="3215" y="441"/>
                        <a:pt x="3167" y="489"/>
                        <a:pt x="3120" y="536"/>
                      </a:cubicBezTo>
                      <a:cubicBezTo>
                        <a:pt x="3084" y="572"/>
                        <a:pt x="3048" y="596"/>
                        <a:pt x="3001" y="632"/>
                      </a:cubicBezTo>
                      <a:cubicBezTo>
                        <a:pt x="2965" y="655"/>
                        <a:pt x="2941" y="679"/>
                        <a:pt x="2894" y="703"/>
                      </a:cubicBezTo>
                      <a:cubicBezTo>
                        <a:pt x="2786" y="763"/>
                        <a:pt x="2679" y="810"/>
                        <a:pt x="2560" y="846"/>
                      </a:cubicBezTo>
                      <a:cubicBezTo>
                        <a:pt x="2524" y="870"/>
                        <a:pt x="2477" y="882"/>
                        <a:pt x="2441" y="894"/>
                      </a:cubicBezTo>
                      <a:cubicBezTo>
                        <a:pt x="2382" y="905"/>
                        <a:pt x="2322" y="917"/>
                        <a:pt x="2274" y="929"/>
                      </a:cubicBezTo>
                      <a:cubicBezTo>
                        <a:pt x="2203" y="941"/>
                        <a:pt x="2132" y="953"/>
                        <a:pt x="2060" y="965"/>
                      </a:cubicBezTo>
                      <a:lnTo>
                        <a:pt x="2012" y="965"/>
                      </a:lnTo>
                      <a:cubicBezTo>
                        <a:pt x="1917" y="977"/>
                        <a:pt x="1822" y="977"/>
                        <a:pt x="1727" y="977"/>
                      </a:cubicBezTo>
                      <a:lnTo>
                        <a:pt x="1679" y="977"/>
                      </a:lnTo>
                      <a:cubicBezTo>
                        <a:pt x="1596" y="977"/>
                        <a:pt x="1501" y="977"/>
                        <a:pt x="1405" y="965"/>
                      </a:cubicBezTo>
                      <a:lnTo>
                        <a:pt x="1358" y="965"/>
                      </a:lnTo>
                      <a:cubicBezTo>
                        <a:pt x="1274" y="953"/>
                        <a:pt x="1179" y="941"/>
                        <a:pt x="1096" y="917"/>
                      </a:cubicBezTo>
                      <a:lnTo>
                        <a:pt x="1036" y="905"/>
                      </a:lnTo>
                      <a:cubicBezTo>
                        <a:pt x="965" y="882"/>
                        <a:pt x="881" y="858"/>
                        <a:pt x="810" y="834"/>
                      </a:cubicBezTo>
                      <a:lnTo>
                        <a:pt x="762" y="822"/>
                      </a:lnTo>
                      <a:cubicBezTo>
                        <a:pt x="679" y="786"/>
                        <a:pt x="596" y="751"/>
                        <a:pt x="512" y="703"/>
                      </a:cubicBezTo>
                      <a:cubicBezTo>
                        <a:pt x="179" y="501"/>
                        <a:pt x="12" y="251"/>
                        <a:pt x="12" y="1"/>
                      </a:cubicBezTo>
                      <a:lnTo>
                        <a:pt x="0" y="3060"/>
                      </a:lnTo>
                      <a:cubicBezTo>
                        <a:pt x="0" y="3311"/>
                        <a:pt x="167" y="3561"/>
                        <a:pt x="500" y="3751"/>
                      </a:cubicBezTo>
                      <a:cubicBezTo>
                        <a:pt x="572" y="3799"/>
                        <a:pt x="655" y="3834"/>
                        <a:pt x="739" y="3870"/>
                      </a:cubicBezTo>
                      <a:lnTo>
                        <a:pt x="762" y="3870"/>
                      </a:lnTo>
                      <a:lnTo>
                        <a:pt x="798" y="3882"/>
                      </a:lnTo>
                      <a:cubicBezTo>
                        <a:pt x="846" y="3906"/>
                        <a:pt x="893" y="3918"/>
                        <a:pt x="953" y="3942"/>
                      </a:cubicBezTo>
                      <a:lnTo>
                        <a:pt x="1036" y="3953"/>
                      </a:lnTo>
                      <a:lnTo>
                        <a:pt x="1084" y="3965"/>
                      </a:lnTo>
                      <a:lnTo>
                        <a:pt x="1120" y="3977"/>
                      </a:lnTo>
                      <a:cubicBezTo>
                        <a:pt x="1179" y="3989"/>
                        <a:pt x="1239" y="4001"/>
                        <a:pt x="1286" y="4013"/>
                      </a:cubicBezTo>
                      <a:lnTo>
                        <a:pt x="1346" y="4013"/>
                      </a:lnTo>
                      <a:lnTo>
                        <a:pt x="1393" y="4013"/>
                      </a:lnTo>
                      <a:lnTo>
                        <a:pt x="1453" y="4013"/>
                      </a:lnTo>
                      <a:cubicBezTo>
                        <a:pt x="1512" y="4013"/>
                        <a:pt x="1572" y="4013"/>
                        <a:pt x="1620" y="4025"/>
                      </a:cubicBezTo>
                      <a:lnTo>
                        <a:pt x="1798" y="4025"/>
                      </a:lnTo>
                      <a:cubicBezTo>
                        <a:pt x="1858" y="4025"/>
                        <a:pt x="1917" y="4025"/>
                        <a:pt x="1977" y="4013"/>
                      </a:cubicBezTo>
                      <a:lnTo>
                        <a:pt x="2001" y="4013"/>
                      </a:lnTo>
                      <a:lnTo>
                        <a:pt x="2048" y="4013"/>
                      </a:lnTo>
                      <a:cubicBezTo>
                        <a:pt x="2108" y="4013"/>
                        <a:pt x="2155" y="4001"/>
                        <a:pt x="2203" y="4001"/>
                      </a:cubicBezTo>
                      <a:cubicBezTo>
                        <a:pt x="2227" y="4001"/>
                        <a:pt x="2239" y="3989"/>
                        <a:pt x="2263" y="3977"/>
                      </a:cubicBezTo>
                      <a:cubicBezTo>
                        <a:pt x="2322" y="3965"/>
                        <a:pt x="2382" y="3953"/>
                        <a:pt x="2429" y="3942"/>
                      </a:cubicBezTo>
                      <a:cubicBezTo>
                        <a:pt x="2465" y="3930"/>
                        <a:pt x="2489" y="3930"/>
                        <a:pt x="2524" y="3918"/>
                      </a:cubicBezTo>
                      <a:lnTo>
                        <a:pt x="2560" y="3894"/>
                      </a:lnTo>
                      <a:cubicBezTo>
                        <a:pt x="2679" y="3858"/>
                        <a:pt x="2786" y="3811"/>
                        <a:pt x="2894" y="3751"/>
                      </a:cubicBezTo>
                      <a:lnTo>
                        <a:pt x="2917" y="3739"/>
                      </a:lnTo>
                      <a:cubicBezTo>
                        <a:pt x="2941" y="3715"/>
                        <a:pt x="2965" y="3703"/>
                        <a:pt x="3001" y="3680"/>
                      </a:cubicBezTo>
                      <a:cubicBezTo>
                        <a:pt x="3036" y="3644"/>
                        <a:pt x="3084" y="3620"/>
                        <a:pt x="3120" y="3584"/>
                      </a:cubicBezTo>
                      <a:lnTo>
                        <a:pt x="3132" y="3584"/>
                      </a:lnTo>
                      <a:cubicBezTo>
                        <a:pt x="3167" y="3549"/>
                        <a:pt x="3203" y="3513"/>
                        <a:pt x="3239" y="3477"/>
                      </a:cubicBezTo>
                      <a:cubicBezTo>
                        <a:pt x="3239" y="3465"/>
                        <a:pt x="3239" y="3453"/>
                        <a:pt x="3251" y="3441"/>
                      </a:cubicBezTo>
                      <a:lnTo>
                        <a:pt x="3275" y="3418"/>
                      </a:lnTo>
                      <a:cubicBezTo>
                        <a:pt x="3275" y="3406"/>
                        <a:pt x="3286" y="3382"/>
                        <a:pt x="3298" y="3370"/>
                      </a:cubicBezTo>
                      <a:cubicBezTo>
                        <a:pt x="3322" y="3346"/>
                        <a:pt x="3334" y="3311"/>
                        <a:pt x="3346" y="3275"/>
                      </a:cubicBezTo>
                      <a:lnTo>
                        <a:pt x="3346" y="3263"/>
                      </a:lnTo>
                      <a:cubicBezTo>
                        <a:pt x="3346" y="3251"/>
                        <a:pt x="3346" y="3251"/>
                        <a:pt x="3346" y="3239"/>
                      </a:cubicBezTo>
                      <a:cubicBezTo>
                        <a:pt x="3346" y="3227"/>
                        <a:pt x="3358" y="3203"/>
                        <a:pt x="3370" y="3180"/>
                      </a:cubicBezTo>
                      <a:cubicBezTo>
                        <a:pt x="3370" y="3144"/>
                        <a:pt x="3370" y="3120"/>
                        <a:pt x="3370" y="3084"/>
                      </a:cubicBezTo>
                      <a:lnTo>
                        <a:pt x="3370" y="3072"/>
                      </a:lnTo>
                      <a:lnTo>
                        <a:pt x="3382" y="13"/>
                      </a:lnTo>
                      <a:cubicBezTo>
                        <a:pt x="3382" y="72"/>
                        <a:pt x="3370" y="132"/>
                        <a:pt x="3358" y="19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9">
                  <a:extLst>
                    <a:ext uri="{FF2B5EF4-FFF2-40B4-BE49-F238E27FC236}">
                      <a16:creationId xmlns:a16="http://schemas.microsoft.com/office/drawing/2014/main" id="{F2CF82D0-D5C6-6F30-8C09-5517764EE5F1}"/>
                    </a:ext>
                  </a:extLst>
                </p:cNvPr>
                <p:cNvSpPr/>
                <p:nvPr/>
              </p:nvSpPr>
              <p:spPr>
                <a:xfrm>
                  <a:off x="4258400" y="3049700"/>
                  <a:ext cx="92900" cy="4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6" h="1953" extrusionOk="0">
                      <a:moveTo>
                        <a:pt x="1852" y="0"/>
                      </a:moveTo>
                      <a:cubicBezTo>
                        <a:pt x="1417" y="0"/>
                        <a:pt x="983" y="95"/>
                        <a:pt x="655" y="286"/>
                      </a:cubicBezTo>
                      <a:cubicBezTo>
                        <a:pt x="1" y="667"/>
                        <a:pt x="1" y="1286"/>
                        <a:pt x="667" y="1667"/>
                      </a:cubicBezTo>
                      <a:cubicBezTo>
                        <a:pt x="995" y="1858"/>
                        <a:pt x="1423" y="1953"/>
                        <a:pt x="1854" y="1953"/>
                      </a:cubicBezTo>
                      <a:cubicBezTo>
                        <a:pt x="2284" y="1953"/>
                        <a:pt x="2715" y="1858"/>
                        <a:pt x="3049" y="1667"/>
                      </a:cubicBezTo>
                      <a:cubicBezTo>
                        <a:pt x="3715" y="1286"/>
                        <a:pt x="3715" y="667"/>
                        <a:pt x="3049" y="286"/>
                      </a:cubicBezTo>
                      <a:cubicBezTo>
                        <a:pt x="2721" y="95"/>
                        <a:pt x="2287" y="0"/>
                        <a:pt x="1852" y="0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9">
                  <a:extLst>
                    <a:ext uri="{FF2B5EF4-FFF2-40B4-BE49-F238E27FC236}">
                      <a16:creationId xmlns:a16="http://schemas.microsoft.com/office/drawing/2014/main" id="{68247369-FB63-3B07-BACF-820E323D714C}"/>
                    </a:ext>
                  </a:extLst>
                </p:cNvPr>
                <p:cNvSpPr/>
                <p:nvPr/>
              </p:nvSpPr>
              <p:spPr>
                <a:xfrm>
                  <a:off x="4245900" y="2958600"/>
                  <a:ext cx="117900" cy="1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621" extrusionOk="0">
                      <a:moveTo>
                        <a:pt x="4680" y="251"/>
                      </a:moveTo>
                      <a:lnTo>
                        <a:pt x="4680" y="275"/>
                      </a:lnTo>
                      <a:cubicBezTo>
                        <a:pt x="4644" y="358"/>
                        <a:pt x="4608" y="430"/>
                        <a:pt x="4561" y="501"/>
                      </a:cubicBezTo>
                      <a:cubicBezTo>
                        <a:pt x="4561" y="513"/>
                        <a:pt x="4549" y="525"/>
                        <a:pt x="4537" y="537"/>
                      </a:cubicBezTo>
                      <a:cubicBezTo>
                        <a:pt x="4489" y="608"/>
                        <a:pt x="4418" y="680"/>
                        <a:pt x="4346" y="739"/>
                      </a:cubicBezTo>
                      <a:cubicBezTo>
                        <a:pt x="4299" y="787"/>
                        <a:pt x="4239" y="822"/>
                        <a:pt x="4192" y="870"/>
                      </a:cubicBezTo>
                      <a:cubicBezTo>
                        <a:pt x="4144" y="894"/>
                        <a:pt x="4096" y="941"/>
                        <a:pt x="4037" y="965"/>
                      </a:cubicBezTo>
                      <a:cubicBezTo>
                        <a:pt x="3930" y="1025"/>
                        <a:pt x="3822" y="1072"/>
                        <a:pt x="3715" y="1120"/>
                      </a:cubicBezTo>
                      <a:cubicBezTo>
                        <a:pt x="3680" y="1132"/>
                        <a:pt x="3644" y="1144"/>
                        <a:pt x="3620" y="1156"/>
                      </a:cubicBezTo>
                      <a:cubicBezTo>
                        <a:pt x="3549" y="1180"/>
                        <a:pt x="3465" y="1203"/>
                        <a:pt x="3394" y="1215"/>
                      </a:cubicBezTo>
                      <a:cubicBezTo>
                        <a:pt x="3322" y="1239"/>
                        <a:pt x="3251" y="1263"/>
                        <a:pt x="3156" y="1275"/>
                      </a:cubicBezTo>
                      <a:cubicBezTo>
                        <a:pt x="3072" y="1299"/>
                        <a:pt x="2977" y="1311"/>
                        <a:pt x="2870" y="1334"/>
                      </a:cubicBezTo>
                      <a:lnTo>
                        <a:pt x="2810" y="1334"/>
                      </a:lnTo>
                      <a:cubicBezTo>
                        <a:pt x="2668" y="1346"/>
                        <a:pt x="2537" y="1358"/>
                        <a:pt x="2406" y="1358"/>
                      </a:cubicBezTo>
                      <a:lnTo>
                        <a:pt x="2346" y="1358"/>
                      </a:lnTo>
                      <a:cubicBezTo>
                        <a:pt x="2215" y="1358"/>
                        <a:pt x="2084" y="1358"/>
                        <a:pt x="1953" y="1334"/>
                      </a:cubicBezTo>
                      <a:lnTo>
                        <a:pt x="1894" y="1334"/>
                      </a:lnTo>
                      <a:cubicBezTo>
                        <a:pt x="1763" y="1322"/>
                        <a:pt x="1644" y="1299"/>
                        <a:pt x="1513" y="1275"/>
                      </a:cubicBezTo>
                      <a:lnTo>
                        <a:pt x="1453" y="1263"/>
                      </a:lnTo>
                      <a:cubicBezTo>
                        <a:pt x="1334" y="1227"/>
                        <a:pt x="1227" y="1203"/>
                        <a:pt x="1120" y="1156"/>
                      </a:cubicBezTo>
                      <a:lnTo>
                        <a:pt x="1060" y="1144"/>
                      </a:lnTo>
                      <a:cubicBezTo>
                        <a:pt x="941" y="1096"/>
                        <a:pt x="822" y="1037"/>
                        <a:pt x="703" y="965"/>
                      </a:cubicBezTo>
                      <a:cubicBezTo>
                        <a:pt x="239" y="703"/>
                        <a:pt x="12" y="346"/>
                        <a:pt x="12" y="1"/>
                      </a:cubicBezTo>
                      <a:lnTo>
                        <a:pt x="1" y="4263"/>
                      </a:lnTo>
                      <a:cubicBezTo>
                        <a:pt x="1" y="4609"/>
                        <a:pt x="227" y="4966"/>
                        <a:pt x="691" y="5228"/>
                      </a:cubicBezTo>
                      <a:cubicBezTo>
                        <a:pt x="798" y="5287"/>
                        <a:pt x="917" y="5347"/>
                        <a:pt x="1036" y="5394"/>
                      </a:cubicBezTo>
                      <a:lnTo>
                        <a:pt x="1048" y="5394"/>
                      </a:lnTo>
                      <a:lnTo>
                        <a:pt x="1108" y="5418"/>
                      </a:lnTo>
                      <a:cubicBezTo>
                        <a:pt x="1179" y="5442"/>
                        <a:pt x="1251" y="5466"/>
                        <a:pt x="1322" y="5490"/>
                      </a:cubicBezTo>
                      <a:lnTo>
                        <a:pt x="1441" y="5513"/>
                      </a:lnTo>
                      <a:lnTo>
                        <a:pt x="1501" y="5525"/>
                      </a:lnTo>
                      <a:lnTo>
                        <a:pt x="1560" y="5549"/>
                      </a:lnTo>
                      <a:cubicBezTo>
                        <a:pt x="1644" y="5561"/>
                        <a:pt x="1715" y="5573"/>
                        <a:pt x="1798" y="5585"/>
                      </a:cubicBezTo>
                      <a:lnTo>
                        <a:pt x="1882" y="5597"/>
                      </a:lnTo>
                      <a:lnTo>
                        <a:pt x="1941" y="5597"/>
                      </a:lnTo>
                      <a:lnTo>
                        <a:pt x="2025" y="5609"/>
                      </a:lnTo>
                      <a:cubicBezTo>
                        <a:pt x="2108" y="5609"/>
                        <a:pt x="2179" y="5621"/>
                        <a:pt x="2263" y="5621"/>
                      </a:cubicBezTo>
                      <a:lnTo>
                        <a:pt x="2501" y="5621"/>
                      </a:lnTo>
                      <a:cubicBezTo>
                        <a:pt x="2584" y="5621"/>
                        <a:pt x="2679" y="5609"/>
                        <a:pt x="2763" y="5597"/>
                      </a:cubicBezTo>
                      <a:lnTo>
                        <a:pt x="2787" y="5597"/>
                      </a:lnTo>
                      <a:lnTo>
                        <a:pt x="2858" y="5585"/>
                      </a:lnTo>
                      <a:cubicBezTo>
                        <a:pt x="2930" y="5585"/>
                        <a:pt x="3001" y="5573"/>
                        <a:pt x="3060" y="5561"/>
                      </a:cubicBezTo>
                      <a:cubicBezTo>
                        <a:pt x="3096" y="5561"/>
                        <a:pt x="3120" y="5549"/>
                        <a:pt x="3144" y="5537"/>
                      </a:cubicBezTo>
                      <a:cubicBezTo>
                        <a:pt x="3227" y="5525"/>
                        <a:pt x="3311" y="5502"/>
                        <a:pt x="3382" y="5478"/>
                      </a:cubicBezTo>
                      <a:cubicBezTo>
                        <a:pt x="3430" y="5466"/>
                        <a:pt x="3465" y="5466"/>
                        <a:pt x="3513" y="5454"/>
                      </a:cubicBezTo>
                      <a:cubicBezTo>
                        <a:pt x="3549" y="5442"/>
                        <a:pt x="3572" y="5430"/>
                        <a:pt x="3608" y="5418"/>
                      </a:cubicBezTo>
                      <a:lnTo>
                        <a:pt x="3692" y="5383"/>
                      </a:lnTo>
                      <a:cubicBezTo>
                        <a:pt x="3811" y="5335"/>
                        <a:pt x="3918" y="5287"/>
                        <a:pt x="4025" y="5228"/>
                      </a:cubicBezTo>
                      <a:lnTo>
                        <a:pt x="4049" y="5216"/>
                      </a:lnTo>
                      <a:cubicBezTo>
                        <a:pt x="4096" y="5192"/>
                        <a:pt x="4132" y="5156"/>
                        <a:pt x="4168" y="5132"/>
                      </a:cubicBezTo>
                      <a:cubicBezTo>
                        <a:pt x="4227" y="5085"/>
                        <a:pt x="4287" y="5049"/>
                        <a:pt x="4334" y="5002"/>
                      </a:cubicBezTo>
                      <a:lnTo>
                        <a:pt x="4358" y="4990"/>
                      </a:lnTo>
                      <a:cubicBezTo>
                        <a:pt x="4406" y="4942"/>
                        <a:pt x="4454" y="4894"/>
                        <a:pt x="4501" y="4835"/>
                      </a:cubicBezTo>
                      <a:lnTo>
                        <a:pt x="4525" y="4799"/>
                      </a:lnTo>
                      <a:lnTo>
                        <a:pt x="4549" y="4763"/>
                      </a:lnTo>
                      <a:cubicBezTo>
                        <a:pt x="4573" y="4740"/>
                        <a:pt x="4584" y="4716"/>
                        <a:pt x="4596" y="4692"/>
                      </a:cubicBezTo>
                      <a:cubicBezTo>
                        <a:pt x="4620" y="4656"/>
                        <a:pt x="4644" y="4609"/>
                        <a:pt x="4656" y="4561"/>
                      </a:cubicBezTo>
                      <a:cubicBezTo>
                        <a:pt x="4656" y="4549"/>
                        <a:pt x="4656" y="4549"/>
                        <a:pt x="4656" y="4537"/>
                      </a:cubicBezTo>
                      <a:lnTo>
                        <a:pt x="4656" y="4513"/>
                      </a:lnTo>
                      <a:cubicBezTo>
                        <a:pt x="4680" y="4442"/>
                        <a:pt x="4704" y="4370"/>
                        <a:pt x="4704" y="4299"/>
                      </a:cubicBezTo>
                      <a:lnTo>
                        <a:pt x="4704" y="4275"/>
                      </a:lnTo>
                      <a:lnTo>
                        <a:pt x="4715" y="13"/>
                      </a:lnTo>
                      <a:cubicBezTo>
                        <a:pt x="4715" y="96"/>
                        <a:pt x="4704" y="179"/>
                        <a:pt x="4680" y="25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9">
                  <a:extLst>
                    <a:ext uri="{FF2B5EF4-FFF2-40B4-BE49-F238E27FC236}">
                      <a16:creationId xmlns:a16="http://schemas.microsoft.com/office/drawing/2014/main" id="{BF82C8DA-0805-AE05-B103-58860271FED9}"/>
                    </a:ext>
                  </a:extLst>
                </p:cNvPr>
                <p:cNvSpPr/>
                <p:nvPr/>
              </p:nvSpPr>
              <p:spPr>
                <a:xfrm>
                  <a:off x="4240250" y="2924450"/>
                  <a:ext cx="12950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0" h="2741" extrusionOk="0">
                      <a:moveTo>
                        <a:pt x="2580" y="1"/>
                      </a:moveTo>
                      <a:cubicBezTo>
                        <a:pt x="1977" y="1"/>
                        <a:pt x="1376" y="135"/>
                        <a:pt x="917" y="402"/>
                      </a:cubicBezTo>
                      <a:cubicBezTo>
                        <a:pt x="0" y="938"/>
                        <a:pt x="0" y="1807"/>
                        <a:pt x="929" y="2343"/>
                      </a:cubicBezTo>
                      <a:cubicBezTo>
                        <a:pt x="1390" y="2607"/>
                        <a:pt x="1998" y="2741"/>
                        <a:pt x="2606" y="2741"/>
                      </a:cubicBezTo>
                      <a:cubicBezTo>
                        <a:pt x="3207" y="2741"/>
                        <a:pt x="3807" y="2610"/>
                        <a:pt x="4263" y="2343"/>
                      </a:cubicBezTo>
                      <a:cubicBezTo>
                        <a:pt x="5180" y="1796"/>
                        <a:pt x="5168" y="938"/>
                        <a:pt x="4251" y="402"/>
                      </a:cubicBezTo>
                      <a:cubicBezTo>
                        <a:pt x="3787" y="135"/>
                        <a:pt x="3182" y="1"/>
                        <a:pt x="2580" y="1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29">
                  <a:extLst>
                    <a:ext uri="{FF2B5EF4-FFF2-40B4-BE49-F238E27FC236}">
                      <a16:creationId xmlns:a16="http://schemas.microsoft.com/office/drawing/2014/main" id="{04770F21-74ED-5DE9-3A32-106A336EEA84}"/>
                    </a:ext>
                  </a:extLst>
                </p:cNvPr>
                <p:cNvSpPr/>
                <p:nvPr/>
              </p:nvSpPr>
              <p:spPr>
                <a:xfrm>
                  <a:off x="3893475" y="3233650"/>
                  <a:ext cx="650100" cy="66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4" h="26778" fill="none" extrusionOk="0">
                      <a:moveTo>
                        <a:pt x="26004" y="0"/>
                      </a:moveTo>
                      <a:lnTo>
                        <a:pt x="26004" y="11680"/>
                      </a:lnTo>
                      <a:lnTo>
                        <a:pt x="1" y="26777"/>
                      </a:lnTo>
                    </a:path>
                  </a:pathLst>
                </a:custGeom>
                <a:noFill/>
                <a:ln w="9525" cap="flat" cmpd="sng">
                  <a:solidFill>
                    <a:srgbClr val="A0FDF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29">
                  <a:extLst>
                    <a:ext uri="{FF2B5EF4-FFF2-40B4-BE49-F238E27FC236}">
                      <a16:creationId xmlns:a16="http://schemas.microsoft.com/office/drawing/2014/main" id="{451B78CC-A7FF-1C7D-6FAA-6925BF6C36B3}"/>
                    </a:ext>
                  </a:extLst>
                </p:cNvPr>
                <p:cNvSpPr/>
                <p:nvPr/>
              </p:nvSpPr>
              <p:spPr>
                <a:xfrm>
                  <a:off x="4501300" y="3195250"/>
                  <a:ext cx="84550" cy="10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2" h="4025" extrusionOk="0">
                      <a:moveTo>
                        <a:pt x="3358" y="179"/>
                      </a:moveTo>
                      <a:cubicBezTo>
                        <a:pt x="3358" y="191"/>
                        <a:pt x="3358" y="191"/>
                        <a:pt x="3358" y="203"/>
                      </a:cubicBezTo>
                      <a:cubicBezTo>
                        <a:pt x="3334" y="250"/>
                        <a:pt x="3310" y="310"/>
                        <a:pt x="3274" y="358"/>
                      </a:cubicBezTo>
                      <a:lnTo>
                        <a:pt x="3262" y="381"/>
                      </a:lnTo>
                      <a:cubicBezTo>
                        <a:pt x="3215" y="441"/>
                        <a:pt x="3179" y="488"/>
                        <a:pt x="3120" y="536"/>
                      </a:cubicBezTo>
                      <a:cubicBezTo>
                        <a:pt x="3084" y="560"/>
                        <a:pt x="3048" y="596"/>
                        <a:pt x="3001" y="619"/>
                      </a:cubicBezTo>
                      <a:cubicBezTo>
                        <a:pt x="2965" y="643"/>
                        <a:pt x="2941" y="667"/>
                        <a:pt x="2905" y="691"/>
                      </a:cubicBezTo>
                      <a:cubicBezTo>
                        <a:pt x="2798" y="750"/>
                        <a:pt x="2679" y="798"/>
                        <a:pt x="2572" y="846"/>
                      </a:cubicBezTo>
                      <a:cubicBezTo>
                        <a:pt x="2524" y="858"/>
                        <a:pt x="2489" y="869"/>
                        <a:pt x="2441" y="881"/>
                      </a:cubicBezTo>
                      <a:cubicBezTo>
                        <a:pt x="2393" y="893"/>
                        <a:pt x="2334" y="917"/>
                        <a:pt x="2274" y="929"/>
                      </a:cubicBezTo>
                      <a:cubicBezTo>
                        <a:pt x="2215" y="941"/>
                        <a:pt x="2131" y="953"/>
                        <a:pt x="2060" y="953"/>
                      </a:cubicBezTo>
                      <a:lnTo>
                        <a:pt x="2012" y="965"/>
                      </a:lnTo>
                      <a:cubicBezTo>
                        <a:pt x="1917" y="977"/>
                        <a:pt x="1822" y="977"/>
                        <a:pt x="1727" y="977"/>
                      </a:cubicBezTo>
                      <a:lnTo>
                        <a:pt x="1691" y="977"/>
                      </a:lnTo>
                      <a:cubicBezTo>
                        <a:pt x="1596" y="977"/>
                        <a:pt x="1500" y="977"/>
                        <a:pt x="1405" y="965"/>
                      </a:cubicBezTo>
                      <a:lnTo>
                        <a:pt x="1357" y="965"/>
                      </a:lnTo>
                      <a:cubicBezTo>
                        <a:pt x="1274" y="953"/>
                        <a:pt x="1179" y="941"/>
                        <a:pt x="1096" y="917"/>
                      </a:cubicBezTo>
                      <a:lnTo>
                        <a:pt x="1048" y="905"/>
                      </a:lnTo>
                      <a:cubicBezTo>
                        <a:pt x="965" y="893"/>
                        <a:pt x="881" y="869"/>
                        <a:pt x="810" y="834"/>
                      </a:cubicBezTo>
                      <a:lnTo>
                        <a:pt x="774" y="822"/>
                      </a:lnTo>
                      <a:cubicBezTo>
                        <a:pt x="679" y="786"/>
                        <a:pt x="595" y="750"/>
                        <a:pt x="512" y="703"/>
                      </a:cubicBezTo>
                      <a:cubicBezTo>
                        <a:pt x="179" y="512"/>
                        <a:pt x="12" y="250"/>
                        <a:pt x="12" y="0"/>
                      </a:cubicBezTo>
                      <a:lnTo>
                        <a:pt x="0" y="3060"/>
                      </a:lnTo>
                      <a:cubicBezTo>
                        <a:pt x="0" y="3310"/>
                        <a:pt x="167" y="3560"/>
                        <a:pt x="500" y="3763"/>
                      </a:cubicBezTo>
                      <a:cubicBezTo>
                        <a:pt x="584" y="3798"/>
                        <a:pt x="667" y="3846"/>
                        <a:pt x="750" y="3870"/>
                      </a:cubicBezTo>
                      <a:lnTo>
                        <a:pt x="762" y="3870"/>
                      </a:lnTo>
                      <a:lnTo>
                        <a:pt x="798" y="3894"/>
                      </a:lnTo>
                      <a:cubicBezTo>
                        <a:pt x="845" y="3906"/>
                        <a:pt x="905" y="3929"/>
                        <a:pt x="953" y="3941"/>
                      </a:cubicBezTo>
                      <a:cubicBezTo>
                        <a:pt x="976" y="3953"/>
                        <a:pt x="1000" y="3953"/>
                        <a:pt x="1036" y="3965"/>
                      </a:cubicBezTo>
                      <a:lnTo>
                        <a:pt x="1084" y="3977"/>
                      </a:lnTo>
                      <a:lnTo>
                        <a:pt x="1119" y="3977"/>
                      </a:lnTo>
                      <a:cubicBezTo>
                        <a:pt x="1179" y="3989"/>
                        <a:pt x="1238" y="4001"/>
                        <a:pt x="1298" y="4013"/>
                      </a:cubicBezTo>
                      <a:lnTo>
                        <a:pt x="1357" y="4013"/>
                      </a:lnTo>
                      <a:lnTo>
                        <a:pt x="1393" y="4013"/>
                      </a:lnTo>
                      <a:lnTo>
                        <a:pt x="1453" y="4013"/>
                      </a:lnTo>
                      <a:cubicBezTo>
                        <a:pt x="1512" y="4013"/>
                        <a:pt x="1572" y="4025"/>
                        <a:pt x="1619" y="4025"/>
                      </a:cubicBezTo>
                      <a:lnTo>
                        <a:pt x="1798" y="4025"/>
                      </a:lnTo>
                      <a:lnTo>
                        <a:pt x="1988" y="4013"/>
                      </a:lnTo>
                      <a:lnTo>
                        <a:pt x="2000" y="4013"/>
                      </a:lnTo>
                      <a:lnTo>
                        <a:pt x="2060" y="4013"/>
                      </a:lnTo>
                      <a:cubicBezTo>
                        <a:pt x="2108" y="4001"/>
                        <a:pt x="2155" y="4001"/>
                        <a:pt x="2203" y="3989"/>
                      </a:cubicBezTo>
                      <a:cubicBezTo>
                        <a:pt x="2227" y="3989"/>
                        <a:pt x="2239" y="3977"/>
                        <a:pt x="2262" y="3977"/>
                      </a:cubicBezTo>
                      <a:cubicBezTo>
                        <a:pt x="2322" y="3965"/>
                        <a:pt x="2381" y="3941"/>
                        <a:pt x="2429" y="3929"/>
                      </a:cubicBezTo>
                      <a:cubicBezTo>
                        <a:pt x="2465" y="3917"/>
                        <a:pt x="2500" y="3917"/>
                        <a:pt x="2524" y="3906"/>
                      </a:cubicBezTo>
                      <a:cubicBezTo>
                        <a:pt x="2548" y="3894"/>
                        <a:pt x="2548" y="3894"/>
                        <a:pt x="2560" y="3894"/>
                      </a:cubicBezTo>
                      <a:cubicBezTo>
                        <a:pt x="2679" y="3858"/>
                        <a:pt x="2786" y="3798"/>
                        <a:pt x="2893" y="3739"/>
                      </a:cubicBezTo>
                      <a:lnTo>
                        <a:pt x="2917" y="3727"/>
                      </a:lnTo>
                      <a:cubicBezTo>
                        <a:pt x="2941" y="3715"/>
                        <a:pt x="2965" y="3691"/>
                        <a:pt x="3001" y="3667"/>
                      </a:cubicBezTo>
                      <a:cubicBezTo>
                        <a:pt x="3036" y="3644"/>
                        <a:pt x="3084" y="3608"/>
                        <a:pt x="3120" y="3584"/>
                      </a:cubicBezTo>
                      <a:lnTo>
                        <a:pt x="3131" y="3572"/>
                      </a:lnTo>
                      <a:cubicBezTo>
                        <a:pt x="3167" y="3536"/>
                        <a:pt x="3203" y="3501"/>
                        <a:pt x="3239" y="3453"/>
                      </a:cubicBezTo>
                      <a:cubicBezTo>
                        <a:pt x="3239" y="3453"/>
                        <a:pt x="3251" y="3441"/>
                        <a:pt x="3251" y="3429"/>
                      </a:cubicBezTo>
                      <a:lnTo>
                        <a:pt x="3274" y="3406"/>
                      </a:lnTo>
                      <a:cubicBezTo>
                        <a:pt x="3286" y="3382"/>
                        <a:pt x="3298" y="3370"/>
                        <a:pt x="3298" y="3358"/>
                      </a:cubicBezTo>
                      <a:cubicBezTo>
                        <a:pt x="3322" y="3322"/>
                        <a:pt x="3334" y="3298"/>
                        <a:pt x="3346" y="3263"/>
                      </a:cubicBezTo>
                      <a:cubicBezTo>
                        <a:pt x="3346" y="3251"/>
                        <a:pt x="3346" y="3251"/>
                        <a:pt x="3346" y="3251"/>
                      </a:cubicBezTo>
                      <a:lnTo>
                        <a:pt x="3346" y="3227"/>
                      </a:lnTo>
                      <a:cubicBezTo>
                        <a:pt x="3346" y="3227"/>
                        <a:pt x="3358" y="3191"/>
                        <a:pt x="3370" y="3167"/>
                      </a:cubicBezTo>
                      <a:cubicBezTo>
                        <a:pt x="3370" y="3132"/>
                        <a:pt x="3370" y="3096"/>
                        <a:pt x="3370" y="3072"/>
                      </a:cubicBezTo>
                      <a:lnTo>
                        <a:pt x="3370" y="3060"/>
                      </a:lnTo>
                      <a:lnTo>
                        <a:pt x="3382" y="0"/>
                      </a:lnTo>
                      <a:cubicBezTo>
                        <a:pt x="3382" y="60"/>
                        <a:pt x="3382" y="119"/>
                        <a:pt x="3358" y="17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29">
                  <a:extLst>
                    <a:ext uri="{FF2B5EF4-FFF2-40B4-BE49-F238E27FC236}">
                      <a16:creationId xmlns:a16="http://schemas.microsoft.com/office/drawing/2014/main" id="{8C333409-9F6C-08BF-DF10-D6FC1A4A13A3}"/>
                    </a:ext>
                  </a:extLst>
                </p:cNvPr>
                <p:cNvSpPr/>
                <p:nvPr/>
              </p:nvSpPr>
              <p:spPr>
                <a:xfrm>
                  <a:off x="4497125" y="3170850"/>
                  <a:ext cx="92900" cy="4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6" h="1953" extrusionOk="0">
                      <a:moveTo>
                        <a:pt x="1864" y="0"/>
                      </a:moveTo>
                      <a:cubicBezTo>
                        <a:pt x="1432" y="0"/>
                        <a:pt x="1001" y="95"/>
                        <a:pt x="667" y="286"/>
                      </a:cubicBezTo>
                      <a:cubicBezTo>
                        <a:pt x="0" y="667"/>
                        <a:pt x="0" y="1286"/>
                        <a:pt x="667" y="1667"/>
                      </a:cubicBezTo>
                      <a:cubicBezTo>
                        <a:pt x="995" y="1857"/>
                        <a:pt x="1426" y="1953"/>
                        <a:pt x="1859" y="1953"/>
                      </a:cubicBezTo>
                      <a:cubicBezTo>
                        <a:pt x="2292" y="1953"/>
                        <a:pt x="2727" y="1857"/>
                        <a:pt x="3060" y="1667"/>
                      </a:cubicBezTo>
                      <a:cubicBezTo>
                        <a:pt x="3715" y="1286"/>
                        <a:pt x="3715" y="667"/>
                        <a:pt x="3060" y="286"/>
                      </a:cubicBezTo>
                      <a:cubicBezTo>
                        <a:pt x="2727" y="95"/>
                        <a:pt x="2295" y="0"/>
                        <a:pt x="1864" y="0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29">
                  <a:extLst>
                    <a:ext uri="{FF2B5EF4-FFF2-40B4-BE49-F238E27FC236}">
                      <a16:creationId xmlns:a16="http://schemas.microsoft.com/office/drawing/2014/main" id="{056D0917-CE01-C539-374F-8CC311BD8A05}"/>
                    </a:ext>
                  </a:extLst>
                </p:cNvPr>
                <p:cNvSpPr/>
                <p:nvPr/>
              </p:nvSpPr>
              <p:spPr>
                <a:xfrm>
                  <a:off x="4484325" y="3079450"/>
                  <a:ext cx="117900" cy="14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633" extrusionOk="0">
                      <a:moveTo>
                        <a:pt x="4692" y="263"/>
                      </a:moveTo>
                      <a:cubicBezTo>
                        <a:pt x="4692" y="275"/>
                        <a:pt x="4692" y="275"/>
                        <a:pt x="4692" y="287"/>
                      </a:cubicBezTo>
                      <a:cubicBezTo>
                        <a:pt x="4656" y="370"/>
                        <a:pt x="4620" y="441"/>
                        <a:pt x="4572" y="513"/>
                      </a:cubicBezTo>
                      <a:cubicBezTo>
                        <a:pt x="4561" y="525"/>
                        <a:pt x="4561" y="537"/>
                        <a:pt x="4549" y="549"/>
                      </a:cubicBezTo>
                      <a:cubicBezTo>
                        <a:pt x="4489" y="620"/>
                        <a:pt x="4430" y="691"/>
                        <a:pt x="4358" y="751"/>
                      </a:cubicBezTo>
                      <a:cubicBezTo>
                        <a:pt x="4311" y="799"/>
                        <a:pt x="4251" y="834"/>
                        <a:pt x="4191" y="870"/>
                      </a:cubicBezTo>
                      <a:cubicBezTo>
                        <a:pt x="4144" y="918"/>
                        <a:pt x="4096" y="941"/>
                        <a:pt x="4049" y="977"/>
                      </a:cubicBezTo>
                      <a:cubicBezTo>
                        <a:pt x="3941" y="1037"/>
                        <a:pt x="3822" y="1084"/>
                        <a:pt x="3715" y="1132"/>
                      </a:cubicBezTo>
                      <a:lnTo>
                        <a:pt x="3620" y="1168"/>
                      </a:lnTo>
                      <a:cubicBezTo>
                        <a:pt x="3549" y="1191"/>
                        <a:pt x="3477" y="1203"/>
                        <a:pt x="3406" y="1227"/>
                      </a:cubicBezTo>
                      <a:cubicBezTo>
                        <a:pt x="3334" y="1251"/>
                        <a:pt x="3251" y="1275"/>
                        <a:pt x="3168" y="1287"/>
                      </a:cubicBezTo>
                      <a:cubicBezTo>
                        <a:pt x="3084" y="1311"/>
                        <a:pt x="2977" y="1322"/>
                        <a:pt x="2882" y="1334"/>
                      </a:cubicBezTo>
                      <a:cubicBezTo>
                        <a:pt x="2858" y="1334"/>
                        <a:pt x="2834" y="1346"/>
                        <a:pt x="2810" y="1346"/>
                      </a:cubicBezTo>
                      <a:cubicBezTo>
                        <a:pt x="2679" y="1358"/>
                        <a:pt x="2548" y="1370"/>
                        <a:pt x="2417" y="1370"/>
                      </a:cubicBezTo>
                      <a:lnTo>
                        <a:pt x="2346" y="1370"/>
                      </a:lnTo>
                      <a:cubicBezTo>
                        <a:pt x="2215" y="1370"/>
                        <a:pt x="2096" y="1358"/>
                        <a:pt x="1965" y="1346"/>
                      </a:cubicBezTo>
                      <a:lnTo>
                        <a:pt x="1905" y="1346"/>
                      </a:lnTo>
                      <a:cubicBezTo>
                        <a:pt x="1775" y="1322"/>
                        <a:pt x="1644" y="1299"/>
                        <a:pt x="1524" y="1275"/>
                      </a:cubicBezTo>
                      <a:lnTo>
                        <a:pt x="1453" y="1263"/>
                      </a:lnTo>
                      <a:cubicBezTo>
                        <a:pt x="1346" y="1227"/>
                        <a:pt x="1239" y="1203"/>
                        <a:pt x="1132" y="1156"/>
                      </a:cubicBezTo>
                      <a:lnTo>
                        <a:pt x="1072" y="1144"/>
                      </a:lnTo>
                      <a:cubicBezTo>
                        <a:pt x="941" y="1096"/>
                        <a:pt x="822" y="1037"/>
                        <a:pt x="715" y="977"/>
                      </a:cubicBezTo>
                      <a:cubicBezTo>
                        <a:pt x="251" y="703"/>
                        <a:pt x="12" y="346"/>
                        <a:pt x="12" y="1"/>
                      </a:cubicBezTo>
                      <a:lnTo>
                        <a:pt x="0" y="4263"/>
                      </a:lnTo>
                      <a:cubicBezTo>
                        <a:pt x="0" y="4609"/>
                        <a:pt x="239" y="4966"/>
                        <a:pt x="703" y="5228"/>
                      </a:cubicBezTo>
                      <a:cubicBezTo>
                        <a:pt x="810" y="5299"/>
                        <a:pt x="917" y="5347"/>
                        <a:pt x="1036" y="5394"/>
                      </a:cubicBezTo>
                      <a:lnTo>
                        <a:pt x="1060" y="5406"/>
                      </a:lnTo>
                      <a:lnTo>
                        <a:pt x="1120" y="5418"/>
                      </a:lnTo>
                      <a:cubicBezTo>
                        <a:pt x="1191" y="5442"/>
                        <a:pt x="1251" y="5466"/>
                        <a:pt x="1322" y="5490"/>
                      </a:cubicBezTo>
                      <a:lnTo>
                        <a:pt x="1441" y="5525"/>
                      </a:lnTo>
                      <a:lnTo>
                        <a:pt x="1513" y="5537"/>
                      </a:lnTo>
                      <a:lnTo>
                        <a:pt x="1572" y="5549"/>
                      </a:lnTo>
                      <a:cubicBezTo>
                        <a:pt x="1644" y="5573"/>
                        <a:pt x="1715" y="5585"/>
                        <a:pt x="1810" y="5597"/>
                      </a:cubicBezTo>
                      <a:lnTo>
                        <a:pt x="1894" y="5597"/>
                      </a:lnTo>
                      <a:lnTo>
                        <a:pt x="1953" y="5609"/>
                      </a:lnTo>
                      <a:lnTo>
                        <a:pt x="2036" y="5621"/>
                      </a:lnTo>
                      <a:cubicBezTo>
                        <a:pt x="2108" y="5621"/>
                        <a:pt x="2179" y="5632"/>
                        <a:pt x="2263" y="5632"/>
                      </a:cubicBezTo>
                      <a:lnTo>
                        <a:pt x="2513" y="5632"/>
                      </a:lnTo>
                      <a:cubicBezTo>
                        <a:pt x="2596" y="5632"/>
                        <a:pt x="2679" y="5621"/>
                        <a:pt x="2775" y="5609"/>
                      </a:cubicBezTo>
                      <a:lnTo>
                        <a:pt x="2798" y="5609"/>
                      </a:lnTo>
                      <a:lnTo>
                        <a:pt x="2870" y="5609"/>
                      </a:lnTo>
                      <a:cubicBezTo>
                        <a:pt x="2941" y="5597"/>
                        <a:pt x="3001" y="5585"/>
                        <a:pt x="3072" y="5573"/>
                      </a:cubicBezTo>
                      <a:lnTo>
                        <a:pt x="3156" y="5549"/>
                      </a:lnTo>
                      <a:cubicBezTo>
                        <a:pt x="3239" y="5537"/>
                        <a:pt x="3310" y="5513"/>
                        <a:pt x="3394" y="5490"/>
                      </a:cubicBezTo>
                      <a:cubicBezTo>
                        <a:pt x="3429" y="5478"/>
                        <a:pt x="3477" y="5478"/>
                        <a:pt x="3513" y="5466"/>
                      </a:cubicBezTo>
                      <a:cubicBezTo>
                        <a:pt x="3560" y="5454"/>
                        <a:pt x="3572" y="5442"/>
                        <a:pt x="3608" y="5430"/>
                      </a:cubicBezTo>
                      <a:lnTo>
                        <a:pt x="3703" y="5394"/>
                      </a:lnTo>
                      <a:cubicBezTo>
                        <a:pt x="3810" y="5347"/>
                        <a:pt x="3930" y="5299"/>
                        <a:pt x="4037" y="5240"/>
                      </a:cubicBezTo>
                      <a:lnTo>
                        <a:pt x="4061" y="5228"/>
                      </a:lnTo>
                      <a:cubicBezTo>
                        <a:pt x="4108" y="5204"/>
                        <a:pt x="4132" y="5168"/>
                        <a:pt x="4180" y="5144"/>
                      </a:cubicBezTo>
                      <a:cubicBezTo>
                        <a:pt x="4239" y="5097"/>
                        <a:pt x="4287" y="5061"/>
                        <a:pt x="4346" y="5013"/>
                      </a:cubicBezTo>
                      <a:lnTo>
                        <a:pt x="4358" y="5001"/>
                      </a:lnTo>
                      <a:cubicBezTo>
                        <a:pt x="4418" y="4954"/>
                        <a:pt x="4465" y="4906"/>
                        <a:pt x="4501" y="4847"/>
                      </a:cubicBezTo>
                      <a:cubicBezTo>
                        <a:pt x="4513" y="4835"/>
                        <a:pt x="4525" y="4823"/>
                        <a:pt x="4537" y="4811"/>
                      </a:cubicBezTo>
                      <a:cubicBezTo>
                        <a:pt x="4537" y="4799"/>
                        <a:pt x="4549" y="4787"/>
                        <a:pt x="4561" y="4775"/>
                      </a:cubicBezTo>
                      <a:cubicBezTo>
                        <a:pt x="4572" y="4751"/>
                        <a:pt x="4584" y="4728"/>
                        <a:pt x="4596" y="4704"/>
                      </a:cubicBezTo>
                      <a:cubicBezTo>
                        <a:pt x="4632" y="4668"/>
                        <a:pt x="4644" y="4620"/>
                        <a:pt x="4668" y="4573"/>
                      </a:cubicBezTo>
                      <a:cubicBezTo>
                        <a:pt x="4668" y="4561"/>
                        <a:pt x="4668" y="4561"/>
                        <a:pt x="4668" y="4549"/>
                      </a:cubicBezTo>
                      <a:cubicBezTo>
                        <a:pt x="4668" y="4549"/>
                        <a:pt x="4668" y="4537"/>
                        <a:pt x="4668" y="4525"/>
                      </a:cubicBezTo>
                      <a:cubicBezTo>
                        <a:pt x="4668" y="4501"/>
                        <a:pt x="4680" y="4466"/>
                        <a:pt x="4692" y="4442"/>
                      </a:cubicBezTo>
                      <a:cubicBezTo>
                        <a:pt x="4703" y="4394"/>
                        <a:pt x="4703" y="4347"/>
                        <a:pt x="4703" y="4311"/>
                      </a:cubicBezTo>
                      <a:lnTo>
                        <a:pt x="4703" y="4287"/>
                      </a:lnTo>
                      <a:lnTo>
                        <a:pt x="4715" y="25"/>
                      </a:lnTo>
                      <a:cubicBezTo>
                        <a:pt x="4715" y="108"/>
                        <a:pt x="4703" y="179"/>
                        <a:pt x="4692" y="26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29">
                  <a:extLst>
                    <a:ext uri="{FF2B5EF4-FFF2-40B4-BE49-F238E27FC236}">
                      <a16:creationId xmlns:a16="http://schemas.microsoft.com/office/drawing/2014/main" id="{66B07A90-0B7F-43DC-70A8-F70CC579A2B9}"/>
                    </a:ext>
                  </a:extLst>
                </p:cNvPr>
                <p:cNvSpPr/>
                <p:nvPr/>
              </p:nvSpPr>
              <p:spPr>
                <a:xfrm>
                  <a:off x="4478975" y="3045600"/>
                  <a:ext cx="12950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0" h="2741" extrusionOk="0">
                      <a:moveTo>
                        <a:pt x="2584" y="0"/>
                      </a:moveTo>
                      <a:cubicBezTo>
                        <a:pt x="1980" y="0"/>
                        <a:pt x="1375" y="134"/>
                        <a:pt x="917" y="402"/>
                      </a:cubicBezTo>
                      <a:cubicBezTo>
                        <a:pt x="0" y="938"/>
                        <a:pt x="12" y="1807"/>
                        <a:pt x="929" y="2343"/>
                      </a:cubicBezTo>
                      <a:cubicBezTo>
                        <a:pt x="1396" y="2606"/>
                        <a:pt x="2004" y="2740"/>
                        <a:pt x="2610" y="2740"/>
                      </a:cubicBezTo>
                      <a:cubicBezTo>
                        <a:pt x="3210" y="2740"/>
                        <a:pt x="3807" y="2609"/>
                        <a:pt x="4263" y="2343"/>
                      </a:cubicBezTo>
                      <a:cubicBezTo>
                        <a:pt x="5179" y="1807"/>
                        <a:pt x="5179" y="938"/>
                        <a:pt x="4251" y="402"/>
                      </a:cubicBezTo>
                      <a:cubicBezTo>
                        <a:pt x="3792" y="134"/>
                        <a:pt x="3188" y="0"/>
                        <a:pt x="2584" y="0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29">
                  <a:extLst>
                    <a:ext uri="{FF2B5EF4-FFF2-40B4-BE49-F238E27FC236}">
                      <a16:creationId xmlns:a16="http://schemas.microsoft.com/office/drawing/2014/main" id="{2362FFE4-8F09-C731-2D4A-6067A3E25766}"/>
                    </a:ext>
                  </a:extLst>
                </p:cNvPr>
                <p:cNvSpPr/>
                <p:nvPr/>
              </p:nvSpPr>
              <p:spPr>
                <a:xfrm>
                  <a:off x="4503375" y="3521084"/>
                  <a:ext cx="54200" cy="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73" extrusionOk="0">
                      <a:moveTo>
                        <a:pt x="943" y="0"/>
                      </a:moveTo>
                      <a:cubicBezTo>
                        <a:pt x="566" y="0"/>
                        <a:pt x="241" y="112"/>
                        <a:pt x="143" y="290"/>
                      </a:cubicBezTo>
                      <a:cubicBezTo>
                        <a:pt x="1" y="540"/>
                        <a:pt x="322" y="826"/>
                        <a:pt x="846" y="933"/>
                      </a:cubicBezTo>
                      <a:cubicBezTo>
                        <a:pt x="977" y="960"/>
                        <a:pt x="1109" y="972"/>
                        <a:pt x="1234" y="972"/>
                      </a:cubicBezTo>
                      <a:cubicBezTo>
                        <a:pt x="1612" y="972"/>
                        <a:pt x="1938" y="859"/>
                        <a:pt x="2036" y="671"/>
                      </a:cubicBezTo>
                      <a:cubicBezTo>
                        <a:pt x="2167" y="433"/>
                        <a:pt x="1846" y="147"/>
                        <a:pt x="1334" y="40"/>
                      </a:cubicBezTo>
                      <a:cubicBezTo>
                        <a:pt x="1202" y="13"/>
                        <a:pt x="1069" y="0"/>
                        <a:pt x="9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29">
                  <a:extLst>
                    <a:ext uri="{FF2B5EF4-FFF2-40B4-BE49-F238E27FC236}">
                      <a16:creationId xmlns:a16="http://schemas.microsoft.com/office/drawing/2014/main" id="{EAB609ED-4B7F-D28A-0006-9232F8DA2278}"/>
                    </a:ext>
                  </a:extLst>
                </p:cNvPr>
                <p:cNvSpPr/>
                <p:nvPr/>
              </p:nvSpPr>
              <p:spPr>
                <a:xfrm>
                  <a:off x="4273275" y="3393400"/>
                  <a:ext cx="54200" cy="2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79" extrusionOk="0">
                      <a:moveTo>
                        <a:pt x="946" y="0"/>
                      </a:moveTo>
                      <a:cubicBezTo>
                        <a:pt x="568" y="0"/>
                        <a:pt x="242" y="114"/>
                        <a:pt x="144" y="302"/>
                      </a:cubicBezTo>
                      <a:cubicBezTo>
                        <a:pt x="1" y="552"/>
                        <a:pt x="322" y="837"/>
                        <a:pt x="846" y="944"/>
                      </a:cubicBezTo>
                      <a:cubicBezTo>
                        <a:pt x="974" y="968"/>
                        <a:pt x="1103" y="979"/>
                        <a:pt x="1226" y="979"/>
                      </a:cubicBezTo>
                      <a:cubicBezTo>
                        <a:pt x="1608" y="979"/>
                        <a:pt x="1938" y="872"/>
                        <a:pt x="2037" y="683"/>
                      </a:cubicBezTo>
                      <a:cubicBezTo>
                        <a:pt x="2168" y="433"/>
                        <a:pt x="1846" y="147"/>
                        <a:pt x="1334" y="40"/>
                      </a:cubicBezTo>
                      <a:cubicBezTo>
                        <a:pt x="1204" y="13"/>
                        <a:pt x="1072" y="0"/>
                        <a:pt x="94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29">
                  <a:extLst>
                    <a:ext uri="{FF2B5EF4-FFF2-40B4-BE49-F238E27FC236}">
                      <a16:creationId xmlns:a16="http://schemas.microsoft.com/office/drawing/2014/main" id="{EA1BEB24-3319-A643-3B5D-13CD5823571D}"/>
                    </a:ext>
                  </a:extLst>
                </p:cNvPr>
                <p:cNvSpPr/>
                <p:nvPr/>
              </p:nvSpPr>
              <p:spPr>
                <a:xfrm>
                  <a:off x="4024150" y="3251700"/>
                  <a:ext cx="54200" cy="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80" extrusionOk="0">
                      <a:moveTo>
                        <a:pt x="945" y="1"/>
                      </a:moveTo>
                      <a:cubicBezTo>
                        <a:pt x="567" y="1"/>
                        <a:pt x="242" y="115"/>
                        <a:pt x="143" y="302"/>
                      </a:cubicBezTo>
                      <a:cubicBezTo>
                        <a:pt x="0" y="552"/>
                        <a:pt x="322" y="838"/>
                        <a:pt x="846" y="945"/>
                      </a:cubicBezTo>
                      <a:cubicBezTo>
                        <a:pt x="974" y="968"/>
                        <a:pt x="1102" y="980"/>
                        <a:pt x="1225" y="980"/>
                      </a:cubicBezTo>
                      <a:cubicBezTo>
                        <a:pt x="1607" y="980"/>
                        <a:pt x="1937" y="872"/>
                        <a:pt x="2036" y="683"/>
                      </a:cubicBezTo>
                      <a:cubicBezTo>
                        <a:pt x="2167" y="433"/>
                        <a:pt x="1846" y="147"/>
                        <a:pt x="1334" y="40"/>
                      </a:cubicBezTo>
                      <a:cubicBezTo>
                        <a:pt x="1203" y="13"/>
                        <a:pt x="1071" y="1"/>
                        <a:pt x="94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29">
                  <a:extLst>
                    <a:ext uri="{FF2B5EF4-FFF2-40B4-BE49-F238E27FC236}">
                      <a16:creationId xmlns:a16="http://schemas.microsoft.com/office/drawing/2014/main" id="{861D4483-3791-BF32-19F1-6891A0431E62}"/>
                    </a:ext>
                  </a:extLst>
                </p:cNvPr>
                <p:cNvSpPr/>
                <p:nvPr/>
              </p:nvSpPr>
              <p:spPr>
                <a:xfrm>
                  <a:off x="3830494" y="2195581"/>
                  <a:ext cx="450975" cy="2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39" h="8407" extrusionOk="0">
                      <a:moveTo>
                        <a:pt x="7061" y="8407"/>
                      </a:moveTo>
                      <a:lnTo>
                        <a:pt x="18039" y="2025"/>
                      </a:lnTo>
                      <a:cubicBezTo>
                        <a:pt x="17932" y="1942"/>
                        <a:pt x="17812" y="1858"/>
                        <a:pt x="17705" y="1775"/>
                      </a:cubicBezTo>
                      <a:cubicBezTo>
                        <a:pt x="17598" y="1704"/>
                        <a:pt x="17479" y="1620"/>
                        <a:pt x="17372" y="1537"/>
                      </a:cubicBezTo>
                      <a:lnTo>
                        <a:pt x="17348" y="1525"/>
                      </a:lnTo>
                      <a:lnTo>
                        <a:pt x="17324" y="1513"/>
                      </a:lnTo>
                      <a:cubicBezTo>
                        <a:pt x="17229" y="1442"/>
                        <a:pt x="17134" y="1382"/>
                        <a:pt x="17027" y="1323"/>
                      </a:cubicBezTo>
                      <a:cubicBezTo>
                        <a:pt x="16920" y="1251"/>
                        <a:pt x="16812" y="1180"/>
                        <a:pt x="16705" y="1120"/>
                      </a:cubicBezTo>
                      <a:lnTo>
                        <a:pt x="16634" y="1073"/>
                      </a:lnTo>
                      <a:cubicBezTo>
                        <a:pt x="16550" y="1025"/>
                        <a:pt x="16455" y="977"/>
                        <a:pt x="16384" y="930"/>
                      </a:cubicBezTo>
                      <a:lnTo>
                        <a:pt x="16277" y="882"/>
                      </a:lnTo>
                      <a:lnTo>
                        <a:pt x="16158" y="822"/>
                      </a:lnTo>
                      <a:lnTo>
                        <a:pt x="16050" y="763"/>
                      </a:lnTo>
                      <a:lnTo>
                        <a:pt x="15896" y="692"/>
                      </a:lnTo>
                      <a:lnTo>
                        <a:pt x="15777" y="632"/>
                      </a:lnTo>
                      <a:lnTo>
                        <a:pt x="15729" y="608"/>
                      </a:lnTo>
                      <a:cubicBezTo>
                        <a:pt x="15622" y="561"/>
                        <a:pt x="15515" y="525"/>
                        <a:pt x="15407" y="477"/>
                      </a:cubicBezTo>
                      <a:cubicBezTo>
                        <a:pt x="15300" y="430"/>
                        <a:pt x="15193" y="394"/>
                        <a:pt x="15086" y="358"/>
                      </a:cubicBezTo>
                      <a:cubicBezTo>
                        <a:pt x="15074" y="358"/>
                        <a:pt x="15062" y="346"/>
                        <a:pt x="15050" y="346"/>
                      </a:cubicBezTo>
                      <a:lnTo>
                        <a:pt x="14931" y="311"/>
                      </a:lnTo>
                      <a:lnTo>
                        <a:pt x="14776" y="251"/>
                      </a:lnTo>
                      <a:lnTo>
                        <a:pt x="14693" y="227"/>
                      </a:lnTo>
                      <a:lnTo>
                        <a:pt x="14550" y="191"/>
                      </a:lnTo>
                      <a:lnTo>
                        <a:pt x="14443" y="168"/>
                      </a:lnTo>
                      <a:cubicBezTo>
                        <a:pt x="14407" y="156"/>
                        <a:pt x="14372" y="144"/>
                        <a:pt x="14336" y="144"/>
                      </a:cubicBezTo>
                      <a:lnTo>
                        <a:pt x="14193" y="108"/>
                      </a:lnTo>
                      <a:lnTo>
                        <a:pt x="14122" y="96"/>
                      </a:lnTo>
                      <a:cubicBezTo>
                        <a:pt x="14074" y="84"/>
                        <a:pt x="14038" y="72"/>
                        <a:pt x="13991" y="72"/>
                      </a:cubicBezTo>
                      <a:lnTo>
                        <a:pt x="13824" y="49"/>
                      </a:lnTo>
                      <a:lnTo>
                        <a:pt x="13764" y="37"/>
                      </a:lnTo>
                      <a:cubicBezTo>
                        <a:pt x="13729" y="37"/>
                        <a:pt x="13681" y="25"/>
                        <a:pt x="13633" y="25"/>
                      </a:cubicBezTo>
                      <a:lnTo>
                        <a:pt x="13467" y="1"/>
                      </a:lnTo>
                      <a:lnTo>
                        <a:pt x="13419" y="1"/>
                      </a:lnTo>
                      <a:lnTo>
                        <a:pt x="13300" y="1"/>
                      </a:lnTo>
                      <a:lnTo>
                        <a:pt x="13098" y="1"/>
                      </a:lnTo>
                      <a:lnTo>
                        <a:pt x="13038" y="1"/>
                      </a:lnTo>
                      <a:lnTo>
                        <a:pt x="12955" y="1"/>
                      </a:lnTo>
                      <a:cubicBezTo>
                        <a:pt x="12871" y="1"/>
                        <a:pt x="12788" y="1"/>
                        <a:pt x="12705" y="13"/>
                      </a:cubicBezTo>
                      <a:lnTo>
                        <a:pt x="12633" y="13"/>
                      </a:lnTo>
                      <a:lnTo>
                        <a:pt x="12574" y="13"/>
                      </a:lnTo>
                      <a:cubicBezTo>
                        <a:pt x="12455" y="25"/>
                        <a:pt x="12324" y="49"/>
                        <a:pt x="12205" y="72"/>
                      </a:cubicBezTo>
                      <a:lnTo>
                        <a:pt x="12169" y="72"/>
                      </a:lnTo>
                      <a:lnTo>
                        <a:pt x="12169" y="72"/>
                      </a:lnTo>
                      <a:cubicBezTo>
                        <a:pt x="12145" y="72"/>
                        <a:pt x="12121" y="84"/>
                        <a:pt x="12086" y="84"/>
                      </a:cubicBezTo>
                      <a:cubicBezTo>
                        <a:pt x="12014" y="108"/>
                        <a:pt x="11943" y="120"/>
                        <a:pt x="11871" y="144"/>
                      </a:cubicBezTo>
                      <a:lnTo>
                        <a:pt x="11764" y="180"/>
                      </a:lnTo>
                      <a:lnTo>
                        <a:pt x="11609" y="215"/>
                      </a:lnTo>
                      <a:lnTo>
                        <a:pt x="11574" y="239"/>
                      </a:lnTo>
                      <a:cubicBezTo>
                        <a:pt x="11502" y="263"/>
                        <a:pt x="11431" y="287"/>
                        <a:pt x="11371" y="322"/>
                      </a:cubicBezTo>
                      <a:lnTo>
                        <a:pt x="11264" y="358"/>
                      </a:lnTo>
                      <a:cubicBezTo>
                        <a:pt x="11169" y="406"/>
                        <a:pt x="11062" y="465"/>
                        <a:pt x="10966" y="513"/>
                      </a:cubicBezTo>
                      <a:lnTo>
                        <a:pt x="1" y="6883"/>
                      </a:lnTo>
                      <a:cubicBezTo>
                        <a:pt x="96" y="6835"/>
                        <a:pt x="191" y="6776"/>
                        <a:pt x="298" y="6740"/>
                      </a:cubicBezTo>
                      <a:lnTo>
                        <a:pt x="394" y="6692"/>
                      </a:lnTo>
                      <a:cubicBezTo>
                        <a:pt x="465" y="6668"/>
                        <a:pt x="537" y="6633"/>
                        <a:pt x="608" y="6609"/>
                      </a:cubicBezTo>
                      <a:cubicBezTo>
                        <a:pt x="679" y="6585"/>
                        <a:pt x="727" y="6573"/>
                        <a:pt x="787" y="6549"/>
                      </a:cubicBezTo>
                      <a:lnTo>
                        <a:pt x="894" y="6514"/>
                      </a:lnTo>
                      <a:cubicBezTo>
                        <a:pt x="965" y="6502"/>
                        <a:pt x="1037" y="6478"/>
                        <a:pt x="1120" y="6466"/>
                      </a:cubicBezTo>
                      <a:cubicBezTo>
                        <a:pt x="1144" y="6466"/>
                        <a:pt x="1168" y="6454"/>
                        <a:pt x="1191" y="6442"/>
                      </a:cubicBezTo>
                      <a:lnTo>
                        <a:pt x="1227" y="6442"/>
                      </a:lnTo>
                      <a:cubicBezTo>
                        <a:pt x="1346" y="6418"/>
                        <a:pt x="1477" y="6395"/>
                        <a:pt x="1596" y="6383"/>
                      </a:cubicBezTo>
                      <a:lnTo>
                        <a:pt x="1727" y="6371"/>
                      </a:lnTo>
                      <a:cubicBezTo>
                        <a:pt x="1810" y="6371"/>
                        <a:pt x="1894" y="6359"/>
                        <a:pt x="1977" y="6359"/>
                      </a:cubicBezTo>
                      <a:lnTo>
                        <a:pt x="2132" y="6359"/>
                      </a:lnTo>
                      <a:lnTo>
                        <a:pt x="2334" y="6359"/>
                      </a:lnTo>
                      <a:lnTo>
                        <a:pt x="2501" y="6371"/>
                      </a:lnTo>
                      <a:lnTo>
                        <a:pt x="2668" y="6383"/>
                      </a:lnTo>
                      <a:cubicBezTo>
                        <a:pt x="2727" y="6395"/>
                        <a:pt x="2799" y="6407"/>
                        <a:pt x="2858" y="6407"/>
                      </a:cubicBezTo>
                      <a:lnTo>
                        <a:pt x="3013" y="6442"/>
                      </a:lnTo>
                      <a:cubicBezTo>
                        <a:pt x="3084" y="6454"/>
                        <a:pt x="3156" y="6466"/>
                        <a:pt x="3227" y="6478"/>
                      </a:cubicBezTo>
                      <a:cubicBezTo>
                        <a:pt x="3275" y="6490"/>
                        <a:pt x="3311" y="6490"/>
                        <a:pt x="3358" y="6502"/>
                      </a:cubicBezTo>
                      <a:cubicBezTo>
                        <a:pt x="3430" y="6526"/>
                        <a:pt x="3513" y="6537"/>
                        <a:pt x="3585" y="6561"/>
                      </a:cubicBezTo>
                      <a:lnTo>
                        <a:pt x="3727" y="6597"/>
                      </a:lnTo>
                      <a:cubicBezTo>
                        <a:pt x="3799" y="6621"/>
                        <a:pt x="3882" y="6645"/>
                        <a:pt x="3966" y="6680"/>
                      </a:cubicBezTo>
                      <a:lnTo>
                        <a:pt x="4085" y="6716"/>
                      </a:lnTo>
                      <a:cubicBezTo>
                        <a:pt x="4323" y="6799"/>
                        <a:pt x="4561" y="6895"/>
                        <a:pt x="4811" y="7014"/>
                      </a:cubicBezTo>
                      <a:lnTo>
                        <a:pt x="4930" y="7061"/>
                      </a:lnTo>
                      <a:lnTo>
                        <a:pt x="5180" y="7192"/>
                      </a:lnTo>
                      <a:lnTo>
                        <a:pt x="5311" y="7264"/>
                      </a:lnTo>
                      <a:cubicBezTo>
                        <a:pt x="5430" y="7323"/>
                        <a:pt x="5549" y="7383"/>
                        <a:pt x="5656" y="7454"/>
                      </a:cubicBezTo>
                      <a:cubicBezTo>
                        <a:pt x="5894" y="7585"/>
                        <a:pt x="6121" y="7728"/>
                        <a:pt x="6347" y="7883"/>
                      </a:cubicBezTo>
                      <a:lnTo>
                        <a:pt x="6371" y="7895"/>
                      </a:lnTo>
                      <a:cubicBezTo>
                        <a:pt x="6609" y="8061"/>
                        <a:pt x="6835" y="8228"/>
                        <a:pt x="7061" y="840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29">
                  <a:extLst>
                    <a:ext uri="{FF2B5EF4-FFF2-40B4-BE49-F238E27FC236}">
                      <a16:creationId xmlns:a16="http://schemas.microsoft.com/office/drawing/2014/main" id="{78B6AFF5-65F2-055E-5308-CEDDE9CF9FB7}"/>
                    </a:ext>
                  </a:extLst>
                </p:cNvPr>
                <p:cNvSpPr/>
                <p:nvPr/>
              </p:nvSpPr>
              <p:spPr>
                <a:xfrm>
                  <a:off x="4072794" y="1994081"/>
                  <a:ext cx="692375" cy="53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5" h="21265" extrusionOk="0">
                      <a:moveTo>
                        <a:pt x="8752" y="8787"/>
                      </a:moveTo>
                      <a:lnTo>
                        <a:pt x="8871" y="8882"/>
                      </a:lnTo>
                      <a:cubicBezTo>
                        <a:pt x="9109" y="9061"/>
                        <a:pt x="9335" y="9252"/>
                        <a:pt x="9561" y="9442"/>
                      </a:cubicBezTo>
                      <a:cubicBezTo>
                        <a:pt x="9597" y="9478"/>
                        <a:pt x="9633" y="9514"/>
                        <a:pt x="9680" y="9549"/>
                      </a:cubicBezTo>
                      <a:cubicBezTo>
                        <a:pt x="9906" y="9752"/>
                        <a:pt x="10133" y="9954"/>
                        <a:pt x="10359" y="10168"/>
                      </a:cubicBezTo>
                      <a:lnTo>
                        <a:pt x="10406" y="10216"/>
                      </a:lnTo>
                      <a:cubicBezTo>
                        <a:pt x="10633" y="10430"/>
                        <a:pt x="10847" y="10657"/>
                        <a:pt x="11061" y="10883"/>
                      </a:cubicBezTo>
                      <a:cubicBezTo>
                        <a:pt x="11085" y="10907"/>
                        <a:pt x="11109" y="10930"/>
                        <a:pt x="11133" y="10954"/>
                      </a:cubicBezTo>
                      <a:cubicBezTo>
                        <a:pt x="11347" y="11192"/>
                        <a:pt x="11561" y="11430"/>
                        <a:pt x="11764" y="11669"/>
                      </a:cubicBezTo>
                      <a:lnTo>
                        <a:pt x="11859" y="11776"/>
                      </a:lnTo>
                      <a:cubicBezTo>
                        <a:pt x="12061" y="12014"/>
                        <a:pt x="12252" y="12252"/>
                        <a:pt x="12442" y="12502"/>
                      </a:cubicBezTo>
                      <a:cubicBezTo>
                        <a:pt x="12490" y="12562"/>
                        <a:pt x="12538" y="12621"/>
                        <a:pt x="12573" y="12681"/>
                      </a:cubicBezTo>
                      <a:cubicBezTo>
                        <a:pt x="12704" y="12847"/>
                        <a:pt x="12835" y="13026"/>
                        <a:pt x="12966" y="13204"/>
                      </a:cubicBezTo>
                      <a:cubicBezTo>
                        <a:pt x="13062" y="13335"/>
                        <a:pt x="13157" y="13478"/>
                        <a:pt x="13264" y="13621"/>
                      </a:cubicBezTo>
                      <a:cubicBezTo>
                        <a:pt x="13407" y="13835"/>
                        <a:pt x="13550" y="14050"/>
                        <a:pt x="13681" y="14264"/>
                      </a:cubicBezTo>
                      <a:cubicBezTo>
                        <a:pt x="13716" y="14300"/>
                        <a:pt x="13740" y="14347"/>
                        <a:pt x="13764" y="14383"/>
                      </a:cubicBezTo>
                      <a:cubicBezTo>
                        <a:pt x="13931" y="14657"/>
                        <a:pt x="14097" y="14919"/>
                        <a:pt x="14252" y="15193"/>
                      </a:cubicBezTo>
                      <a:cubicBezTo>
                        <a:pt x="14324" y="15324"/>
                        <a:pt x="14395" y="15443"/>
                        <a:pt x="14467" y="15574"/>
                      </a:cubicBezTo>
                      <a:cubicBezTo>
                        <a:pt x="14574" y="15764"/>
                        <a:pt x="14681" y="15967"/>
                        <a:pt x="14788" y="16169"/>
                      </a:cubicBezTo>
                      <a:lnTo>
                        <a:pt x="14883" y="16348"/>
                      </a:lnTo>
                      <a:cubicBezTo>
                        <a:pt x="15026" y="16633"/>
                        <a:pt x="15169" y="16907"/>
                        <a:pt x="15288" y="17193"/>
                      </a:cubicBezTo>
                      <a:cubicBezTo>
                        <a:pt x="15312" y="17229"/>
                        <a:pt x="15324" y="17264"/>
                        <a:pt x="15348" y="17300"/>
                      </a:cubicBezTo>
                      <a:cubicBezTo>
                        <a:pt x="15479" y="17598"/>
                        <a:pt x="15610" y="17884"/>
                        <a:pt x="15729" y="18181"/>
                      </a:cubicBezTo>
                      <a:cubicBezTo>
                        <a:pt x="15740" y="18217"/>
                        <a:pt x="15752" y="18265"/>
                        <a:pt x="15776" y="18300"/>
                      </a:cubicBezTo>
                      <a:cubicBezTo>
                        <a:pt x="15883" y="18598"/>
                        <a:pt x="16002" y="18884"/>
                        <a:pt x="16110" y="19181"/>
                      </a:cubicBezTo>
                      <a:lnTo>
                        <a:pt x="16145" y="19312"/>
                      </a:lnTo>
                      <a:cubicBezTo>
                        <a:pt x="16252" y="19610"/>
                        <a:pt x="16348" y="19908"/>
                        <a:pt x="16431" y="20193"/>
                      </a:cubicBezTo>
                      <a:cubicBezTo>
                        <a:pt x="16443" y="20241"/>
                        <a:pt x="16455" y="20289"/>
                        <a:pt x="16479" y="20324"/>
                      </a:cubicBezTo>
                      <a:cubicBezTo>
                        <a:pt x="16562" y="20646"/>
                        <a:pt x="16645" y="20955"/>
                        <a:pt x="16729" y="21265"/>
                      </a:cubicBezTo>
                      <a:lnTo>
                        <a:pt x="27694" y="14895"/>
                      </a:lnTo>
                      <a:cubicBezTo>
                        <a:pt x="27682" y="14836"/>
                        <a:pt x="27671" y="14788"/>
                        <a:pt x="27659" y="14728"/>
                      </a:cubicBezTo>
                      <a:cubicBezTo>
                        <a:pt x="27611" y="14562"/>
                        <a:pt x="27563" y="14383"/>
                        <a:pt x="27504" y="14205"/>
                      </a:cubicBezTo>
                      <a:cubicBezTo>
                        <a:pt x="27492" y="14121"/>
                        <a:pt x="27456" y="14038"/>
                        <a:pt x="27432" y="13955"/>
                      </a:cubicBezTo>
                      <a:cubicBezTo>
                        <a:pt x="27421" y="13907"/>
                        <a:pt x="27409" y="13859"/>
                        <a:pt x="27397" y="13824"/>
                      </a:cubicBezTo>
                      <a:cubicBezTo>
                        <a:pt x="27385" y="13776"/>
                        <a:pt x="27373" y="13716"/>
                        <a:pt x="27349" y="13669"/>
                      </a:cubicBezTo>
                      <a:cubicBezTo>
                        <a:pt x="27301" y="13490"/>
                        <a:pt x="27242" y="13324"/>
                        <a:pt x="27182" y="13145"/>
                      </a:cubicBezTo>
                      <a:cubicBezTo>
                        <a:pt x="27159" y="13073"/>
                        <a:pt x="27135" y="13002"/>
                        <a:pt x="27111" y="12931"/>
                      </a:cubicBezTo>
                      <a:cubicBezTo>
                        <a:pt x="27099" y="12895"/>
                        <a:pt x="27087" y="12847"/>
                        <a:pt x="27063" y="12800"/>
                      </a:cubicBezTo>
                      <a:cubicBezTo>
                        <a:pt x="27051" y="12764"/>
                        <a:pt x="27028" y="12692"/>
                        <a:pt x="27004" y="12633"/>
                      </a:cubicBezTo>
                      <a:cubicBezTo>
                        <a:pt x="26944" y="12466"/>
                        <a:pt x="26885" y="12300"/>
                        <a:pt x="26825" y="12145"/>
                      </a:cubicBezTo>
                      <a:cubicBezTo>
                        <a:pt x="26789" y="12073"/>
                        <a:pt x="26766" y="11990"/>
                        <a:pt x="26730" y="11919"/>
                      </a:cubicBezTo>
                      <a:cubicBezTo>
                        <a:pt x="26718" y="11883"/>
                        <a:pt x="26706" y="11847"/>
                        <a:pt x="26682" y="11811"/>
                      </a:cubicBezTo>
                      <a:cubicBezTo>
                        <a:pt x="26670" y="11764"/>
                        <a:pt x="26647" y="11704"/>
                        <a:pt x="26623" y="11657"/>
                      </a:cubicBezTo>
                      <a:cubicBezTo>
                        <a:pt x="26563" y="11502"/>
                        <a:pt x="26492" y="11335"/>
                        <a:pt x="26420" y="11180"/>
                      </a:cubicBezTo>
                      <a:cubicBezTo>
                        <a:pt x="26385" y="11097"/>
                        <a:pt x="26349" y="11014"/>
                        <a:pt x="26313" y="10930"/>
                      </a:cubicBezTo>
                      <a:lnTo>
                        <a:pt x="26254" y="10811"/>
                      </a:lnTo>
                      <a:lnTo>
                        <a:pt x="26194" y="10692"/>
                      </a:lnTo>
                      <a:cubicBezTo>
                        <a:pt x="26123" y="10514"/>
                        <a:pt x="26039" y="10347"/>
                        <a:pt x="25956" y="10180"/>
                      </a:cubicBezTo>
                      <a:cubicBezTo>
                        <a:pt x="25920" y="10109"/>
                        <a:pt x="25885" y="10037"/>
                        <a:pt x="25849" y="9978"/>
                      </a:cubicBezTo>
                      <a:cubicBezTo>
                        <a:pt x="25813" y="9906"/>
                        <a:pt x="25777" y="9847"/>
                        <a:pt x="25754" y="9787"/>
                      </a:cubicBezTo>
                      <a:cubicBezTo>
                        <a:pt x="25718" y="9728"/>
                        <a:pt x="25682" y="9644"/>
                        <a:pt x="25646" y="9573"/>
                      </a:cubicBezTo>
                      <a:cubicBezTo>
                        <a:pt x="25575" y="9442"/>
                        <a:pt x="25492" y="9323"/>
                        <a:pt x="25432" y="9192"/>
                      </a:cubicBezTo>
                      <a:cubicBezTo>
                        <a:pt x="25361" y="9061"/>
                        <a:pt x="25289" y="8942"/>
                        <a:pt x="25218" y="8823"/>
                      </a:cubicBezTo>
                      <a:cubicBezTo>
                        <a:pt x="25194" y="8787"/>
                        <a:pt x="25182" y="8740"/>
                        <a:pt x="25158" y="8704"/>
                      </a:cubicBezTo>
                      <a:cubicBezTo>
                        <a:pt x="25015" y="8478"/>
                        <a:pt x="24873" y="8240"/>
                        <a:pt x="24730" y="8013"/>
                      </a:cubicBezTo>
                      <a:cubicBezTo>
                        <a:pt x="24706" y="7966"/>
                        <a:pt x="24670" y="7930"/>
                        <a:pt x="24646" y="7882"/>
                      </a:cubicBezTo>
                      <a:cubicBezTo>
                        <a:pt x="24551" y="7728"/>
                        <a:pt x="24444" y="7573"/>
                        <a:pt x="24349" y="7418"/>
                      </a:cubicBezTo>
                      <a:cubicBezTo>
                        <a:pt x="24313" y="7358"/>
                        <a:pt x="24265" y="7299"/>
                        <a:pt x="24230" y="7239"/>
                      </a:cubicBezTo>
                      <a:cubicBezTo>
                        <a:pt x="24134" y="7097"/>
                        <a:pt x="24027" y="6966"/>
                        <a:pt x="23932" y="6823"/>
                      </a:cubicBezTo>
                      <a:cubicBezTo>
                        <a:pt x="23861" y="6739"/>
                        <a:pt x="23801" y="6644"/>
                        <a:pt x="23741" y="6549"/>
                      </a:cubicBezTo>
                      <a:cubicBezTo>
                        <a:pt x="23670" y="6466"/>
                        <a:pt x="23611" y="6382"/>
                        <a:pt x="23539" y="6299"/>
                      </a:cubicBezTo>
                      <a:cubicBezTo>
                        <a:pt x="23503" y="6239"/>
                        <a:pt x="23456" y="6180"/>
                        <a:pt x="23408" y="6120"/>
                      </a:cubicBezTo>
                      <a:cubicBezTo>
                        <a:pt x="23372" y="6073"/>
                        <a:pt x="23349" y="6037"/>
                        <a:pt x="23313" y="5989"/>
                      </a:cubicBezTo>
                      <a:cubicBezTo>
                        <a:pt x="23182" y="5834"/>
                        <a:pt x="23051" y="5668"/>
                        <a:pt x="22920" y="5513"/>
                      </a:cubicBezTo>
                      <a:lnTo>
                        <a:pt x="22825" y="5406"/>
                      </a:lnTo>
                      <a:cubicBezTo>
                        <a:pt x="22801" y="5370"/>
                        <a:pt x="22765" y="5323"/>
                        <a:pt x="22729" y="5287"/>
                      </a:cubicBezTo>
                      <a:cubicBezTo>
                        <a:pt x="22670" y="5215"/>
                        <a:pt x="22598" y="5144"/>
                        <a:pt x="22539" y="5061"/>
                      </a:cubicBezTo>
                      <a:cubicBezTo>
                        <a:pt x="22408" y="4906"/>
                        <a:pt x="22277" y="4763"/>
                        <a:pt x="22146" y="4620"/>
                      </a:cubicBezTo>
                      <a:lnTo>
                        <a:pt x="22098" y="4584"/>
                      </a:lnTo>
                      <a:lnTo>
                        <a:pt x="22027" y="4513"/>
                      </a:lnTo>
                      <a:cubicBezTo>
                        <a:pt x="21932" y="4406"/>
                        <a:pt x="21836" y="4299"/>
                        <a:pt x="21729" y="4191"/>
                      </a:cubicBezTo>
                      <a:cubicBezTo>
                        <a:pt x="21634" y="4096"/>
                        <a:pt x="21491" y="3953"/>
                        <a:pt x="21372" y="3834"/>
                      </a:cubicBezTo>
                      <a:cubicBezTo>
                        <a:pt x="21360" y="3822"/>
                        <a:pt x="21348" y="3810"/>
                        <a:pt x="21325" y="3799"/>
                      </a:cubicBezTo>
                      <a:cubicBezTo>
                        <a:pt x="21325" y="3787"/>
                        <a:pt x="21313" y="3787"/>
                        <a:pt x="21313" y="3775"/>
                      </a:cubicBezTo>
                      <a:cubicBezTo>
                        <a:pt x="21158" y="3632"/>
                        <a:pt x="21015" y="3501"/>
                        <a:pt x="20860" y="3370"/>
                      </a:cubicBezTo>
                      <a:cubicBezTo>
                        <a:pt x="20789" y="3298"/>
                        <a:pt x="20717" y="3239"/>
                        <a:pt x="20646" y="3167"/>
                      </a:cubicBezTo>
                      <a:lnTo>
                        <a:pt x="20527" y="3072"/>
                      </a:lnTo>
                      <a:lnTo>
                        <a:pt x="20420" y="2977"/>
                      </a:lnTo>
                      <a:cubicBezTo>
                        <a:pt x="20265" y="2846"/>
                        <a:pt x="20122" y="2727"/>
                        <a:pt x="19967" y="2608"/>
                      </a:cubicBezTo>
                      <a:lnTo>
                        <a:pt x="19836" y="2513"/>
                      </a:lnTo>
                      <a:lnTo>
                        <a:pt x="19717" y="2417"/>
                      </a:lnTo>
                      <a:cubicBezTo>
                        <a:pt x="19658" y="2370"/>
                        <a:pt x="19586" y="2322"/>
                        <a:pt x="19527" y="2263"/>
                      </a:cubicBezTo>
                      <a:cubicBezTo>
                        <a:pt x="19372" y="2167"/>
                        <a:pt x="19241" y="2060"/>
                        <a:pt x="19098" y="1965"/>
                      </a:cubicBezTo>
                      <a:lnTo>
                        <a:pt x="19003" y="1905"/>
                      </a:lnTo>
                      <a:lnTo>
                        <a:pt x="18908" y="1846"/>
                      </a:lnTo>
                      <a:cubicBezTo>
                        <a:pt x="18824" y="1786"/>
                        <a:pt x="18741" y="1727"/>
                        <a:pt x="18658" y="1679"/>
                      </a:cubicBezTo>
                      <a:cubicBezTo>
                        <a:pt x="18527" y="1584"/>
                        <a:pt x="18384" y="1501"/>
                        <a:pt x="18241" y="1417"/>
                      </a:cubicBezTo>
                      <a:lnTo>
                        <a:pt x="18146" y="1358"/>
                      </a:lnTo>
                      <a:cubicBezTo>
                        <a:pt x="18038" y="1298"/>
                        <a:pt x="17931" y="1239"/>
                        <a:pt x="17824" y="1179"/>
                      </a:cubicBezTo>
                      <a:cubicBezTo>
                        <a:pt x="17776" y="1155"/>
                        <a:pt x="17741" y="1143"/>
                        <a:pt x="17693" y="1120"/>
                      </a:cubicBezTo>
                      <a:lnTo>
                        <a:pt x="17538" y="1036"/>
                      </a:lnTo>
                      <a:lnTo>
                        <a:pt x="17407" y="965"/>
                      </a:lnTo>
                      <a:cubicBezTo>
                        <a:pt x="17336" y="929"/>
                        <a:pt x="17276" y="905"/>
                        <a:pt x="17205" y="870"/>
                      </a:cubicBezTo>
                      <a:lnTo>
                        <a:pt x="17062" y="798"/>
                      </a:lnTo>
                      <a:lnTo>
                        <a:pt x="17003" y="774"/>
                      </a:lnTo>
                      <a:cubicBezTo>
                        <a:pt x="16860" y="715"/>
                        <a:pt x="16729" y="655"/>
                        <a:pt x="16598" y="608"/>
                      </a:cubicBezTo>
                      <a:lnTo>
                        <a:pt x="16598" y="608"/>
                      </a:lnTo>
                      <a:cubicBezTo>
                        <a:pt x="16455" y="548"/>
                        <a:pt x="16324" y="501"/>
                        <a:pt x="16193" y="453"/>
                      </a:cubicBezTo>
                      <a:lnTo>
                        <a:pt x="16133" y="441"/>
                      </a:lnTo>
                      <a:lnTo>
                        <a:pt x="15991" y="393"/>
                      </a:lnTo>
                      <a:lnTo>
                        <a:pt x="15788" y="322"/>
                      </a:lnTo>
                      <a:lnTo>
                        <a:pt x="15681" y="298"/>
                      </a:lnTo>
                      <a:lnTo>
                        <a:pt x="15502" y="250"/>
                      </a:lnTo>
                      <a:lnTo>
                        <a:pt x="15371" y="203"/>
                      </a:lnTo>
                      <a:lnTo>
                        <a:pt x="15217" y="179"/>
                      </a:lnTo>
                      <a:lnTo>
                        <a:pt x="15038" y="131"/>
                      </a:lnTo>
                      <a:lnTo>
                        <a:pt x="14943" y="120"/>
                      </a:lnTo>
                      <a:lnTo>
                        <a:pt x="14788" y="84"/>
                      </a:lnTo>
                      <a:cubicBezTo>
                        <a:pt x="14717" y="84"/>
                        <a:pt x="14645" y="60"/>
                        <a:pt x="14586" y="60"/>
                      </a:cubicBezTo>
                      <a:lnTo>
                        <a:pt x="14502" y="48"/>
                      </a:lnTo>
                      <a:lnTo>
                        <a:pt x="14347" y="24"/>
                      </a:lnTo>
                      <a:lnTo>
                        <a:pt x="14121" y="0"/>
                      </a:lnTo>
                      <a:lnTo>
                        <a:pt x="14062" y="0"/>
                      </a:lnTo>
                      <a:lnTo>
                        <a:pt x="13907" y="0"/>
                      </a:lnTo>
                      <a:cubicBezTo>
                        <a:pt x="13824" y="0"/>
                        <a:pt x="13740" y="0"/>
                        <a:pt x="13657" y="0"/>
                      </a:cubicBezTo>
                      <a:lnTo>
                        <a:pt x="13585" y="0"/>
                      </a:lnTo>
                      <a:lnTo>
                        <a:pt x="13478" y="0"/>
                      </a:lnTo>
                      <a:cubicBezTo>
                        <a:pt x="13371" y="0"/>
                        <a:pt x="13264" y="0"/>
                        <a:pt x="13157" y="12"/>
                      </a:cubicBezTo>
                      <a:lnTo>
                        <a:pt x="13062" y="12"/>
                      </a:lnTo>
                      <a:cubicBezTo>
                        <a:pt x="13038" y="12"/>
                        <a:pt x="13014" y="24"/>
                        <a:pt x="12990" y="24"/>
                      </a:cubicBezTo>
                      <a:cubicBezTo>
                        <a:pt x="12835" y="36"/>
                        <a:pt x="12681" y="60"/>
                        <a:pt x="12526" y="84"/>
                      </a:cubicBezTo>
                      <a:lnTo>
                        <a:pt x="12478" y="84"/>
                      </a:lnTo>
                      <a:lnTo>
                        <a:pt x="12478" y="84"/>
                      </a:lnTo>
                      <a:cubicBezTo>
                        <a:pt x="12442" y="84"/>
                        <a:pt x="12407" y="108"/>
                        <a:pt x="12383" y="108"/>
                      </a:cubicBezTo>
                      <a:cubicBezTo>
                        <a:pt x="12288" y="131"/>
                        <a:pt x="12192" y="155"/>
                        <a:pt x="12097" y="179"/>
                      </a:cubicBezTo>
                      <a:lnTo>
                        <a:pt x="11966" y="227"/>
                      </a:lnTo>
                      <a:cubicBezTo>
                        <a:pt x="11895" y="239"/>
                        <a:pt x="11835" y="262"/>
                        <a:pt x="11776" y="286"/>
                      </a:cubicBezTo>
                      <a:lnTo>
                        <a:pt x="11740" y="298"/>
                      </a:lnTo>
                      <a:cubicBezTo>
                        <a:pt x="11645" y="334"/>
                        <a:pt x="11561" y="370"/>
                        <a:pt x="11466" y="405"/>
                      </a:cubicBezTo>
                      <a:lnTo>
                        <a:pt x="11347" y="465"/>
                      </a:lnTo>
                      <a:cubicBezTo>
                        <a:pt x="11216" y="524"/>
                        <a:pt x="11085" y="584"/>
                        <a:pt x="10966" y="655"/>
                      </a:cubicBezTo>
                      <a:lnTo>
                        <a:pt x="10966" y="655"/>
                      </a:lnTo>
                      <a:lnTo>
                        <a:pt x="0" y="7037"/>
                      </a:lnTo>
                      <a:cubicBezTo>
                        <a:pt x="119" y="6966"/>
                        <a:pt x="250" y="6894"/>
                        <a:pt x="370" y="6835"/>
                      </a:cubicBezTo>
                      <a:lnTo>
                        <a:pt x="500" y="6787"/>
                      </a:lnTo>
                      <a:cubicBezTo>
                        <a:pt x="596" y="6739"/>
                        <a:pt x="679" y="6704"/>
                        <a:pt x="774" y="6668"/>
                      </a:cubicBezTo>
                      <a:cubicBezTo>
                        <a:pt x="858" y="6644"/>
                        <a:pt x="917" y="6620"/>
                        <a:pt x="989" y="6596"/>
                      </a:cubicBezTo>
                      <a:lnTo>
                        <a:pt x="1132" y="6561"/>
                      </a:lnTo>
                      <a:cubicBezTo>
                        <a:pt x="1227" y="6525"/>
                        <a:pt x="1322" y="6513"/>
                        <a:pt x="1417" y="6489"/>
                      </a:cubicBezTo>
                      <a:cubicBezTo>
                        <a:pt x="1441" y="6477"/>
                        <a:pt x="1477" y="6466"/>
                        <a:pt x="1501" y="6466"/>
                      </a:cubicBezTo>
                      <a:lnTo>
                        <a:pt x="1560" y="6454"/>
                      </a:lnTo>
                      <a:cubicBezTo>
                        <a:pt x="1703" y="6430"/>
                        <a:pt x="1870" y="6406"/>
                        <a:pt x="2024" y="6382"/>
                      </a:cubicBezTo>
                      <a:lnTo>
                        <a:pt x="2191" y="6370"/>
                      </a:lnTo>
                      <a:cubicBezTo>
                        <a:pt x="2298" y="6370"/>
                        <a:pt x="2405" y="6358"/>
                        <a:pt x="2513" y="6358"/>
                      </a:cubicBezTo>
                      <a:lnTo>
                        <a:pt x="2691" y="6358"/>
                      </a:lnTo>
                      <a:lnTo>
                        <a:pt x="2941" y="6358"/>
                      </a:lnTo>
                      <a:cubicBezTo>
                        <a:pt x="3037" y="6358"/>
                        <a:pt x="3084" y="6358"/>
                        <a:pt x="3156" y="6370"/>
                      </a:cubicBezTo>
                      <a:cubicBezTo>
                        <a:pt x="3227" y="6382"/>
                        <a:pt x="3298" y="6382"/>
                        <a:pt x="3370" y="6394"/>
                      </a:cubicBezTo>
                      <a:lnTo>
                        <a:pt x="3608" y="6418"/>
                      </a:lnTo>
                      <a:lnTo>
                        <a:pt x="3810" y="6454"/>
                      </a:lnTo>
                      <a:cubicBezTo>
                        <a:pt x="3894" y="6466"/>
                        <a:pt x="3989" y="6489"/>
                        <a:pt x="4072" y="6501"/>
                      </a:cubicBezTo>
                      <a:cubicBezTo>
                        <a:pt x="4132" y="6513"/>
                        <a:pt x="4191" y="6525"/>
                        <a:pt x="4251" y="6549"/>
                      </a:cubicBezTo>
                      <a:cubicBezTo>
                        <a:pt x="4346" y="6561"/>
                        <a:pt x="4430" y="6585"/>
                        <a:pt x="4525" y="6608"/>
                      </a:cubicBezTo>
                      <a:lnTo>
                        <a:pt x="4703" y="6656"/>
                      </a:lnTo>
                      <a:cubicBezTo>
                        <a:pt x="4811" y="6692"/>
                        <a:pt x="4906" y="6727"/>
                        <a:pt x="5013" y="6751"/>
                      </a:cubicBezTo>
                      <a:lnTo>
                        <a:pt x="5156" y="6799"/>
                      </a:lnTo>
                      <a:cubicBezTo>
                        <a:pt x="5311" y="6858"/>
                        <a:pt x="5453" y="6906"/>
                        <a:pt x="5620" y="6977"/>
                      </a:cubicBezTo>
                      <a:lnTo>
                        <a:pt x="5620" y="6977"/>
                      </a:lnTo>
                      <a:cubicBezTo>
                        <a:pt x="5763" y="7037"/>
                        <a:pt x="5918" y="7097"/>
                        <a:pt x="6085" y="7168"/>
                      </a:cubicBezTo>
                      <a:cubicBezTo>
                        <a:pt x="6132" y="7192"/>
                        <a:pt x="6180" y="7216"/>
                        <a:pt x="6227" y="7239"/>
                      </a:cubicBezTo>
                      <a:cubicBezTo>
                        <a:pt x="6335" y="7287"/>
                        <a:pt x="6442" y="7347"/>
                        <a:pt x="6561" y="7394"/>
                      </a:cubicBezTo>
                      <a:lnTo>
                        <a:pt x="6716" y="7489"/>
                      </a:lnTo>
                      <a:cubicBezTo>
                        <a:pt x="6870" y="7561"/>
                        <a:pt x="7013" y="7632"/>
                        <a:pt x="7168" y="7728"/>
                      </a:cubicBezTo>
                      <a:cubicBezTo>
                        <a:pt x="7430" y="7870"/>
                        <a:pt x="7680" y="8037"/>
                        <a:pt x="7942" y="8204"/>
                      </a:cubicBezTo>
                      <a:lnTo>
                        <a:pt x="8037" y="8275"/>
                      </a:lnTo>
                      <a:cubicBezTo>
                        <a:pt x="8275" y="8454"/>
                        <a:pt x="8513" y="8621"/>
                        <a:pt x="8752" y="878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29">
                  <a:extLst>
                    <a:ext uri="{FF2B5EF4-FFF2-40B4-BE49-F238E27FC236}">
                      <a16:creationId xmlns:a16="http://schemas.microsoft.com/office/drawing/2014/main" id="{4A40F046-A42F-F8F5-F3C7-14912AB3A46C}"/>
                    </a:ext>
                  </a:extLst>
                </p:cNvPr>
                <p:cNvSpPr/>
                <p:nvPr/>
              </p:nvSpPr>
              <p:spPr>
                <a:xfrm>
                  <a:off x="4490694" y="2357950"/>
                  <a:ext cx="520925" cy="54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37" h="21682" extrusionOk="0">
                      <a:moveTo>
                        <a:pt x="20837" y="13978"/>
                      </a:moveTo>
                      <a:cubicBezTo>
                        <a:pt x="20837" y="13847"/>
                        <a:pt x="20825" y="13728"/>
                        <a:pt x="20813" y="13597"/>
                      </a:cubicBezTo>
                      <a:cubicBezTo>
                        <a:pt x="20813" y="13478"/>
                        <a:pt x="20801" y="13347"/>
                        <a:pt x="20789" y="13216"/>
                      </a:cubicBezTo>
                      <a:cubicBezTo>
                        <a:pt x="20777" y="13097"/>
                        <a:pt x="20753" y="12966"/>
                        <a:pt x="20741" y="12835"/>
                      </a:cubicBezTo>
                      <a:cubicBezTo>
                        <a:pt x="20730" y="12716"/>
                        <a:pt x="20706" y="12585"/>
                        <a:pt x="20682" y="12454"/>
                      </a:cubicBezTo>
                      <a:cubicBezTo>
                        <a:pt x="20670" y="12323"/>
                        <a:pt x="20646" y="12192"/>
                        <a:pt x="20622" y="12049"/>
                      </a:cubicBezTo>
                      <a:cubicBezTo>
                        <a:pt x="20599" y="11918"/>
                        <a:pt x="20563" y="11787"/>
                        <a:pt x="20539" y="11644"/>
                      </a:cubicBezTo>
                      <a:cubicBezTo>
                        <a:pt x="20503" y="11513"/>
                        <a:pt x="20480" y="11371"/>
                        <a:pt x="20444" y="11240"/>
                      </a:cubicBezTo>
                      <a:cubicBezTo>
                        <a:pt x="20408" y="11109"/>
                        <a:pt x="20372" y="10966"/>
                        <a:pt x="20337" y="10823"/>
                      </a:cubicBezTo>
                      <a:cubicBezTo>
                        <a:pt x="20289" y="10692"/>
                        <a:pt x="20253" y="10549"/>
                        <a:pt x="20218" y="10418"/>
                      </a:cubicBezTo>
                      <a:cubicBezTo>
                        <a:pt x="20170" y="10275"/>
                        <a:pt x="20122" y="10144"/>
                        <a:pt x="20087" y="10013"/>
                      </a:cubicBezTo>
                      <a:cubicBezTo>
                        <a:pt x="20039" y="9882"/>
                        <a:pt x="19991" y="9751"/>
                        <a:pt x="19944" y="9620"/>
                      </a:cubicBezTo>
                      <a:cubicBezTo>
                        <a:pt x="19896" y="9477"/>
                        <a:pt x="19849" y="9358"/>
                        <a:pt x="19801" y="9227"/>
                      </a:cubicBezTo>
                      <a:cubicBezTo>
                        <a:pt x="19741" y="9108"/>
                        <a:pt x="19694" y="8977"/>
                        <a:pt x="19646" y="8858"/>
                      </a:cubicBezTo>
                      <a:cubicBezTo>
                        <a:pt x="19598" y="8727"/>
                        <a:pt x="19539" y="8608"/>
                        <a:pt x="19491" y="8477"/>
                      </a:cubicBezTo>
                      <a:cubicBezTo>
                        <a:pt x="19432" y="8358"/>
                        <a:pt x="19372" y="8227"/>
                        <a:pt x="19313" y="8108"/>
                      </a:cubicBezTo>
                      <a:cubicBezTo>
                        <a:pt x="19253" y="7977"/>
                        <a:pt x="19182" y="7834"/>
                        <a:pt x="19122" y="7692"/>
                      </a:cubicBezTo>
                      <a:cubicBezTo>
                        <a:pt x="19051" y="7561"/>
                        <a:pt x="18956" y="7382"/>
                        <a:pt x="18872" y="7227"/>
                      </a:cubicBezTo>
                      <a:cubicBezTo>
                        <a:pt x="18753" y="7001"/>
                        <a:pt x="18622" y="6763"/>
                        <a:pt x="18491" y="6537"/>
                      </a:cubicBezTo>
                      <a:cubicBezTo>
                        <a:pt x="18313" y="6227"/>
                        <a:pt x="18110" y="5918"/>
                        <a:pt x="17920" y="5620"/>
                      </a:cubicBezTo>
                      <a:cubicBezTo>
                        <a:pt x="17753" y="5382"/>
                        <a:pt x="17586" y="5144"/>
                        <a:pt x="17420" y="4917"/>
                      </a:cubicBezTo>
                      <a:cubicBezTo>
                        <a:pt x="17301" y="4763"/>
                        <a:pt x="17193" y="4608"/>
                        <a:pt x="17074" y="4465"/>
                      </a:cubicBezTo>
                      <a:cubicBezTo>
                        <a:pt x="16979" y="4334"/>
                        <a:pt x="16872" y="4215"/>
                        <a:pt x="16777" y="4096"/>
                      </a:cubicBezTo>
                      <a:cubicBezTo>
                        <a:pt x="16670" y="3965"/>
                        <a:pt x="16574" y="3858"/>
                        <a:pt x="16479" y="3739"/>
                      </a:cubicBezTo>
                      <a:cubicBezTo>
                        <a:pt x="16372" y="3620"/>
                        <a:pt x="16277" y="3512"/>
                        <a:pt x="16181" y="3405"/>
                      </a:cubicBezTo>
                      <a:cubicBezTo>
                        <a:pt x="16086" y="3298"/>
                        <a:pt x="15967" y="3179"/>
                        <a:pt x="15860" y="3072"/>
                      </a:cubicBezTo>
                      <a:cubicBezTo>
                        <a:pt x="15753" y="2965"/>
                        <a:pt x="15646" y="2846"/>
                        <a:pt x="15527" y="2750"/>
                      </a:cubicBezTo>
                      <a:cubicBezTo>
                        <a:pt x="15419" y="2643"/>
                        <a:pt x="15300" y="2536"/>
                        <a:pt x="15193" y="2429"/>
                      </a:cubicBezTo>
                      <a:cubicBezTo>
                        <a:pt x="15074" y="2322"/>
                        <a:pt x="14955" y="2227"/>
                        <a:pt x="14848" y="2131"/>
                      </a:cubicBezTo>
                      <a:cubicBezTo>
                        <a:pt x="14729" y="2036"/>
                        <a:pt x="14610" y="1941"/>
                        <a:pt x="14491" y="1846"/>
                      </a:cubicBezTo>
                      <a:cubicBezTo>
                        <a:pt x="14384" y="1750"/>
                        <a:pt x="14264" y="1667"/>
                        <a:pt x="14157" y="1584"/>
                      </a:cubicBezTo>
                      <a:cubicBezTo>
                        <a:pt x="14038" y="1500"/>
                        <a:pt x="13931" y="1429"/>
                        <a:pt x="13812" y="1346"/>
                      </a:cubicBezTo>
                      <a:cubicBezTo>
                        <a:pt x="13705" y="1262"/>
                        <a:pt x="13598" y="1191"/>
                        <a:pt x="13491" y="1131"/>
                      </a:cubicBezTo>
                      <a:cubicBezTo>
                        <a:pt x="13372" y="1060"/>
                        <a:pt x="13264" y="988"/>
                        <a:pt x="13157" y="929"/>
                      </a:cubicBezTo>
                      <a:lnTo>
                        <a:pt x="13074" y="881"/>
                      </a:lnTo>
                      <a:cubicBezTo>
                        <a:pt x="13002" y="834"/>
                        <a:pt x="12919" y="786"/>
                        <a:pt x="12836" y="738"/>
                      </a:cubicBezTo>
                      <a:cubicBezTo>
                        <a:pt x="12729" y="679"/>
                        <a:pt x="12621" y="631"/>
                        <a:pt x="12514" y="584"/>
                      </a:cubicBezTo>
                      <a:cubicBezTo>
                        <a:pt x="12419" y="524"/>
                        <a:pt x="12312" y="476"/>
                        <a:pt x="12205" y="429"/>
                      </a:cubicBezTo>
                      <a:cubicBezTo>
                        <a:pt x="12109" y="381"/>
                        <a:pt x="12002" y="334"/>
                        <a:pt x="11895" y="298"/>
                      </a:cubicBezTo>
                      <a:cubicBezTo>
                        <a:pt x="11800" y="262"/>
                        <a:pt x="11693" y="214"/>
                        <a:pt x="11586" y="179"/>
                      </a:cubicBezTo>
                      <a:cubicBezTo>
                        <a:pt x="11478" y="143"/>
                        <a:pt x="11371" y="107"/>
                        <a:pt x="11276" y="72"/>
                      </a:cubicBezTo>
                      <a:cubicBezTo>
                        <a:pt x="11169" y="48"/>
                        <a:pt x="11074" y="24"/>
                        <a:pt x="10978" y="0"/>
                      </a:cubicBezTo>
                      <a:lnTo>
                        <a:pt x="1" y="6370"/>
                      </a:lnTo>
                      <a:cubicBezTo>
                        <a:pt x="96" y="6394"/>
                        <a:pt x="191" y="6418"/>
                        <a:pt x="287" y="6453"/>
                      </a:cubicBezTo>
                      <a:cubicBezTo>
                        <a:pt x="394" y="6477"/>
                        <a:pt x="501" y="6513"/>
                        <a:pt x="608" y="6560"/>
                      </a:cubicBezTo>
                      <a:cubicBezTo>
                        <a:pt x="715" y="6596"/>
                        <a:pt x="810" y="6632"/>
                        <a:pt x="918" y="6668"/>
                      </a:cubicBezTo>
                      <a:cubicBezTo>
                        <a:pt x="1025" y="6715"/>
                        <a:pt x="1132" y="6763"/>
                        <a:pt x="1227" y="6810"/>
                      </a:cubicBezTo>
                      <a:cubicBezTo>
                        <a:pt x="1334" y="6858"/>
                        <a:pt x="1441" y="6906"/>
                        <a:pt x="1537" y="6953"/>
                      </a:cubicBezTo>
                      <a:cubicBezTo>
                        <a:pt x="1644" y="7013"/>
                        <a:pt x="1751" y="7061"/>
                        <a:pt x="1858" y="7120"/>
                      </a:cubicBezTo>
                      <a:lnTo>
                        <a:pt x="2096" y="7251"/>
                      </a:lnTo>
                      <a:lnTo>
                        <a:pt x="2180" y="7299"/>
                      </a:lnTo>
                      <a:cubicBezTo>
                        <a:pt x="2287" y="7358"/>
                        <a:pt x="2394" y="7430"/>
                        <a:pt x="2501" y="7501"/>
                      </a:cubicBezTo>
                      <a:cubicBezTo>
                        <a:pt x="2620" y="7572"/>
                        <a:pt x="2727" y="7644"/>
                        <a:pt x="2834" y="7715"/>
                      </a:cubicBezTo>
                      <a:cubicBezTo>
                        <a:pt x="2942" y="7787"/>
                        <a:pt x="3061" y="7882"/>
                        <a:pt x="3180" y="7965"/>
                      </a:cubicBezTo>
                      <a:cubicBezTo>
                        <a:pt x="3287" y="8049"/>
                        <a:pt x="3406" y="8132"/>
                        <a:pt x="3513" y="8215"/>
                      </a:cubicBezTo>
                      <a:cubicBezTo>
                        <a:pt x="3632" y="8311"/>
                        <a:pt x="3751" y="8406"/>
                        <a:pt x="3870" y="8501"/>
                      </a:cubicBezTo>
                      <a:cubicBezTo>
                        <a:pt x="3977" y="8596"/>
                        <a:pt x="4097" y="8704"/>
                        <a:pt x="4216" y="8799"/>
                      </a:cubicBezTo>
                      <a:cubicBezTo>
                        <a:pt x="4323" y="8894"/>
                        <a:pt x="4442" y="9013"/>
                        <a:pt x="4549" y="9120"/>
                      </a:cubicBezTo>
                      <a:cubicBezTo>
                        <a:pt x="4668" y="9227"/>
                        <a:pt x="4775" y="9335"/>
                        <a:pt x="4882" y="9442"/>
                      </a:cubicBezTo>
                      <a:cubicBezTo>
                        <a:pt x="4990" y="9549"/>
                        <a:pt x="5097" y="9668"/>
                        <a:pt x="5204" y="9775"/>
                      </a:cubicBezTo>
                      <a:cubicBezTo>
                        <a:pt x="5299" y="9894"/>
                        <a:pt x="5406" y="10001"/>
                        <a:pt x="5501" y="10120"/>
                      </a:cubicBezTo>
                      <a:cubicBezTo>
                        <a:pt x="5597" y="10228"/>
                        <a:pt x="5704" y="10347"/>
                        <a:pt x="5799" y="10466"/>
                      </a:cubicBezTo>
                      <a:cubicBezTo>
                        <a:pt x="5894" y="10585"/>
                        <a:pt x="6002" y="10716"/>
                        <a:pt x="6097" y="10835"/>
                      </a:cubicBezTo>
                      <a:cubicBezTo>
                        <a:pt x="6216" y="10990"/>
                        <a:pt x="6323" y="11132"/>
                        <a:pt x="6442" y="11287"/>
                      </a:cubicBezTo>
                      <a:cubicBezTo>
                        <a:pt x="6609" y="11525"/>
                        <a:pt x="6775" y="11752"/>
                        <a:pt x="6930" y="12002"/>
                      </a:cubicBezTo>
                      <a:cubicBezTo>
                        <a:pt x="7133" y="12299"/>
                        <a:pt x="7323" y="12597"/>
                        <a:pt x="7514" y="12918"/>
                      </a:cubicBezTo>
                      <a:cubicBezTo>
                        <a:pt x="7645" y="13145"/>
                        <a:pt x="7776" y="13371"/>
                        <a:pt x="7895" y="13609"/>
                      </a:cubicBezTo>
                      <a:cubicBezTo>
                        <a:pt x="7978" y="13752"/>
                        <a:pt x="8061" y="13907"/>
                        <a:pt x="8133" y="14073"/>
                      </a:cubicBezTo>
                      <a:cubicBezTo>
                        <a:pt x="8216" y="14228"/>
                        <a:pt x="8276" y="14335"/>
                        <a:pt x="8335" y="14478"/>
                      </a:cubicBezTo>
                      <a:cubicBezTo>
                        <a:pt x="8395" y="14621"/>
                        <a:pt x="8454" y="14728"/>
                        <a:pt x="8502" y="14859"/>
                      </a:cubicBezTo>
                      <a:cubicBezTo>
                        <a:pt x="8561" y="14978"/>
                        <a:pt x="8621" y="15109"/>
                        <a:pt x="8669" y="15228"/>
                      </a:cubicBezTo>
                      <a:cubicBezTo>
                        <a:pt x="8716" y="15359"/>
                        <a:pt x="8776" y="15478"/>
                        <a:pt x="8811" y="15609"/>
                      </a:cubicBezTo>
                      <a:cubicBezTo>
                        <a:pt x="8859" y="15740"/>
                        <a:pt x="8919" y="15859"/>
                        <a:pt x="8966" y="15990"/>
                      </a:cubicBezTo>
                      <a:cubicBezTo>
                        <a:pt x="9014" y="16121"/>
                        <a:pt x="9061" y="16252"/>
                        <a:pt x="9109" y="16383"/>
                      </a:cubicBezTo>
                      <a:cubicBezTo>
                        <a:pt x="9145" y="16514"/>
                        <a:pt x="9192" y="16657"/>
                        <a:pt x="9228" y="16788"/>
                      </a:cubicBezTo>
                      <a:cubicBezTo>
                        <a:pt x="9276" y="16919"/>
                        <a:pt x="9311" y="17062"/>
                        <a:pt x="9359" y="17205"/>
                      </a:cubicBezTo>
                      <a:cubicBezTo>
                        <a:pt x="9395" y="17336"/>
                        <a:pt x="9431" y="17478"/>
                        <a:pt x="9466" y="17609"/>
                      </a:cubicBezTo>
                      <a:cubicBezTo>
                        <a:pt x="9502" y="17752"/>
                        <a:pt x="9526" y="17883"/>
                        <a:pt x="9562" y="18026"/>
                      </a:cubicBezTo>
                      <a:cubicBezTo>
                        <a:pt x="9585" y="18157"/>
                        <a:pt x="9609" y="18300"/>
                        <a:pt x="9645" y="18431"/>
                      </a:cubicBezTo>
                      <a:cubicBezTo>
                        <a:pt x="9669" y="18562"/>
                        <a:pt x="9692" y="18693"/>
                        <a:pt x="9704" y="18824"/>
                      </a:cubicBezTo>
                      <a:cubicBezTo>
                        <a:pt x="9728" y="18955"/>
                        <a:pt x="9752" y="19086"/>
                        <a:pt x="9764" y="19217"/>
                      </a:cubicBezTo>
                      <a:cubicBezTo>
                        <a:pt x="9776" y="19348"/>
                        <a:pt x="9800" y="19467"/>
                        <a:pt x="9812" y="19598"/>
                      </a:cubicBezTo>
                      <a:cubicBezTo>
                        <a:pt x="9823" y="19717"/>
                        <a:pt x="9823" y="19848"/>
                        <a:pt x="9835" y="19979"/>
                      </a:cubicBezTo>
                      <a:cubicBezTo>
                        <a:pt x="9847" y="20098"/>
                        <a:pt x="9847" y="20229"/>
                        <a:pt x="9859" y="20348"/>
                      </a:cubicBezTo>
                      <a:cubicBezTo>
                        <a:pt x="9859" y="20479"/>
                        <a:pt x="9859" y="20586"/>
                        <a:pt x="9859" y="20705"/>
                      </a:cubicBezTo>
                      <a:lnTo>
                        <a:pt x="9859" y="20729"/>
                      </a:lnTo>
                      <a:lnTo>
                        <a:pt x="9859" y="21074"/>
                      </a:lnTo>
                      <a:cubicBezTo>
                        <a:pt x="9859" y="21193"/>
                        <a:pt x="9835" y="21336"/>
                        <a:pt x="9835" y="21455"/>
                      </a:cubicBezTo>
                      <a:cubicBezTo>
                        <a:pt x="9835" y="21527"/>
                        <a:pt x="9812" y="21610"/>
                        <a:pt x="9812" y="21681"/>
                      </a:cubicBezTo>
                      <a:lnTo>
                        <a:pt x="20777" y="15300"/>
                      </a:lnTo>
                      <a:cubicBezTo>
                        <a:pt x="20777" y="15228"/>
                        <a:pt x="20789" y="15157"/>
                        <a:pt x="20801" y="15085"/>
                      </a:cubicBezTo>
                      <a:cubicBezTo>
                        <a:pt x="20813" y="14954"/>
                        <a:pt x="20825" y="14835"/>
                        <a:pt x="20825" y="14704"/>
                      </a:cubicBezTo>
                      <a:cubicBezTo>
                        <a:pt x="20825" y="14573"/>
                        <a:pt x="20825" y="14466"/>
                        <a:pt x="20837" y="14347"/>
                      </a:cubicBezTo>
                      <a:lnTo>
                        <a:pt x="20837" y="14323"/>
                      </a:lnTo>
                      <a:cubicBezTo>
                        <a:pt x="20837" y="14216"/>
                        <a:pt x="20837" y="14097"/>
                        <a:pt x="20837" y="1397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29">
                  <a:extLst>
                    <a:ext uri="{FF2B5EF4-FFF2-40B4-BE49-F238E27FC236}">
                      <a16:creationId xmlns:a16="http://schemas.microsoft.com/office/drawing/2014/main" id="{FF61D03F-2BA0-944C-478B-35F35F9318E8}"/>
                    </a:ext>
                  </a:extLst>
                </p:cNvPr>
                <p:cNvSpPr/>
                <p:nvPr/>
              </p:nvSpPr>
              <p:spPr>
                <a:xfrm>
                  <a:off x="4735969" y="2732819"/>
                  <a:ext cx="486100" cy="56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44" h="22468" extrusionOk="0">
                      <a:moveTo>
                        <a:pt x="19443" y="11668"/>
                      </a:moveTo>
                      <a:cubicBezTo>
                        <a:pt x="19443" y="11573"/>
                        <a:pt x="19443" y="11466"/>
                        <a:pt x="19432" y="11359"/>
                      </a:cubicBezTo>
                      <a:cubicBezTo>
                        <a:pt x="19432" y="11311"/>
                        <a:pt x="19432" y="11264"/>
                        <a:pt x="19420" y="11204"/>
                      </a:cubicBezTo>
                      <a:lnTo>
                        <a:pt x="19420" y="11145"/>
                      </a:lnTo>
                      <a:cubicBezTo>
                        <a:pt x="19420" y="11133"/>
                        <a:pt x="19420" y="11073"/>
                        <a:pt x="19408" y="11037"/>
                      </a:cubicBezTo>
                      <a:cubicBezTo>
                        <a:pt x="19396" y="10930"/>
                        <a:pt x="19384" y="10823"/>
                        <a:pt x="19372" y="10716"/>
                      </a:cubicBezTo>
                      <a:cubicBezTo>
                        <a:pt x="19360" y="10609"/>
                        <a:pt x="19348" y="10502"/>
                        <a:pt x="19324" y="10394"/>
                      </a:cubicBezTo>
                      <a:cubicBezTo>
                        <a:pt x="19324" y="10394"/>
                        <a:pt x="19324" y="10383"/>
                        <a:pt x="19324" y="10383"/>
                      </a:cubicBezTo>
                      <a:lnTo>
                        <a:pt x="19324" y="10371"/>
                      </a:lnTo>
                      <a:cubicBezTo>
                        <a:pt x="19312" y="10275"/>
                        <a:pt x="19289" y="10168"/>
                        <a:pt x="19277" y="10073"/>
                      </a:cubicBezTo>
                      <a:cubicBezTo>
                        <a:pt x="19253" y="9966"/>
                        <a:pt x="19229" y="9847"/>
                        <a:pt x="19205" y="9728"/>
                      </a:cubicBezTo>
                      <a:cubicBezTo>
                        <a:pt x="19193" y="9692"/>
                        <a:pt x="19182" y="9644"/>
                        <a:pt x="19182" y="9609"/>
                      </a:cubicBezTo>
                      <a:cubicBezTo>
                        <a:pt x="19170" y="9573"/>
                        <a:pt x="19170" y="9561"/>
                        <a:pt x="19158" y="9537"/>
                      </a:cubicBezTo>
                      <a:cubicBezTo>
                        <a:pt x="19146" y="9490"/>
                        <a:pt x="19134" y="9442"/>
                        <a:pt x="19122" y="9394"/>
                      </a:cubicBezTo>
                      <a:cubicBezTo>
                        <a:pt x="19098" y="9275"/>
                        <a:pt x="19062" y="9156"/>
                        <a:pt x="19039" y="9049"/>
                      </a:cubicBezTo>
                      <a:cubicBezTo>
                        <a:pt x="19015" y="8966"/>
                        <a:pt x="18991" y="8882"/>
                        <a:pt x="18967" y="8799"/>
                      </a:cubicBezTo>
                      <a:lnTo>
                        <a:pt x="18943" y="8751"/>
                      </a:lnTo>
                      <a:lnTo>
                        <a:pt x="18931" y="8704"/>
                      </a:lnTo>
                      <a:cubicBezTo>
                        <a:pt x="18896" y="8585"/>
                        <a:pt x="18860" y="8478"/>
                        <a:pt x="18824" y="8370"/>
                      </a:cubicBezTo>
                      <a:cubicBezTo>
                        <a:pt x="18789" y="8251"/>
                        <a:pt x="18753" y="8144"/>
                        <a:pt x="18717" y="8037"/>
                      </a:cubicBezTo>
                      <a:lnTo>
                        <a:pt x="18693" y="7989"/>
                      </a:lnTo>
                      <a:cubicBezTo>
                        <a:pt x="18693" y="7966"/>
                        <a:pt x="18670" y="7954"/>
                        <a:pt x="18670" y="7930"/>
                      </a:cubicBezTo>
                      <a:cubicBezTo>
                        <a:pt x="18646" y="7870"/>
                        <a:pt x="18622" y="7799"/>
                        <a:pt x="18586" y="7727"/>
                      </a:cubicBezTo>
                      <a:cubicBezTo>
                        <a:pt x="18550" y="7620"/>
                        <a:pt x="18503" y="7513"/>
                        <a:pt x="18467" y="7418"/>
                      </a:cubicBezTo>
                      <a:cubicBezTo>
                        <a:pt x="18431" y="7335"/>
                        <a:pt x="18396" y="7263"/>
                        <a:pt x="18372" y="7192"/>
                      </a:cubicBezTo>
                      <a:cubicBezTo>
                        <a:pt x="18372" y="7168"/>
                        <a:pt x="18360" y="7156"/>
                        <a:pt x="18348" y="7144"/>
                      </a:cubicBezTo>
                      <a:lnTo>
                        <a:pt x="18336" y="7108"/>
                      </a:lnTo>
                      <a:cubicBezTo>
                        <a:pt x="18289" y="7001"/>
                        <a:pt x="18241" y="6894"/>
                        <a:pt x="18181" y="6787"/>
                      </a:cubicBezTo>
                      <a:cubicBezTo>
                        <a:pt x="18134" y="6692"/>
                        <a:pt x="18074" y="6561"/>
                        <a:pt x="18015" y="6454"/>
                      </a:cubicBezTo>
                      <a:cubicBezTo>
                        <a:pt x="18015" y="6430"/>
                        <a:pt x="18003" y="6418"/>
                        <a:pt x="17991" y="6394"/>
                      </a:cubicBezTo>
                      <a:cubicBezTo>
                        <a:pt x="17979" y="6382"/>
                        <a:pt x="17967" y="6346"/>
                        <a:pt x="17955" y="6334"/>
                      </a:cubicBezTo>
                      <a:cubicBezTo>
                        <a:pt x="17908" y="6239"/>
                        <a:pt x="17860" y="6144"/>
                        <a:pt x="17812" y="6061"/>
                      </a:cubicBezTo>
                      <a:cubicBezTo>
                        <a:pt x="17765" y="5965"/>
                        <a:pt x="17693" y="5834"/>
                        <a:pt x="17634" y="5727"/>
                      </a:cubicBezTo>
                      <a:cubicBezTo>
                        <a:pt x="17598" y="5668"/>
                        <a:pt x="17562" y="5608"/>
                        <a:pt x="17538" y="5549"/>
                      </a:cubicBezTo>
                      <a:lnTo>
                        <a:pt x="17491" y="5489"/>
                      </a:lnTo>
                      <a:cubicBezTo>
                        <a:pt x="17443" y="5394"/>
                        <a:pt x="17372" y="5299"/>
                        <a:pt x="17312" y="5203"/>
                      </a:cubicBezTo>
                      <a:cubicBezTo>
                        <a:pt x="17229" y="5060"/>
                        <a:pt x="17146" y="4918"/>
                        <a:pt x="17062" y="4787"/>
                      </a:cubicBezTo>
                      <a:cubicBezTo>
                        <a:pt x="17038" y="4763"/>
                        <a:pt x="17026" y="4739"/>
                        <a:pt x="17015" y="4715"/>
                      </a:cubicBezTo>
                      <a:cubicBezTo>
                        <a:pt x="16884" y="4525"/>
                        <a:pt x="16741" y="4322"/>
                        <a:pt x="16610" y="4144"/>
                      </a:cubicBezTo>
                      <a:lnTo>
                        <a:pt x="16610" y="4144"/>
                      </a:lnTo>
                      <a:lnTo>
                        <a:pt x="16610" y="4144"/>
                      </a:lnTo>
                      <a:cubicBezTo>
                        <a:pt x="16515" y="4013"/>
                        <a:pt x="16419" y="3882"/>
                        <a:pt x="16312" y="3763"/>
                      </a:cubicBezTo>
                      <a:cubicBezTo>
                        <a:pt x="16241" y="3656"/>
                        <a:pt x="16157" y="3560"/>
                        <a:pt x="16074" y="3465"/>
                      </a:cubicBezTo>
                      <a:lnTo>
                        <a:pt x="16074" y="3465"/>
                      </a:lnTo>
                      <a:lnTo>
                        <a:pt x="16074" y="3465"/>
                      </a:lnTo>
                      <a:cubicBezTo>
                        <a:pt x="15991" y="3358"/>
                        <a:pt x="15907" y="3263"/>
                        <a:pt x="15824" y="3167"/>
                      </a:cubicBezTo>
                      <a:cubicBezTo>
                        <a:pt x="15741" y="3060"/>
                        <a:pt x="15657" y="2977"/>
                        <a:pt x="15574" y="2882"/>
                      </a:cubicBezTo>
                      <a:lnTo>
                        <a:pt x="15526" y="2846"/>
                      </a:lnTo>
                      <a:lnTo>
                        <a:pt x="15491" y="2798"/>
                      </a:lnTo>
                      <a:cubicBezTo>
                        <a:pt x="15431" y="2727"/>
                        <a:pt x="15372" y="2667"/>
                        <a:pt x="15312" y="2608"/>
                      </a:cubicBezTo>
                      <a:cubicBezTo>
                        <a:pt x="15217" y="2513"/>
                        <a:pt x="15121" y="2429"/>
                        <a:pt x="15038" y="2334"/>
                      </a:cubicBezTo>
                      <a:lnTo>
                        <a:pt x="14943" y="2263"/>
                      </a:lnTo>
                      <a:lnTo>
                        <a:pt x="14883" y="2191"/>
                      </a:lnTo>
                      <a:lnTo>
                        <a:pt x="14752" y="2072"/>
                      </a:lnTo>
                      <a:cubicBezTo>
                        <a:pt x="14657" y="1989"/>
                        <a:pt x="14562" y="1905"/>
                        <a:pt x="14455" y="1822"/>
                      </a:cubicBezTo>
                      <a:lnTo>
                        <a:pt x="14336" y="1715"/>
                      </a:lnTo>
                      <a:lnTo>
                        <a:pt x="14264" y="1667"/>
                      </a:lnTo>
                      <a:lnTo>
                        <a:pt x="14169" y="1584"/>
                      </a:lnTo>
                      <a:cubicBezTo>
                        <a:pt x="14074" y="1512"/>
                        <a:pt x="13978" y="1429"/>
                        <a:pt x="13883" y="1370"/>
                      </a:cubicBezTo>
                      <a:lnTo>
                        <a:pt x="13681" y="1215"/>
                      </a:lnTo>
                      <a:lnTo>
                        <a:pt x="13633" y="1191"/>
                      </a:lnTo>
                      <a:lnTo>
                        <a:pt x="13597" y="1167"/>
                      </a:lnTo>
                      <a:cubicBezTo>
                        <a:pt x="13514" y="1096"/>
                        <a:pt x="13419" y="1036"/>
                        <a:pt x="13324" y="977"/>
                      </a:cubicBezTo>
                      <a:cubicBezTo>
                        <a:pt x="13240" y="917"/>
                        <a:pt x="13145" y="870"/>
                        <a:pt x="13050" y="810"/>
                      </a:cubicBezTo>
                      <a:lnTo>
                        <a:pt x="12990" y="774"/>
                      </a:lnTo>
                      <a:lnTo>
                        <a:pt x="12788" y="667"/>
                      </a:lnTo>
                      <a:cubicBezTo>
                        <a:pt x="12705" y="619"/>
                        <a:pt x="12609" y="572"/>
                        <a:pt x="12526" y="524"/>
                      </a:cubicBezTo>
                      <a:lnTo>
                        <a:pt x="12490" y="512"/>
                      </a:lnTo>
                      <a:lnTo>
                        <a:pt x="12443" y="489"/>
                      </a:lnTo>
                      <a:cubicBezTo>
                        <a:pt x="12383" y="465"/>
                        <a:pt x="12324" y="429"/>
                        <a:pt x="12264" y="405"/>
                      </a:cubicBezTo>
                      <a:cubicBezTo>
                        <a:pt x="12181" y="369"/>
                        <a:pt x="12097" y="334"/>
                        <a:pt x="12014" y="298"/>
                      </a:cubicBezTo>
                      <a:lnTo>
                        <a:pt x="11978" y="286"/>
                      </a:lnTo>
                      <a:lnTo>
                        <a:pt x="11931" y="262"/>
                      </a:lnTo>
                      <a:lnTo>
                        <a:pt x="11752" y="203"/>
                      </a:lnTo>
                      <a:cubicBezTo>
                        <a:pt x="11657" y="167"/>
                        <a:pt x="11573" y="143"/>
                        <a:pt x="11490" y="108"/>
                      </a:cubicBezTo>
                      <a:lnTo>
                        <a:pt x="11478" y="108"/>
                      </a:lnTo>
                      <a:lnTo>
                        <a:pt x="11454" y="108"/>
                      </a:lnTo>
                      <a:cubicBezTo>
                        <a:pt x="11371" y="84"/>
                        <a:pt x="11300" y="72"/>
                        <a:pt x="11216" y="48"/>
                      </a:cubicBezTo>
                      <a:cubicBezTo>
                        <a:pt x="11133" y="24"/>
                        <a:pt x="11073" y="12"/>
                        <a:pt x="10990" y="0"/>
                      </a:cubicBezTo>
                      <a:lnTo>
                        <a:pt x="1" y="6346"/>
                      </a:lnTo>
                      <a:cubicBezTo>
                        <a:pt x="155" y="6382"/>
                        <a:pt x="310" y="6418"/>
                        <a:pt x="465" y="6465"/>
                      </a:cubicBezTo>
                      <a:lnTo>
                        <a:pt x="489" y="6465"/>
                      </a:lnTo>
                      <a:cubicBezTo>
                        <a:pt x="643" y="6513"/>
                        <a:pt x="786" y="6561"/>
                        <a:pt x="953" y="6620"/>
                      </a:cubicBezTo>
                      <a:lnTo>
                        <a:pt x="989" y="6644"/>
                      </a:lnTo>
                      <a:cubicBezTo>
                        <a:pt x="1144" y="6704"/>
                        <a:pt x="1298" y="6763"/>
                        <a:pt x="1453" y="6846"/>
                      </a:cubicBezTo>
                      <a:lnTo>
                        <a:pt x="1501" y="6870"/>
                      </a:lnTo>
                      <a:cubicBezTo>
                        <a:pt x="1667" y="6942"/>
                        <a:pt x="1834" y="7037"/>
                        <a:pt x="2001" y="7132"/>
                      </a:cubicBezTo>
                      <a:cubicBezTo>
                        <a:pt x="2227" y="7263"/>
                        <a:pt x="2441" y="7394"/>
                        <a:pt x="2656" y="7549"/>
                      </a:cubicBezTo>
                      <a:lnTo>
                        <a:pt x="2691" y="7573"/>
                      </a:lnTo>
                      <a:cubicBezTo>
                        <a:pt x="2894" y="7716"/>
                        <a:pt x="3084" y="7858"/>
                        <a:pt x="3287" y="8025"/>
                      </a:cubicBezTo>
                      <a:lnTo>
                        <a:pt x="3358" y="8073"/>
                      </a:lnTo>
                      <a:cubicBezTo>
                        <a:pt x="3537" y="8216"/>
                        <a:pt x="3727" y="8382"/>
                        <a:pt x="3906" y="8549"/>
                      </a:cubicBezTo>
                      <a:lnTo>
                        <a:pt x="3977" y="8609"/>
                      </a:lnTo>
                      <a:cubicBezTo>
                        <a:pt x="4156" y="8787"/>
                        <a:pt x="4334" y="8966"/>
                        <a:pt x="4513" y="9156"/>
                      </a:cubicBezTo>
                      <a:lnTo>
                        <a:pt x="4549" y="9204"/>
                      </a:lnTo>
                      <a:cubicBezTo>
                        <a:pt x="4739" y="9394"/>
                        <a:pt x="4918" y="9609"/>
                        <a:pt x="5096" y="9823"/>
                      </a:cubicBezTo>
                      <a:lnTo>
                        <a:pt x="5096" y="9823"/>
                      </a:lnTo>
                      <a:cubicBezTo>
                        <a:pt x="5287" y="10037"/>
                        <a:pt x="5466" y="10264"/>
                        <a:pt x="5632" y="10502"/>
                      </a:cubicBezTo>
                      <a:lnTo>
                        <a:pt x="5632" y="10502"/>
                      </a:lnTo>
                      <a:cubicBezTo>
                        <a:pt x="5775" y="10704"/>
                        <a:pt x="5942" y="10930"/>
                        <a:pt x="6073" y="11145"/>
                      </a:cubicBezTo>
                      <a:cubicBezTo>
                        <a:pt x="6168" y="11287"/>
                        <a:pt x="6251" y="11418"/>
                        <a:pt x="6335" y="11561"/>
                      </a:cubicBezTo>
                      <a:cubicBezTo>
                        <a:pt x="6430" y="11704"/>
                        <a:pt x="6489" y="11799"/>
                        <a:pt x="6561" y="11918"/>
                      </a:cubicBezTo>
                      <a:cubicBezTo>
                        <a:pt x="6585" y="11966"/>
                        <a:pt x="6620" y="12026"/>
                        <a:pt x="6656" y="12085"/>
                      </a:cubicBezTo>
                      <a:cubicBezTo>
                        <a:pt x="6763" y="12288"/>
                        <a:pt x="6870" y="12478"/>
                        <a:pt x="6978" y="12692"/>
                      </a:cubicBezTo>
                      <a:lnTo>
                        <a:pt x="7013" y="12752"/>
                      </a:lnTo>
                      <a:cubicBezTo>
                        <a:pt x="7144" y="13002"/>
                        <a:pt x="7263" y="13252"/>
                        <a:pt x="7371" y="13502"/>
                      </a:cubicBezTo>
                      <a:lnTo>
                        <a:pt x="7382" y="13538"/>
                      </a:lnTo>
                      <a:cubicBezTo>
                        <a:pt x="7490" y="13788"/>
                        <a:pt x="7597" y="14038"/>
                        <a:pt x="7680" y="14276"/>
                      </a:cubicBezTo>
                      <a:lnTo>
                        <a:pt x="7704" y="14324"/>
                      </a:lnTo>
                      <a:cubicBezTo>
                        <a:pt x="7799" y="14585"/>
                        <a:pt x="7882" y="14847"/>
                        <a:pt x="7954" y="15097"/>
                      </a:cubicBezTo>
                      <a:cubicBezTo>
                        <a:pt x="7954" y="15121"/>
                        <a:pt x="7966" y="15133"/>
                        <a:pt x="7978" y="15145"/>
                      </a:cubicBezTo>
                      <a:cubicBezTo>
                        <a:pt x="8049" y="15395"/>
                        <a:pt x="8109" y="15645"/>
                        <a:pt x="8168" y="15895"/>
                      </a:cubicBezTo>
                      <a:cubicBezTo>
                        <a:pt x="8168" y="15919"/>
                        <a:pt x="8180" y="15943"/>
                        <a:pt x="8192" y="15967"/>
                      </a:cubicBezTo>
                      <a:cubicBezTo>
                        <a:pt x="8252" y="16217"/>
                        <a:pt x="8299" y="16479"/>
                        <a:pt x="8335" y="16729"/>
                      </a:cubicBezTo>
                      <a:lnTo>
                        <a:pt x="8335" y="16740"/>
                      </a:lnTo>
                      <a:cubicBezTo>
                        <a:pt x="8371" y="17002"/>
                        <a:pt x="8406" y="17252"/>
                        <a:pt x="8430" y="17502"/>
                      </a:cubicBezTo>
                      <a:lnTo>
                        <a:pt x="8430" y="17562"/>
                      </a:lnTo>
                      <a:cubicBezTo>
                        <a:pt x="8442" y="17824"/>
                        <a:pt x="8454" y="18074"/>
                        <a:pt x="8454" y="18312"/>
                      </a:cubicBezTo>
                      <a:cubicBezTo>
                        <a:pt x="8454" y="18431"/>
                        <a:pt x="8454" y="18550"/>
                        <a:pt x="8454" y="18669"/>
                      </a:cubicBezTo>
                      <a:lnTo>
                        <a:pt x="8454" y="18765"/>
                      </a:lnTo>
                      <a:cubicBezTo>
                        <a:pt x="8454" y="18848"/>
                        <a:pt x="8442" y="18931"/>
                        <a:pt x="8430" y="19003"/>
                      </a:cubicBezTo>
                      <a:cubicBezTo>
                        <a:pt x="8430" y="19050"/>
                        <a:pt x="8418" y="19098"/>
                        <a:pt x="8418" y="19134"/>
                      </a:cubicBezTo>
                      <a:cubicBezTo>
                        <a:pt x="8418" y="19205"/>
                        <a:pt x="8406" y="19265"/>
                        <a:pt x="8394" y="19336"/>
                      </a:cubicBezTo>
                      <a:cubicBezTo>
                        <a:pt x="8383" y="19396"/>
                        <a:pt x="8383" y="19431"/>
                        <a:pt x="8371" y="19479"/>
                      </a:cubicBezTo>
                      <a:lnTo>
                        <a:pt x="8347" y="19658"/>
                      </a:lnTo>
                      <a:cubicBezTo>
                        <a:pt x="8335" y="19705"/>
                        <a:pt x="8323" y="19753"/>
                        <a:pt x="8311" y="19800"/>
                      </a:cubicBezTo>
                      <a:cubicBezTo>
                        <a:pt x="8299" y="19848"/>
                        <a:pt x="8287" y="19908"/>
                        <a:pt x="8275" y="19955"/>
                      </a:cubicBezTo>
                      <a:cubicBezTo>
                        <a:pt x="8263" y="19991"/>
                        <a:pt x="8252" y="20074"/>
                        <a:pt x="8228" y="20134"/>
                      </a:cubicBezTo>
                      <a:cubicBezTo>
                        <a:pt x="8216" y="20181"/>
                        <a:pt x="8204" y="20217"/>
                        <a:pt x="8192" y="20265"/>
                      </a:cubicBezTo>
                      <a:cubicBezTo>
                        <a:pt x="8168" y="20336"/>
                        <a:pt x="8144" y="20408"/>
                        <a:pt x="8121" y="20467"/>
                      </a:cubicBezTo>
                      <a:cubicBezTo>
                        <a:pt x="8109" y="20503"/>
                        <a:pt x="8097" y="20539"/>
                        <a:pt x="8085" y="20574"/>
                      </a:cubicBezTo>
                      <a:cubicBezTo>
                        <a:pt x="8037" y="20693"/>
                        <a:pt x="7990" y="20801"/>
                        <a:pt x="7942" y="20908"/>
                      </a:cubicBezTo>
                      <a:cubicBezTo>
                        <a:pt x="7942" y="20920"/>
                        <a:pt x="7930" y="20931"/>
                        <a:pt x="7930" y="20943"/>
                      </a:cubicBezTo>
                      <a:cubicBezTo>
                        <a:pt x="7859" y="21074"/>
                        <a:pt x="7787" y="21217"/>
                        <a:pt x="7704" y="21348"/>
                      </a:cubicBezTo>
                      <a:cubicBezTo>
                        <a:pt x="7704" y="21348"/>
                        <a:pt x="7692" y="21360"/>
                        <a:pt x="7692" y="21372"/>
                      </a:cubicBezTo>
                      <a:cubicBezTo>
                        <a:pt x="7621" y="21479"/>
                        <a:pt x="7549" y="21574"/>
                        <a:pt x="7478" y="21670"/>
                      </a:cubicBezTo>
                      <a:lnTo>
                        <a:pt x="7418" y="21741"/>
                      </a:lnTo>
                      <a:cubicBezTo>
                        <a:pt x="7359" y="21824"/>
                        <a:pt x="7275" y="21908"/>
                        <a:pt x="7204" y="21979"/>
                      </a:cubicBezTo>
                      <a:lnTo>
                        <a:pt x="7180" y="22003"/>
                      </a:lnTo>
                      <a:cubicBezTo>
                        <a:pt x="7097" y="22074"/>
                        <a:pt x="7013" y="22158"/>
                        <a:pt x="6918" y="22229"/>
                      </a:cubicBezTo>
                      <a:lnTo>
                        <a:pt x="6859" y="22277"/>
                      </a:lnTo>
                      <a:cubicBezTo>
                        <a:pt x="6763" y="22348"/>
                        <a:pt x="6668" y="22408"/>
                        <a:pt x="6573" y="22467"/>
                      </a:cubicBezTo>
                      <a:lnTo>
                        <a:pt x="17538" y="16086"/>
                      </a:lnTo>
                      <a:cubicBezTo>
                        <a:pt x="17646" y="16026"/>
                        <a:pt x="17741" y="15967"/>
                        <a:pt x="17824" y="15895"/>
                      </a:cubicBezTo>
                      <a:lnTo>
                        <a:pt x="17896" y="15848"/>
                      </a:lnTo>
                      <a:cubicBezTo>
                        <a:pt x="17979" y="15776"/>
                        <a:pt x="18074" y="15705"/>
                        <a:pt x="18158" y="15621"/>
                      </a:cubicBezTo>
                      <a:lnTo>
                        <a:pt x="18169" y="15609"/>
                      </a:lnTo>
                      <a:cubicBezTo>
                        <a:pt x="18253" y="15526"/>
                        <a:pt x="18324" y="15443"/>
                        <a:pt x="18396" y="15359"/>
                      </a:cubicBezTo>
                      <a:lnTo>
                        <a:pt x="18443" y="15300"/>
                      </a:lnTo>
                      <a:cubicBezTo>
                        <a:pt x="18527" y="15205"/>
                        <a:pt x="18598" y="15097"/>
                        <a:pt x="18658" y="15002"/>
                      </a:cubicBezTo>
                      <a:lnTo>
                        <a:pt x="18658" y="15002"/>
                      </a:lnTo>
                      <a:cubicBezTo>
                        <a:pt x="18658" y="14990"/>
                        <a:pt x="18658" y="14978"/>
                        <a:pt x="18670" y="14978"/>
                      </a:cubicBezTo>
                      <a:cubicBezTo>
                        <a:pt x="18753" y="14847"/>
                        <a:pt x="18824" y="14716"/>
                        <a:pt x="18896" y="14574"/>
                      </a:cubicBezTo>
                      <a:cubicBezTo>
                        <a:pt x="18896" y="14574"/>
                        <a:pt x="18896" y="14562"/>
                        <a:pt x="18908" y="14550"/>
                      </a:cubicBezTo>
                      <a:cubicBezTo>
                        <a:pt x="18908" y="14550"/>
                        <a:pt x="18908" y="14550"/>
                        <a:pt x="18908" y="14538"/>
                      </a:cubicBezTo>
                      <a:cubicBezTo>
                        <a:pt x="18955" y="14443"/>
                        <a:pt x="19003" y="14324"/>
                        <a:pt x="19039" y="14216"/>
                      </a:cubicBezTo>
                      <a:cubicBezTo>
                        <a:pt x="19051" y="14204"/>
                        <a:pt x="19051" y="14193"/>
                        <a:pt x="19051" y="14181"/>
                      </a:cubicBezTo>
                      <a:cubicBezTo>
                        <a:pt x="19062" y="14157"/>
                        <a:pt x="19074" y="14133"/>
                        <a:pt x="19086" y="14109"/>
                      </a:cubicBezTo>
                      <a:cubicBezTo>
                        <a:pt x="19110" y="14038"/>
                        <a:pt x="19134" y="13966"/>
                        <a:pt x="19146" y="13895"/>
                      </a:cubicBezTo>
                      <a:cubicBezTo>
                        <a:pt x="19146" y="13883"/>
                        <a:pt x="19158" y="13859"/>
                        <a:pt x="19170" y="13847"/>
                      </a:cubicBezTo>
                      <a:cubicBezTo>
                        <a:pt x="19170" y="13823"/>
                        <a:pt x="19182" y="13788"/>
                        <a:pt x="19193" y="13764"/>
                      </a:cubicBezTo>
                      <a:cubicBezTo>
                        <a:pt x="19205" y="13704"/>
                        <a:pt x="19217" y="13645"/>
                        <a:pt x="19241" y="13585"/>
                      </a:cubicBezTo>
                      <a:cubicBezTo>
                        <a:pt x="19241" y="13562"/>
                        <a:pt x="19253" y="13538"/>
                        <a:pt x="19253" y="13514"/>
                      </a:cubicBezTo>
                      <a:cubicBezTo>
                        <a:pt x="19253" y="13490"/>
                        <a:pt x="19265" y="13454"/>
                        <a:pt x="19277" y="13431"/>
                      </a:cubicBezTo>
                      <a:cubicBezTo>
                        <a:pt x="19277" y="13395"/>
                        <a:pt x="19289" y="13323"/>
                        <a:pt x="19301" y="13276"/>
                      </a:cubicBezTo>
                      <a:cubicBezTo>
                        <a:pt x="19301" y="13252"/>
                        <a:pt x="19312" y="13228"/>
                        <a:pt x="19312" y="13204"/>
                      </a:cubicBezTo>
                      <a:cubicBezTo>
                        <a:pt x="19324" y="13169"/>
                        <a:pt x="19324" y="13133"/>
                        <a:pt x="19336" y="13109"/>
                      </a:cubicBezTo>
                      <a:cubicBezTo>
                        <a:pt x="19336" y="13073"/>
                        <a:pt x="19348" y="13014"/>
                        <a:pt x="19348" y="12954"/>
                      </a:cubicBezTo>
                      <a:cubicBezTo>
                        <a:pt x="19348" y="12931"/>
                        <a:pt x="19348" y="12907"/>
                        <a:pt x="19360" y="12883"/>
                      </a:cubicBezTo>
                      <a:cubicBezTo>
                        <a:pt x="19372" y="12859"/>
                        <a:pt x="19372" y="12800"/>
                        <a:pt x="19372" y="12764"/>
                      </a:cubicBezTo>
                      <a:cubicBezTo>
                        <a:pt x="19384" y="12716"/>
                        <a:pt x="19384" y="12669"/>
                        <a:pt x="19396" y="12621"/>
                      </a:cubicBezTo>
                      <a:lnTo>
                        <a:pt x="19396" y="12573"/>
                      </a:lnTo>
                      <a:cubicBezTo>
                        <a:pt x="19396" y="12514"/>
                        <a:pt x="19396" y="12442"/>
                        <a:pt x="19408" y="12383"/>
                      </a:cubicBezTo>
                      <a:lnTo>
                        <a:pt x="19408" y="12288"/>
                      </a:lnTo>
                      <a:lnTo>
                        <a:pt x="19408" y="12264"/>
                      </a:lnTo>
                      <a:lnTo>
                        <a:pt x="19408" y="11954"/>
                      </a:lnTo>
                      <a:lnTo>
                        <a:pt x="19408" y="11930"/>
                      </a:lnTo>
                      <a:cubicBezTo>
                        <a:pt x="19443" y="11871"/>
                        <a:pt x="19443" y="11776"/>
                        <a:pt x="19443" y="116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29">
                  <a:extLst>
                    <a:ext uri="{FF2B5EF4-FFF2-40B4-BE49-F238E27FC236}">
                      <a16:creationId xmlns:a16="http://schemas.microsoft.com/office/drawing/2014/main" id="{38CCD80B-B8AD-FF98-AC14-DCF967C6E945}"/>
                    </a:ext>
                  </a:extLst>
                </p:cNvPr>
                <p:cNvSpPr/>
                <p:nvPr/>
              </p:nvSpPr>
              <p:spPr>
                <a:xfrm>
                  <a:off x="3789481" y="2138095"/>
                  <a:ext cx="1175750" cy="11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30" h="46819" extrusionOk="0">
                      <a:moveTo>
                        <a:pt x="14659" y="1"/>
                      </a:moveTo>
                      <a:cubicBezTo>
                        <a:pt x="11364" y="1"/>
                        <a:pt x="9093" y="2615"/>
                        <a:pt x="9084" y="7134"/>
                      </a:cubicBezTo>
                      <a:cubicBezTo>
                        <a:pt x="9084" y="8134"/>
                        <a:pt x="9180" y="9123"/>
                        <a:pt x="9382" y="10111"/>
                      </a:cubicBezTo>
                      <a:cubicBezTo>
                        <a:pt x="8942" y="9754"/>
                        <a:pt x="8465" y="9444"/>
                        <a:pt x="7977" y="9158"/>
                      </a:cubicBezTo>
                      <a:cubicBezTo>
                        <a:pt x="6698" y="8418"/>
                        <a:pt x="5487" y="8067"/>
                        <a:pt x="4415" y="8067"/>
                      </a:cubicBezTo>
                      <a:cubicBezTo>
                        <a:pt x="1813" y="8067"/>
                        <a:pt x="20" y="10129"/>
                        <a:pt x="12" y="13695"/>
                      </a:cubicBezTo>
                      <a:cubicBezTo>
                        <a:pt x="0" y="18588"/>
                        <a:pt x="3322" y="24505"/>
                        <a:pt x="7525" y="27184"/>
                      </a:cubicBezTo>
                      <a:lnTo>
                        <a:pt x="40541" y="45948"/>
                      </a:lnTo>
                      <a:cubicBezTo>
                        <a:pt x="41576" y="46538"/>
                        <a:pt x="42554" y="46818"/>
                        <a:pt x="43421" y="46818"/>
                      </a:cubicBezTo>
                      <a:cubicBezTo>
                        <a:pt x="45547" y="46818"/>
                        <a:pt x="47009" y="45136"/>
                        <a:pt x="47018" y="42210"/>
                      </a:cubicBezTo>
                      <a:cubicBezTo>
                        <a:pt x="47030" y="38090"/>
                        <a:pt x="44136" y="33078"/>
                        <a:pt x="40553" y="31006"/>
                      </a:cubicBezTo>
                      <a:cubicBezTo>
                        <a:pt x="39922" y="30637"/>
                        <a:pt x="39243" y="30375"/>
                        <a:pt x="38529" y="30220"/>
                      </a:cubicBezTo>
                      <a:cubicBezTo>
                        <a:pt x="38564" y="29899"/>
                        <a:pt x="38588" y="29566"/>
                        <a:pt x="38588" y="29244"/>
                      </a:cubicBezTo>
                      <a:cubicBezTo>
                        <a:pt x="38600" y="24303"/>
                        <a:pt x="35123" y="18278"/>
                        <a:pt x="30825" y="15790"/>
                      </a:cubicBezTo>
                      <a:cubicBezTo>
                        <a:pt x="30159" y="15397"/>
                        <a:pt x="29456" y="15099"/>
                        <a:pt x="28718" y="14909"/>
                      </a:cubicBezTo>
                      <a:cubicBezTo>
                        <a:pt x="27432" y="9515"/>
                        <a:pt x="23646" y="3967"/>
                        <a:pt x="19169" y="1383"/>
                      </a:cubicBezTo>
                      <a:cubicBezTo>
                        <a:pt x="17549" y="445"/>
                        <a:pt x="16017" y="1"/>
                        <a:pt x="146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29">
                  <a:extLst>
                    <a:ext uri="{FF2B5EF4-FFF2-40B4-BE49-F238E27FC236}">
                      <a16:creationId xmlns:a16="http://schemas.microsoft.com/office/drawing/2014/main" id="{A4CCBACE-076E-2FAF-0747-919AB7CB2D6E}"/>
                    </a:ext>
                  </a:extLst>
                </p:cNvPr>
                <p:cNvSpPr/>
                <p:nvPr/>
              </p:nvSpPr>
              <p:spPr>
                <a:xfrm>
                  <a:off x="5165950" y="1601000"/>
                  <a:ext cx="11950" cy="1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89" extrusionOk="0">
                      <a:moveTo>
                        <a:pt x="239" y="1"/>
                      </a:moveTo>
                      <a:cubicBezTo>
                        <a:pt x="108" y="1"/>
                        <a:pt x="1" y="120"/>
                        <a:pt x="1" y="251"/>
                      </a:cubicBezTo>
                      <a:cubicBezTo>
                        <a:pt x="1" y="382"/>
                        <a:pt x="108" y="489"/>
                        <a:pt x="239" y="489"/>
                      </a:cubicBezTo>
                      <a:cubicBezTo>
                        <a:pt x="370" y="489"/>
                        <a:pt x="477" y="382"/>
                        <a:pt x="477" y="251"/>
                      </a:cubicBezTo>
                      <a:cubicBezTo>
                        <a:pt x="477" y="120"/>
                        <a:pt x="370" y="1"/>
                        <a:pt x="23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29">
                  <a:extLst>
                    <a:ext uri="{FF2B5EF4-FFF2-40B4-BE49-F238E27FC236}">
                      <a16:creationId xmlns:a16="http://schemas.microsoft.com/office/drawing/2014/main" id="{A39AB523-4A83-F27C-ABA1-032831D0BB8D}"/>
                    </a:ext>
                  </a:extLst>
                </p:cNvPr>
                <p:cNvSpPr/>
                <p:nvPr/>
              </p:nvSpPr>
              <p:spPr>
                <a:xfrm>
                  <a:off x="5496650" y="1579275"/>
                  <a:ext cx="12225" cy="1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" h="489" extrusionOk="0">
                      <a:moveTo>
                        <a:pt x="251" y="0"/>
                      </a:moveTo>
                      <a:cubicBezTo>
                        <a:pt x="120" y="0"/>
                        <a:pt x="1" y="108"/>
                        <a:pt x="1" y="239"/>
                      </a:cubicBezTo>
                      <a:cubicBezTo>
                        <a:pt x="1" y="381"/>
                        <a:pt x="120" y="489"/>
                        <a:pt x="251" y="489"/>
                      </a:cubicBezTo>
                      <a:cubicBezTo>
                        <a:pt x="382" y="489"/>
                        <a:pt x="489" y="381"/>
                        <a:pt x="489" y="239"/>
                      </a:cubicBezTo>
                      <a:cubicBezTo>
                        <a:pt x="489" y="108"/>
                        <a:pt x="382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29">
                  <a:extLst>
                    <a:ext uri="{FF2B5EF4-FFF2-40B4-BE49-F238E27FC236}">
                      <a16:creationId xmlns:a16="http://schemas.microsoft.com/office/drawing/2014/main" id="{8F72E0D3-1BED-490C-BA95-011D3BA0E1F7}"/>
                    </a:ext>
                  </a:extLst>
                </p:cNvPr>
                <p:cNvSpPr/>
                <p:nvPr/>
              </p:nvSpPr>
              <p:spPr>
                <a:xfrm>
                  <a:off x="5450525" y="1579275"/>
                  <a:ext cx="14300" cy="1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" h="483" extrusionOk="0">
                      <a:moveTo>
                        <a:pt x="322" y="0"/>
                      </a:moveTo>
                      <a:cubicBezTo>
                        <a:pt x="107" y="0"/>
                        <a:pt x="0" y="262"/>
                        <a:pt x="155" y="417"/>
                      </a:cubicBezTo>
                      <a:cubicBezTo>
                        <a:pt x="204" y="462"/>
                        <a:pt x="264" y="483"/>
                        <a:pt x="323" y="483"/>
                      </a:cubicBezTo>
                      <a:cubicBezTo>
                        <a:pt x="449" y="483"/>
                        <a:pt x="572" y="389"/>
                        <a:pt x="572" y="250"/>
                      </a:cubicBezTo>
                      <a:cubicBezTo>
                        <a:pt x="572" y="108"/>
                        <a:pt x="453" y="0"/>
                        <a:pt x="3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29">
                  <a:extLst>
                    <a:ext uri="{FF2B5EF4-FFF2-40B4-BE49-F238E27FC236}">
                      <a16:creationId xmlns:a16="http://schemas.microsoft.com/office/drawing/2014/main" id="{1821F6A2-53CB-CEFE-49A5-A5EDB608EF21}"/>
                    </a:ext>
                  </a:extLst>
                </p:cNvPr>
                <p:cNvSpPr/>
                <p:nvPr/>
              </p:nvSpPr>
              <p:spPr>
                <a:xfrm>
                  <a:off x="3138325" y="3465225"/>
                  <a:ext cx="373875" cy="23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8" extrusionOk="0">
                      <a:moveTo>
                        <a:pt x="14943" y="72"/>
                      </a:moveTo>
                      <a:lnTo>
                        <a:pt x="14942" y="330"/>
                      </a:lnTo>
                      <a:lnTo>
                        <a:pt x="14942" y="330"/>
                      </a:lnTo>
                      <a:cubicBezTo>
                        <a:pt x="14942" y="327"/>
                        <a:pt x="14943" y="325"/>
                        <a:pt x="14943" y="322"/>
                      </a:cubicBezTo>
                      <a:lnTo>
                        <a:pt x="14943" y="262"/>
                      </a:lnTo>
                      <a:cubicBezTo>
                        <a:pt x="14955" y="191"/>
                        <a:pt x="14955" y="119"/>
                        <a:pt x="14943" y="72"/>
                      </a:cubicBezTo>
                      <a:close/>
                      <a:moveTo>
                        <a:pt x="12" y="0"/>
                      </a:moveTo>
                      <a:lnTo>
                        <a:pt x="0" y="4882"/>
                      </a:lnTo>
                      <a:cubicBezTo>
                        <a:pt x="0" y="6001"/>
                        <a:pt x="727" y="7120"/>
                        <a:pt x="2203" y="7966"/>
                      </a:cubicBezTo>
                      <a:cubicBezTo>
                        <a:pt x="2382" y="8073"/>
                        <a:pt x="2560" y="8168"/>
                        <a:pt x="2751" y="8251"/>
                      </a:cubicBezTo>
                      <a:cubicBezTo>
                        <a:pt x="2822" y="8287"/>
                        <a:pt x="2882" y="8311"/>
                        <a:pt x="2953" y="8335"/>
                      </a:cubicBezTo>
                      <a:cubicBezTo>
                        <a:pt x="3060" y="8394"/>
                        <a:pt x="3167" y="8442"/>
                        <a:pt x="3287" y="8489"/>
                      </a:cubicBezTo>
                      <a:lnTo>
                        <a:pt x="3346" y="8513"/>
                      </a:lnTo>
                      <a:lnTo>
                        <a:pt x="3477" y="8561"/>
                      </a:lnTo>
                      <a:cubicBezTo>
                        <a:pt x="3620" y="8608"/>
                        <a:pt x="3775" y="8668"/>
                        <a:pt x="3918" y="8704"/>
                      </a:cubicBezTo>
                      <a:cubicBezTo>
                        <a:pt x="3977" y="8728"/>
                        <a:pt x="4025" y="8739"/>
                        <a:pt x="4084" y="8751"/>
                      </a:cubicBezTo>
                      <a:cubicBezTo>
                        <a:pt x="4132" y="8775"/>
                        <a:pt x="4156" y="8775"/>
                        <a:pt x="4191" y="8787"/>
                      </a:cubicBezTo>
                      <a:cubicBezTo>
                        <a:pt x="4251" y="8811"/>
                        <a:pt x="4310" y="8823"/>
                        <a:pt x="4382" y="8835"/>
                      </a:cubicBezTo>
                      <a:cubicBezTo>
                        <a:pt x="4525" y="8870"/>
                        <a:pt x="4691" y="8918"/>
                        <a:pt x="4846" y="8954"/>
                      </a:cubicBezTo>
                      <a:cubicBezTo>
                        <a:pt x="4882" y="8954"/>
                        <a:pt x="4930" y="8966"/>
                        <a:pt x="4965" y="8978"/>
                      </a:cubicBezTo>
                      <a:lnTo>
                        <a:pt x="5156" y="9013"/>
                      </a:lnTo>
                      <a:cubicBezTo>
                        <a:pt x="5287" y="9037"/>
                        <a:pt x="5418" y="9061"/>
                        <a:pt x="5549" y="9085"/>
                      </a:cubicBezTo>
                      <a:lnTo>
                        <a:pt x="5704" y="9109"/>
                      </a:lnTo>
                      <a:lnTo>
                        <a:pt x="5882" y="9132"/>
                      </a:lnTo>
                      <a:cubicBezTo>
                        <a:pt x="6013" y="9144"/>
                        <a:pt x="6132" y="9156"/>
                        <a:pt x="6263" y="9168"/>
                      </a:cubicBezTo>
                      <a:cubicBezTo>
                        <a:pt x="6323" y="9168"/>
                        <a:pt x="6370" y="9192"/>
                        <a:pt x="6430" y="9192"/>
                      </a:cubicBezTo>
                      <a:lnTo>
                        <a:pt x="6608" y="9204"/>
                      </a:lnTo>
                      <a:cubicBezTo>
                        <a:pt x="6727" y="9204"/>
                        <a:pt x="6858" y="9216"/>
                        <a:pt x="6977" y="9216"/>
                      </a:cubicBezTo>
                      <a:cubicBezTo>
                        <a:pt x="7049" y="9216"/>
                        <a:pt x="7108" y="9228"/>
                        <a:pt x="7168" y="9228"/>
                      </a:cubicBezTo>
                      <a:lnTo>
                        <a:pt x="8049" y="9228"/>
                      </a:lnTo>
                      <a:cubicBezTo>
                        <a:pt x="8228" y="9228"/>
                        <a:pt x="8394" y="9216"/>
                        <a:pt x="8561" y="9192"/>
                      </a:cubicBezTo>
                      <a:cubicBezTo>
                        <a:pt x="8632" y="9192"/>
                        <a:pt x="8692" y="9192"/>
                        <a:pt x="8763" y="9180"/>
                      </a:cubicBezTo>
                      <a:lnTo>
                        <a:pt x="8859" y="9168"/>
                      </a:lnTo>
                      <a:cubicBezTo>
                        <a:pt x="8918" y="9168"/>
                        <a:pt x="8966" y="9156"/>
                        <a:pt x="9013" y="9156"/>
                      </a:cubicBezTo>
                      <a:cubicBezTo>
                        <a:pt x="9180" y="9132"/>
                        <a:pt x="9359" y="9109"/>
                        <a:pt x="9525" y="9085"/>
                      </a:cubicBezTo>
                      <a:lnTo>
                        <a:pt x="9656" y="9061"/>
                      </a:lnTo>
                      <a:lnTo>
                        <a:pt x="9716" y="9049"/>
                      </a:lnTo>
                      <a:cubicBezTo>
                        <a:pt x="9799" y="9037"/>
                        <a:pt x="9871" y="9013"/>
                        <a:pt x="9954" y="9001"/>
                      </a:cubicBezTo>
                      <a:cubicBezTo>
                        <a:pt x="10097" y="8966"/>
                        <a:pt x="10228" y="8942"/>
                        <a:pt x="10371" y="8906"/>
                      </a:cubicBezTo>
                      <a:cubicBezTo>
                        <a:pt x="10466" y="8882"/>
                        <a:pt x="10561" y="8859"/>
                        <a:pt x="10668" y="8835"/>
                      </a:cubicBezTo>
                      <a:cubicBezTo>
                        <a:pt x="10799" y="8799"/>
                        <a:pt x="10930" y="8763"/>
                        <a:pt x="11049" y="8716"/>
                      </a:cubicBezTo>
                      <a:lnTo>
                        <a:pt x="11133" y="8692"/>
                      </a:lnTo>
                      <a:cubicBezTo>
                        <a:pt x="11288" y="8644"/>
                        <a:pt x="11430" y="8597"/>
                        <a:pt x="11585" y="8537"/>
                      </a:cubicBezTo>
                      <a:lnTo>
                        <a:pt x="11645" y="8513"/>
                      </a:lnTo>
                      <a:cubicBezTo>
                        <a:pt x="11811" y="8442"/>
                        <a:pt x="11966" y="8382"/>
                        <a:pt x="12121" y="8311"/>
                      </a:cubicBezTo>
                      <a:lnTo>
                        <a:pt x="12264" y="8239"/>
                      </a:lnTo>
                      <a:cubicBezTo>
                        <a:pt x="12431" y="8156"/>
                        <a:pt x="12609" y="8073"/>
                        <a:pt x="12764" y="7977"/>
                      </a:cubicBezTo>
                      <a:lnTo>
                        <a:pt x="12859" y="7918"/>
                      </a:lnTo>
                      <a:cubicBezTo>
                        <a:pt x="12990" y="7846"/>
                        <a:pt x="13121" y="7751"/>
                        <a:pt x="13240" y="7668"/>
                      </a:cubicBezTo>
                      <a:lnTo>
                        <a:pt x="13300" y="7632"/>
                      </a:lnTo>
                      <a:cubicBezTo>
                        <a:pt x="13443" y="7537"/>
                        <a:pt x="13562" y="7430"/>
                        <a:pt x="13693" y="7335"/>
                      </a:cubicBezTo>
                      <a:lnTo>
                        <a:pt x="13740" y="7287"/>
                      </a:lnTo>
                      <a:lnTo>
                        <a:pt x="13812" y="7227"/>
                      </a:lnTo>
                      <a:cubicBezTo>
                        <a:pt x="13907" y="7144"/>
                        <a:pt x="13990" y="7049"/>
                        <a:pt x="14074" y="6954"/>
                      </a:cubicBezTo>
                      <a:cubicBezTo>
                        <a:pt x="14097" y="6942"/>
                        <a:pt x="14109" y="6918"/>
                        <a:pt x="14121" y="6894"/>
                      </a:cubicBezTo>
                      <a:cubicBezTo>
                        <a:pt x="14181" y="6846"/>
                        <a:pt x="14228" y="6787"/>
                        <a:pt x="14276" y="6727"/>
                      </a:cubicBezTo>
                      <a:cubicBezTo>
                        <a:pt x="14383" y="6584"/>
                        <a:pt x="14478" y="6442"/>
                        <a:pt x="14574" y="6287"/>
                      </a:cubicBezTo>
                      <a:cubicBezTo>
                        <a:pt x="14645" y="6144"/>
                        <a:pt x="14717" y="6001"/>
                        <a:pt x="14776" y="5858"/>
                      </a:cubicBezTo>
                      <a:cubicBezTo>
                        <a:pt x="14824" y="5715"/>
                        <a:pt x="14859" y="5584"/>
                        <a:pt x="14895" y="5441"/>
                      </a:cubicBezTo>
                      <a:lnTo>
                        <a:pt x="14895" y="5394"/>
                      </a:lnTo>
                      <a:cubicBezTo>
                        <a:pt x="14907" y="5334"/>
                        <a:pt x="14919" y="5263"/>
                        <a:pt x="14919" y="5191"/>
                      </a:cubicBezTo>
                      <a:lnTo>
                        <a:pt x="14919" y="5120"/>
                      </a:lnTo>
                      <a:cubicBezTo>
                        <a:pt x="14919" y="5084"/>
                        <a:pt x="14931" y="5049"/>
                        <a:pt x="14931" y="5013"/>
                      </a:cubicBezTo>
                      <a:lnTo>
                        <a:pt x="14931" y="4953"/>
                      </a:lnTo>
                      <a:lnTo>
                        <a:pt x="14942" y="330"/>
                      </a:lnTo>
                      <a:lnTo>
                        <a:pt x="14942" y="330"/>
                      </a:lnTo>
                      <a:cubicBezTo>
                        <a:pt x="14930" y="494"/>
                        <a:pt x="14894" y="646"/>
                        <a:pt x="14848" y="798"/>
                      </a:cubicBezTo>
                      <a:cubicBezTo>
                        <a:pt x="14848" y="810"/>
                        <a:pt x="14848" y="822"/>
                        <a:pt x="14848" y="822"/>
                      </a:cubicBezTo>
                      <a:cubicBezTo>
                        <a:pt x="14824" y="905"/>
                        <a:pt x="14800" y="977"/>
                        <a:pt x="14764" y="1048"/>
                      </a:cubicBezTo>
                      <a:lnTo>
                        <a:pt x="14752" y="1072"/>
                      </a:lnTo>
                      <a:cubicBezTo>
                        <a:pt x="14609" y="1417"/>
                        <a:pt x="14407" y="1739"/>
                        <a:pt x="14145" y="2012"/>
                      </a:cubicBezTo>
                      <a:cubicBezTo>
                        <a:pt x="14133" y="2036"/>
                        <a:pt x="14121" y="2048"/>
                        <a:pt x="14097" y="2072"/>
                      </a:cubicBezTo>
                      <a:cubicBezTo>
                        <a:pt x="14002" y="2179"/>
                        <a:pt x="13883" y="2298"/>
                        <a:pt x="13764" y="2405"/>
                      </a:cubicBezTo>
                      <a:lnTo>
                        <a:pt x="13716" y="2441"/>
                      </a:lnTo>
                      <a:cubicBezTo>
                        <a:pt x="13585" y="2548"/>
                        <a:pt x="13454" y="2655"/>
                        <a:pt x="13324" y="2739"/>
                      </a:cubicBezTo>
                      <a:lnTo>
                        <a:pt x="13264" y="2786"/>
                      </a:lnTo>
                      <a:cubicBezTo>
                        <a:pt x="13121" y="2894"/>
                        <a:pt x="12966" y="2989"/>
                        <a:pt x="12800" y="3084"/>
                      </a:cubicBezTo>
                      <a:cubicBezTo>
                        <a:pt x="12621" y="3179"/>
                        <a:pt x="12466" y="3263"/>
                        <a:pt x="12288" y="3346"/>
                      </a:cubicBezTo>
                      <a:lnTo>
                        <a:pt x="12157" y="3417"/>
                      </a:lnTo>
                      <a:cubicBezTo>
                        <a:pt x="12002" y="3489"/>
                        <a:pt x="11835" y="3560"/>
                        <a:pt x="11669" y="3620"/>
                      </a:cubicBezTo>
                      <a:lnTo>
                        <a:pt x="11609" y="3644"/>
                      </a:lnTo>
                      <a:cubicBezTo>
                        <a:pt x="11430" y="3715"/>
                        <a:pt x="11252" y="3775"/>
                        <a:pt x="11073" y="3834"/>
                      </a:cubicBezTo>
                      <a:cubicBezTo>
                        <a:pt x="10942" y="3870"/>
                        <a:pt x="10811" y="3906"/>
                        <a:pt x="10680" y="3941"/>
                      </a:cubicBezTo>
                      <a:cubicBezTo>
                        <a:pt x="10585" y="3965"/>
                        <a:pt x="10490" y="4001"/>
                        <a:pt x="10383" y="4025"/>
                      </a:cubicBezTo>
                      <a:cubicBezTo>
                        <a:pt x="10252" y="4048"/>
                        <a:pt x="10109" y="4084"/>
                        <a:pt x="9978" y="4108"/>
                      </a:cubicBezTo>
                      <a:cubicBezTo>
                        <a:pt x="9871" y="4132"/>
                        <a:pt x="9775" y="4156"/>
                        <a:pt x="9680" y="4167"/>
                      </a:cubicBezTo>
                      <a:lnTo>
                        <a:pt x="9549" y="4191"/>
                      </a:lnTo>
                      <a:cubicBezTo>
                        <a:pt x="9383" y="4215"/>
                        <a:pt x="9204" y="4239"/>
                        <a:pt x="9037" y="4263"/>
                      </a:cubicBezTo>
                      <a:cubicBezTo>
                        <a:pt x="8978" y="4263"/>
                        <a:pt x="8930" y="4275"/>
                        <a:pt x="8882" y="4275"/>
                      </a:cubicBezTo>
                      <a:cubicBezTo>
                        <a:pt x="8787" y="4287"/>
                        <a:pt x="8680" y="4298"/>
                        <a:pt x="8585" y="4310"/>
                      </a:cubicBezTo>
                      <a:cubicBezTo>
                        <a:pt x="8418" y="4322"/>
                        <a:pt x="8251" y="4334"/>
                        <a:pt x="8085" y="4334"/>
                      </a:cubicBezTo>
                      <a:lnTo>
                        <a:pt x="7751" y="4346"/>
                      </a:lnTo>
                      <a:lnTo>
                        <a:pt x="7347" y="4346"/>
                      </a:lnTo>
                      <a:cubicBezTo>
                        <a:pt x="7216" y="4346"/>
                        <a:pt x="7120" y="4346"/>
                        <a:pt x="7001" y="4334"/>
                      </a:cubicBezTo>
                      <a:cubicBezTo>
                        <a:pt x="6894" y="4334"/>
                        <a:pt x="6751" y="4322"/>
                        <a:pt x="6620" y="4322"/>
                      </a:cubicBezTo>
                      <a:cubicBezTo>
                        <a:pt x="6501" y="4310"/>
                        <a:pt x="6394" y="4298"/>
                        <a:pt x="6275" y="4287"/>
                      </a:cubicBezTo>
                      <a:cubicBezTo>
                        <a:pt x="6168" y="4275"/>
                        <a:pt x="6025" y="4263"/>
                        <a:pt x="5906" y="4251"/>
                      </a:cubicBezTo>
                      <a:cubicBezTo>
                        <a:pt x="5787" y="4239"/>
                        <a:pt x="5680" y="4215"/>
                        <a:pt x="5573" y="4203"/>
                      </a:cubicBezTo>
                      <a:cubicBezTo>
                        <a:pt x="5453" y="4179"/>
                        <a:pt x="5311" y="4156"/>
                        <a:pt x="5180" y="4132"/>
                      </a:cubicBezTo>
                      <a:cubicBezTo>
                        <a:pt x="5072" y="4108"/>
                        <a:pt x="4965" y="4096"/>
                        <a:pt x="4870" y="4072"/>
                      </a:cubicBezTo>
                      <a:cubicBezTo>
                        <a:pt x="4703" y="4036"/>
                        <a:pt x="4549" y="4001"/>
                        <a:pt x="4394" y="3953"/>
                      </a:cubicBezTo>
                      <a:cubicBezTo>
                        <a:pt x="4299" y="3929"/>
                        <a:pt x="4203" y="3906"/>
                        <a:pt x="4096" y="3870"/>
                      </a:cubicBezTo>
                      <a:lnTo>
                        <a:pt x="3941" y="3822"/>
                      </a:lnTo>
                      <a:cubicBezTo>
                        <a:pt x="3799" y="3775"/>
                        <a:pt x="3644" y="3727"/>
                        <a:pt x="3489" y="3679"/>
                      </a:cubicBezTo>
                      <a:lnTo>
                        <a:pt x="3358" y="3632"/>
                      </a:lnTo>
                      <a:cubicBezTo>
                        <a:pt x="3227" y="3572"/>
                        <a:pt x="3096" y="3513"/>
                        <a:pt x="2965" y="3465"/>
                      </a:cubicBezTo>
                      <a:cubicBezTo>
                        <a:pt x="2894" y="3429"/>
                        <a:pt x="2834" y="3405"/>
                        <a:pt x="2763" y="3382"/>
                      </a:cubicBezTo>
                      <a:cubicBezTo>
                        <a:pt x="2584" y="3286"/>
                        <a:pt x="2394" y="3191"/>
                        <a:pt x="2215" y="3084"/>
                      </a:cubicBezTo>
                      <a:cubicBezTo>
                        <a:pt x="1298" y="2560"/>
                        <a:pt x="667" y="1917"/>
                        <a:pt x="322" y="1250"/>
                      </a:cubicBezTo>
                      <a:cubicBezTo>
                        <a:pt x="119" y="869"/>
                        <a:pt x="12" y="441"/>
                        <a:pt x="12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29">
                  <a:extLst>
                    <a:ext uri="{FF2B5EF4-FFF2-40B4-BE49-F238E27FC236}">
                      <a16:creationId xmlns:a16="http://schemas.microsoft.com/office/drawing/2014/main" id="{27772442-51FD-8F12-C746-6D7D47FF1EEC}"/>
                    </a:ext>
                  </a:extLst>
                </p:cNvPr>
                <p:cNvSpPr/>
                <p:nvPr/>
              </p:nvSpPr>
              <p:spPr>
                <a:xfrm>
                  <a:off x="3119875" y="3347050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78" y="1703"/>
                      </a:moveTo>
                      <a:cubicBezTo>
                        <a:pt x="16419" y="3394"/>
                        <a:pt x="16431" y="6132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0" y="6132"/>
                        <a:pt x="0" y="3394"/>
                        <a:pt x="2905" y="1703"/>
                      </a:cubicBezTo>
                      <a:cubicBezTo>
                        <a:pt x="5822" y="1"/>
                        <a:pt x="10549" y="1"/>
                        <a:pt x="13478" y="1703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29">
                  <a:extLst>
                    <a:ext uri="{FF2B5EF4-FFF2-40B4-BE49-F238E27FC236}">
                      <a16:creationId xmlns:a16="http://schemas.microsoft.com/office/drawing/2014/main" id="{2675B505-40AB-BCDB-B6E3-F2DA52EA9E38}"/>
                    </a:ext>
                  </a:extLst>
                </p:cNvPr>
                <p:cNvSpPr/>
                <p:nvPr/>
              </p:nvSpPr>
              <p:spPr>
                <a:xfrm>
                  <a:off x="3218700" y="3404500"/>
                  <a:ext cx="213125" cy="12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30" extrusionOk="0">
                      <a:moveTo>
                        <a:pt x="6989" y="870"/>
                      </a:moveTo>
                      <a:cubicBezTo>
                        <a:pt x="8513" y="1751"/>
                        <a:pt x="8525" y="3179"/>
                        <a:pt x="7013" y="4049"/>
                      </a:cubicBezTo>
                      <a:cubicBezTo>
                        <a:pt x="5501" y="4930"/>
                        <a:pt x="3048" y="4930"/>
                        <a:pt x="1524" y="4049"/>
                      </a:cubicBezTo>
                      <a:cubicBezTo>
                        <a:pt x="0" y="3179"/>
                        <a:pt x="0" y="1751"/>
                        <a:pt x="1500" y="870"/>
                      </a:cubicBezTo>
                      <a:cubicBezTo>
                        <a:pt x="3012" y="0"/>
                        <a:pt x="5477" y="0"/>
                        <a:pt x="6989" y="870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29">
                  <a:extLst>
                    <a:ext uri="{FF2B5EF4-FFF2-40B4-BE49-F238E27FC236}">
                      <a16:creationId xmlns:a16="http://schemas.microsoft.com/office/drawing/2014/main" id="{6C62E514-2A2D-B075-F6E4-F285F04DF4A0}"/>
                    </a:ext>
                  </a:extLst>
                </p:cNvPr>
                <p:cNvSpPr/>
                <p:nvPr/>
              </p:nvSpPr>
              <p:spPr>
                <a:xfrm>
                  <a:off x="3243100" y="3422850"/>
                  <a:ext cx="164025" cy="8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55" extrusionOk="0">
                      <a:moveTo>
                        <a:pt x="3265" y="0"/>
                      </a:moveTo>
                      <a:cubicBezTo>
                        <a:pt x="2506" y="0"/>
                        <a:pt x="1748" y="167"/>
                        <a:pt x="1167" y="505"/>
                      </a:cubicBezTo>
                      <a:cubicBezTo>
                        <a:pt x="0" y="1183"/>
                        <a:pt x="12" y="2279"/>
                        <a:pt x="1179" y="2945"/>
                      </a:cubicBezTo>
                      <a:cubicBezTo>
                        <a:pt x="1763" y="3285"/>
                        <a:pt x="2528" y="3454"/>
                        <a:pt x="3292" y="3454"/>
                      </a:cubicBezTo>
                      <a:cubicBezTo>
                        <a:pt x="4057" y="3454"/>
                        <a:pt x="4822" y="3285"/>
                        <a:pt x="5406" y="2945"/>
                      </a:cubicBezTo>
                      <a:cubicBezTo>
                        <a:pt x="6561" y="2279"/>
                        <a:pt x="6561" y="1183"/>
                        <a:pt x="5382" y="505"/>
                      </a:cubicBezTo>
                      <a:cubicBezTo>
                        <a:pt x="4796" y="170"/>
                        <a:pt x="4030" y="0"/>
                        <a:pt x="3265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29">
                  <a:extLst>
                    <a:ext uri="{FF2B5EF4-FFF2-40B4-BE49-F238E27FC236}">
                      <a16:creationId xmlns:a16="http://schemas.microsoft.com/office/drawing/2014/main" id="{2BB5CB79-E516-9671-4B7B-3AB3920A42DA}"/>
                    </a:ext>
                  </a:extLst>
                </p:cNvPr>
                <p:cNvSpPr/>
                <p:nvPr/>
              </p:nvSpPr>
              <p:spPr>
                <a:xfrm>
                  <a:off x="3102600" y="3444975"/>
                  <a:ext cx="445325" cy="27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79" extrusionOk="0">
                      <a:moveTo>
                        <a:pt x="17812" y="48"/>
                      </a:moveTo>
                      <a:lnTo>
                        <a:pt x="17812" y="100"/>
                      </a:lnTo>
                      <a:lnTo>
                        <a:pt x="17812" y="100"/>
                      </a:lnTo>
                      <a:cubicBezTo>
                        <a:pt x="17812" y="83"/>
                        <a:pt x="17812" y="66"/>
                        <a:pt x="17812" y="48"/>
                      </a:cubicBezTo>
                      <a:close/>
                      <a:moveTo>
                        <a:pt x="24" y="1"/>
                      </a:moveTo>
                      <a:lnTo>
                        <a:pt x="1" y="5799"/>
                      </a:lnTo>
                      <a:cubicBezTo>
                        <a:pt x="1" y="7132"/>
                        <a:pt x="882" y="8466"/>
                        <a:pt x="2632" y="9478"/>
                      </a:cubicBezTo>
                      <a:cubicBezTo>
                        <a:pt x="2846" y="9597"/>
                        <a:pt x="3061" y="9704"/>
                        <a:pt x="3287" y="9811"/>
                      </a:cubicBezTo>
                      <a:cubicBezTo>
                        <a:pt x="3358" y="9847"/>
                        <a:pt x="3442" y="9883"/>
                        <a:pt x="3513" y="9919"/>
                      </a:cubicBezTo>
                      <a:cubicBezTo>
                        <a:pt x="3656" y="9978"/>
                        <a:pt x="3787" y="10038"/>
                        <a:pt x="3918" y="10085"/>
                      </a:cubicBezTo>
                      <a:lnTo>
                        <a:pt x="3989" y="10121"/>
                      </a:lnTo>
                      <a:lnTo>
                        <a:pt x="4144" y="10169"/>
                      </a:lnTo>
                      <a:cubicBezTo>
                        <a:pt x="4323" y="10240"/>
                        <a:pt x="4501" y="10300"/>
                        <a:pt x="4680" y="10359"/>
                      </a:cubicBezTo>
                      <a:lnTo>
                        <a:pt x="4870" y="10419"/>
                      </a:lnTo>
                      <a:lnTo>
                        <a:pt x="5001" y="10454"/>
                      </a:lnTo>
                      <a:cubicBezTo>
                        <a:pt x="5073" y="10478"/>
                        <a:pt x="5144" y="10490"/>
                        <a:pt x="5228" y="10514"/>
                      </a:cubicBezTo>
                      <a:cubicBezTo>
                        <a:pt x="5406" y="10561"/>
                        <a:pt x="5597" y="10609"/>
                        <a:pt x="5775" y="10645"/>
                      </a:cubicBezTo>
                      <a:cubicBezTo>
                        <a:pt x="5823" y="10657"/>
                        <a:pt x="5870" y="10669"/>
                        <a:pt x="5930" y="10681"/>
                      </a:cubicBezTo>
                      <a:cubicBezTo>
                        <a:pt x="6001" y="10692"/>
                        <a:pt x="6073" y="10704"/>
                        <a:pt x="6144" y="10716"/>
                      </a:cubicBezTo>
                      <a:cubicBezTo>
                        <a:pt x="6299" y="10752"/>
                        <a:pt x="6466" y="10776"/>
                        <a:pt x="6621" y="10800"/>
                      </a:cubicBezTo>
                      <a:cubicBezTo>
                        <a:pt x="6680" y="10812"/>
                        <a:pt x="6740" y="10823"/>
                        <a:pt x="6811" y="10835"/>
                      </a:cubicBezTo>
                      <a:cubicBezTo>
                        <a:pt x="6871" y="10847"/>
                        <a:pt x="6954" y="10847"/>
                        <a:pt x="7013" y="10859"/>
                      </a:cubicBezTo>
                      <a:cubicBezTo>
                        <a:pt x="7168" y="10883"/>
                        <a:pt x="7311" y="10895"/>
                        <a:pt x="7466" y="10907"/>
                      </a:cubicBezTo>
                      <a:cubicBezTo>
                        <a:pt x="7537" y="10907"/>
                        <a:pt x="7609" y="10931"/>
                        <a:pt x="7680" y="10931"/>
                      </a:cubicBezTo>
                      <a:cubicBezTo>
                        <a:pt x="7716" y="10937"/>
                        <a:pt x="7749" y="10937"/>
                        <a:pt x="7781" y="10937"/>
                      </a:cubicBezTo>
                      <a:cubicBezTo>
                        <a:pt x="7814" y="10937"/>
                        <a:pt x="7847" y="10937"/>
                        <a:pt x="7883" y="10942"/>
                      </a:cubicBezTo>
                      <a:cubicBezTo>
                        <a:pt x="8025" y="10954"/>
                        <a:pt x="8180" y="10966"/>
                        <a:pt x="8323" y="10966"/>
                      </a:cubicBezTo>
                      <a:cubicBezTo>
                        <a:pt x="8395" y="10966"/>
                        <a:pt x="8478" y="10978"/>
                        <a:pt x="8549" y="10978"/>
                      </a:cubicBezTo>
                      <a:lnTo>
                        <a:pt x="9609" y="10978"/>
                      </a:lnTo>
                      <a:cubicBezTo>
                        <a:pt x="9811" y="10966"/>
                        <a:pt x="10014" y="10954"/>
                        <a:pt x="10204" y="10931"/>
                      </a:cubicBezTo>
                      <a:cubicBezTo>
                        <a:pt x="10288" y="10931"/>
                        <a:pt x="10371" y="10919"/>
                        <a:pt x="10454" y="10919"/>
                      </a:cubicBezTo>
                      <a:lnTo>
                        <a:pt x="10562" y="10895"/>
                      </a:lnTo>
                      <a:lnTo>
                        <a:pt x="10752" y="10883"/>
                      </a:lnTo>
                      <a:cubicBezTo>
                        <a:pt x="10954" y="10859"/>
                        <a:pt x="11157" y="10823"/>
                        <a:pt x="11359" y="10788"/>
                      </a:cubicBezTo>
                      <a:lnTo>
                        <a:pt x="11514" y="10764"/>
                      </a:lnTo>
                      <a:lnTo>
                        <a:pt x="11585" y="10752"/>
                      </a:lnTo>
                      <a:cubicBezTo>
                        <a:pt x="11681" y="10740"/>
                        <a:pt x="11776" y="10716"/>
                        <a:pt x="11871" y="10692"/>
                      </a:cubicBezTo>
                      <a:cubicBezTo>
                        <a:pt x="12038" y="10657"/>
                        <a:pt x="12205" y="10633"/>
                        <a:pt x="12359" y="10585"/>
                      </a:cubicBezTo>
                      <a:cubicBezTo>
                        <a:pt x="12478" y="10561"/>
                        <a:pt x="12597" y="10526"/>
                        <a:pt x="12717" y="10490"/>
                      </a:cubicBezTo>
                      <a:cubicBezTo>
                        <a:pt x="12859" y="10454"/>
                        <a:pt x="13026" y="10419"/>
                        <a:pt x="13169" y="10359"/>
                      </a:cubicBezTo>
                      <a:lnTo>
                        <a:pt x="13276" y="10335"/>
                      </a:lnTo>
                      <a:cubicBezTo>
                        <a:pt x="13455" y="10276"/>
                        <a:pt x="13633" y="10216"/>
                        <a:pt x="13812" y="10145"/>
                      </a:cubicBezTo>
                      <a:lnTo>
                        <a:pt x="13895" y="10109"/>
                      </a:lnTo>
                      <a:cubicBezTo>
                        <a:pt x="14086" y="10038"/>
                        <a:pt x="14276" y="9954"/>
                        <a:pt x="14455" y="9871"/>
                      </a:cubicBezTo>
                      <a:lnTo>
                        <a:pt x="14622" y="9788"/>
                      </a:lnTo>
                      <a:cubicBezTo>
                        <a:pt x="14836" y="9692"/>
                        <a:pt x="15038" y="9585"/>
                        <a:pt x="15217" y="9478"/>
                      </a:cubicBezTo>
                      <a:lnTo>
                        <a:pt x="15324" y="9418"/>
                      </a:lnTo>
                      <a:cubicBezTo>
                        <a:pt x="15491" y="9323"/>
                        <a:pt x="15634" y="9216"/>
                        <a:pt x="15788" y="9121"/>
                      </a:cubicBezTo>
                      <a:lnTo>
                        <a:pt x="15860" y="9061"/>
                      </a:lnTo>
                      <a:cubicBezTo>
                        <a:pt x="16015" y="8942"/>
                        <a:pt x="16169" y="8823"/>
                        <a:pt x="16312" y="8704"/>
                      </a:cubicBezTo>
                      <a:lnTo>
                        <a:pt x="16384" y="8645"/>
                      </a:lnTo>
                      <a:lnTo>
                        <a:pt x="16455" y="8573"/>
                      </a:lnTo>
                      <a:cubicBezTo>
                        <a:pt x="16574" y="8466"/>
                        <a:pt x="16681" y="8359"/>
                        <a:pt x="16777" y="8252"/>
                      </a:cubicBezTo>
                      <a:lnTo>
                        <a:pt x="16836" y="8180"/>
                      </a:lnTo>
                      <a:cubicBezTo>
                        <a:pt x="16896" y="8121"/>
                        <a:pt x="16955" y="8049"/>
                        <a:pt x="17015" y="7978"/>
                      </a:cubicBezTo>
                      <a:cubicBezTo>
                        <a:pt x="17146" y="7811"/>
                        <a:pt x="17265" y="7633"/>
                        <a:pt x="17372" y="7454"/>
                      </a:cubicBezTo>
                      <a:cubicBezTo>
                        <a:pt x="17455" y="7287"/>
                        <a:pt x="17539" y="7121"/>
                        <a:pt x="17610" y="6942"/>
                      </a:cubicBezTo>
                      <a:cubicBezTo>
                        <a:pt x="17670" y="6787"/>
                        <a:pt x="17717" y="6609"/>
                        <a:pt x="17753" y="6442"/>
                      </a:cubicBezTo>
                      <a:cubicBezTo>
                        <a:pt x="17753" y="6430"/>
                        <a:pt x="17753" y="6418"/>
                        <a:pt x="17765" y="6394"/>
                      </a:cubicBezTo>
                      <a:cubicBezTo>
                        <a:pt x="17765" y="6394"/>
                        <a:pt x="17765" y="6394"/>
                        <a:pt x="17765" y="6382"/>
                      </a:cubicBezTo>
                      <a:cubicBezTo>
                        <a:pt x="17777" y="6311"/>
                        <a:pt x="17789" y="6228"/>
                        <a:pt x="17801" y="6144"/>
                      </a:cubicBezTo>
                      <a:lnTo>
                        <a:pt x="17801" y="6049"/>
                      </a:lnTo>
                      <a:lnTo>
                        <a:pt x="17801" y="5930"/>
                      </a:lnTo>
                      <a:lnTo>
                        <a:pt x="17801" y="5859"/>
                      </a:lnTo>
                      <a:lnTo>
                        <a:pt x="17812" y="100"/>
                      </a:lnTo>
                      <a:lnTo>
                        <a:pt x="17812" y="100"/>
                      </a:lnTo>
                      <a:cubicBezTo>
                        <a:pt x="17812" y="166"/>
                        <a:pt x="17810" y="230"/>
                        <a:pt x="17801" y="286"/>
                      </a:cubicBezTo>
                      <a:lnTo>
                        <a:pt x="17801" y="358"/>
                      </a:lnTo>
                      <a:cubicBezTo>
                        <a:pt x="17777" y="560"/>
                        <a:pt x="17741" y="751"/>
                        <a:pt x="17681" y="941"/>
                      </a:cubicBezTo>
                      <a:lnTo>
                        <a:pt x="17670" y="965"/>
                      </a:lnTo>
                      <a:cubicBezTo>
                        <a:pt x="17646" y="1048"/>
                        <a:pt x="17610" y="1144"/>
                        <a:pt x="17574" y="1227"/>
                      </a:cubicBezTo>
                      <a:lnTo>
                        <a:pt x="17562" y="1251"/>
                      </a:lnTo>
                      <a:cubicBezTo>
                        <a:pt x="17396" y="1668"/>
                        <a:pt x="17146" y="2049"/>
                        <a:pt x="16848" y="2382"/>
                      </a:cubicBezTo>
                      <a:cubicBezTo>
                        <a:pt x="16824" y="2406"/>
                        <a:pt x="16812" y="2430"/>
                        <a:pt x="16788" y="2453"/>
                      </a:cubicBezTo>
                      <a:cubicBezTo>
                        <a:pt x="16669" y="2584"/>
                        <a:pt x="16538" y="2715"/>
                        <a:pt x="16396" y="2846"/>
                      </a:cubicBezTo>
                      <a:lnTo>
                        <a:pt x="16324" y="2894"/>
                      </a:lnTo>
                      <a:cubicBezTo>
                        <a:pt x="16181" y="3025"/>
                        <a:pt x="16026" y="3144"/>
                        <a:pt x="15872" y="3263"/>
                      </a:cubicBezTo>
                      <a:lnTo>
                        <a:pt x="15800" y="3311"/>
                      </a:lnTo>
                      <a:cubicBezTo>
                        <a:pt x="15622" y="3430"/>
                        <a:pt x="15431" y="3561"/>
                        <a:pt x="15229" y="3668"/>
                      </a:cubicBezTo>
                      <a:cubicBezTo>
                        <a:pt x="15026" y="3787"/>
                        <a:pt x="14836" y="3882"/>
                        <a:pt x="14633" y="3989"/>
                      </a:cubicBezTo>
                      <a:lnTo>
                        <a:pt x="14479" y="4061"/>
                      </a:lnTo>
                      <a:cubicBezTo>
                        <a:pt x="14288" y="4156"/>
                        <a:pt x="14098" y="4227"/>
                        <a:pt x="13907" y="4311"/>
                      </a:cubicBezTo>
                      <a:cubicBezTo>
                        <a:pt x="13871" y="4311"/>
                        <a:pt x="13848" y="4335"/>
                        <a:pt x="13824" y="4335"/>
                      </a:cubicBezTo>
                      <a:cubicBezTo>
                        <a:pt x="13621" y="4418"/>
                        <a:pt x="13407" y="4489"/>
                        <a:pt x="13181" y="4561"/>
                      </a:cubicBezTo>
                      <a:cubicBezTo>
                        <a:pt x="13038" y="4608"/>
                        <a:pt x="12883" y="4644"/>
                        <a:pt x="12728" y="4692"/>
                      </a:cubicBezTo>
                      <a:cubicBezTo>
                        <a:pt x="12609" y="4727"/>
                        <a:pt x="12490" y="4751"/>
                        <a:pt x="12371" y="4787"/>
                      </a:cubicBezTo>
                      <a:cubicBezTo>
                        <a:pt x="12216" y="4823"/>
                        <a:pt x="12050" y="4858"/>
                        <a:pt x="11883" y="4894"/>
                      </a:cubicBezTo>
                      <a:cubicBezTo>
                        <a:pt x="11764" y="4918"/>
                        <a:pt x="11645" y="4942"/>
                        <a:pt x="11526" y="4966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6" y="5049"/>
                        <a:pt x="10764" y="5073"/>
                      </a:cubicBezTo>
                      <a:lnTo>
                        <a:pt x="10573" y="5097"/>
                      </a:lnTo>
                      <a:cubicBezTo>
                        <a:pt x="10454" y="5108"/>
                        <a:pt x="10335" y="5120"/>
                        <a:pt x="10216" y="5120"/>
                      </a:cubicBezTo>
                      <a:cubicBezTo>
                        <a:pt x="10014" y="5144"/>
                        <a:pt x="9823" y="5156"/>
                        <a:pt x="9621" y="5168"/>
                      </a:cubicBezTo>
                      <a:cubicBezTo>
                        <a:pt x="9490" y="5168"/>
                        <a:pt x="9371" y="5168"/>
                        <a:pt x="9240" y="5180"/>
                      </a:cubicBezTo>
                      <a:lnTo>
                        <a:pt x="8752" y="5180"/>
                      </a:lnTo>
                      <a:cubicBezTo>
                        <a:pt x="8609" y="5180"/>
                        <a:pt x="8478" y="5180"/>
                        <a:pt x="8335" y="5168"/>
                      </a:cubicBezTo>
                      <a:cubicBezTo>
                        <a:pt x="8204" y="5156"/>
                        <a:pt x="8037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7"/>
                        <a:pt x="7180" y="5073"/>
                        <a:pt x="7037" y="5061"/>
                      </a:cubicBezTo>
                      <a:cubicBezTo>
                        <a:pt x="6882" y="5037"/>
                        <a:pt x="6763" y="5025"/>
                        <a:pt x="6632" y="5001"/>
                      </a:cubicBezTo>
                      <a:cubicBezTo>
                        <a:pt x="6478" y="4977"/>
                        <a:pt x="6323" y="4954"/>
                        <a:pt x="6168" y="4918"/>
                      </a:cubicBezTo>
                      <a:cubicBezTo>
                        <a:pt x="6037" y="4894"/>
                        <a:pt x="5918" y="4870"/>
                        <a:pt x="5799" y="4846"/>
                      </a:cubicBezTo>
                      <a:cubicBezTo>
                        <a:pt x="5609" y="4799"/>
                        <a:pt x="5430" y="4751"/>
                        <a:pt x="5239" y="4704"/>
                      </a:cubicBezTo>
                      <a:cubicBezTo>
                        <a:pt x="5120" y="4680"/>
                        <a:pt x="5001" y="4644"/>
                        <a:pt x="4882" y="4608"/>
                      </a:cubicBezTo>
                      <a:lnTo>
                        <a:pt x="4704" y="4561"/>
                      </a:lnTo>
                      <a:cubicBezTo>
                        <a:pt x="4513" y="4501"/>
                        <a:pt x="4335" y="4430"/>
                        <a:pt x="4156" y="4370"/>
                      </a:cubicBezTo>
                      <a:lnTo>
                        <a:pt x="4013" y="4311"/>
                      </a:lnTo>
                      <a:cubicBezTo>
                        <a:pt x="3846" y="4251"/>
                        <a:pt x="3692" y="4180"/>
                        <a:pt x="3537" y="4108"/>
                      </a:cubicBezTo>
                      <a:cubicBezTo>
                        <a:pt x="3453" y="4073"/>
                        <a:pt x="3382" y="4049"/>
                        <a:pt x="3299" y="4013"/>
                      </a:cubicBezTo>
                      <a:cubicBezTo>
                        <a:pt x="3072" y="3906"/>
                        <a:pt x="2858" y="3787"/>
                        <a:pt x="2644" y="3668"/>
                      </a:cubicBezTo>
                      <a:cubicBezTo>
                        <a:pt x="1548" y="3037"/>
                        <a:pt x="798" y="2275"/>
                        <a:pt x="382" y="1477"/>
                      </a:cubicBezTo>
                      <a:cubicBezTo>
                        <a:pt x="144" y="1025"/>
                        <a:pt x="24" y="513"/>
                        <a:pt x="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29">
                  <a:extLst>
                    <a:ext uri="{FF2B5EF4-FFF2-40B4-BE49-F238E27FC236}">
                      <a16:creationId xmlns:a16="http://schemas.microsoft.com/office/drawing/2014/main" id="{7458315B-51EC-B317-CACB-A04DC58EDF3B}"/>
                    </a:ext>
                  </a:extLst>
                </p:cNvPr>
                <p:cNvSpPr/>
                <p:nvPr/>
              </p:nvSpPr>
              <p:spPr>
                <a:xfrm>
                  <a:off x="3080575" y="3303900"/>
                  <a:ext cx="489375" cy="28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3" extrusionOk="0">
                      <a:moveTo>
                        <a:pt x="16062" y="2012"/>
                      </a:moveTo>
                      <a:cubicBezTo>
                        <a:pt x="19563" y="4036"/>
                        <a:pt x="19574" y="7299"/>
                        <a:pt x="16110" y="9311"/>
                      </a:cubicBezTo>
                      <a:cubicBezTo>
                        <a:pt x="12633" y="11323"/>
                        <a:pt x="7001" y="11323"/>
                        <a:pt x="3501" y="9311"/>
                      </a:cubicBezTo>
                      <a:cubicBezTo>
                        <a:pt x="13" y="7287"/>
                        <a:pt x="1" y="4024"/>
                        <a:pt x="3465" y="2012"/>
                      </a:cubicBezTo>
                      <a:cubicBezTo>
                        <a:pt x="6930" y="12"/>
                        <a:pt x="12574" y="0"/>
                        <a:pt x="16062" y="201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29">
                  <a:extLst>
                    <a:ext uri="{FF2B5EF4-FFF2-40B4-BE49-F238E27FC236}">
                      <a16:creationId xmlns:a16="http://schemas.microsoft.com/office/drawing/2014/main" id="{F90CC3DB-90E6-39EF-C209-E4E294E76A0D}"/>
                    </a:ext>
                  </a:extLst>
                </p:cNvPr>
                <p:cNvSpPr/>
                <p:nvPr/>
              </p:nvSpPr>
              <p:spPr>
                <a:xfrm>
                  <a:off x="3237450" y="3394675"/>
                  <a:ext cx="1756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5" h="4073" extrusionOk="0">
                      <a:moveTo>
                        <a:pt x="5763" y="727"/>
                      </a:moveTo>
                      <a:cubicBezTo>
                        <a:pt x="7025" y="1453"/>
                        <a:pt x="7025" y="2620"/>
                        <a:pt x="5787" y="3346"/>
                      </a:cubicBezTo>
                      <a:cubicBezTo>
                        <a:pt x="4536" y="4072"/>
                        <a:pt x="2512" y="4072"/>
                        <a:pt x="1250" y="3346"/>
                      </a:cubicBezTo>
                      <a:cubicBezTo>
                        <a:pt x="0" y="2620"/>
                        <a:pt x="0" y="1453"/>
                        <a:pt x="1238" y="727"/>
                      </a:cubicBezTo>
                      <a:cubicBezTo>
                        <a:pt x="2489" y="1"/>
                        <a:pt x="4513" y="12"/>
                        <a:pt x="5763" y="727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29">
                  <a:extLst>
                    <a:ext uri="{FF2B5EF4-FFF2-40B4-BE49-F238E27FC236}">
                      <a16:creationId xmlns:a16="http://schemas.microsoft.com/office/drawing/2014/main" id="{35B0748B-5F73-7C1F-90B7-6F310DD78658}"/>
                    </a:ext>
                  </a:extLst>
                </p:cNvPr>
                <p:cNvSpPr/>
                <p:nvPr/>
              </p:nvSpPr>
              <p:spPr>
                <a:xfrm>
                  <a:off x="3138325" y="3260425"/>
                  <a:ext cx="373875" cy="2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9" extrusionOk="0">
                      <a:moveTo>
                        <a:pt x="14931" y="60"/>
                      </a:moveTo>
                      <a:lnTo>
                        <a:pt x="14930" y="432"/>
                      </a:lnTo>
                      <a:lnTo>
                        <a:pt x="14930" y="432"/>
                      </a:lnTo>
                      <a:cubicBezTo>
                        <a:pt x="14936" y="392"/>
                        <a:pt x="14940" y="351"/>
                        <a:pt x="14943" y="310"/>
                      </a:cubicBezTo>
                      <a:lnTo>
                        <a:pt x="14943" y="251"/>
                      </a:lnTo>
                      <a:cubicBezTo>
                        <a:pt x="14955" y="179"/>
                        <a:pt x="14955" y="120"/>
                        <a:pt x="14931" y="60"/>
                      </a:cubicBezTo>
                      <a:close/>
                      <a:moveTo>
                        <a:pt x="12" y="1"/>
                      </a:moveTo>
                      <a:lnTo>
                        <a:pt x="0" y="4882"/>
                      </a:lnTo>
                      <a:cubicBezTo>
                        <a:pt x="0" y="6002"/>
                        <a:pt x="727" y="7121"/>
                        <a:pt x="2203" y="7966"/>
                      </a:cubicBezTo>
                      <a:cubicBezTo>
                        <a:pt x="2382" y="8073"/>
                        <a:pt x="2560" y="8168"/>
                        <a:pt x="2751" y="8252"/>
                      </a:cubicBezTo>
                      <a:cubicBezTo>
                        <a:pt x="2822" y="8288"/>
                        <a:pt x="2882" y="8311"/>
                        <a:pt x="2953" y="8335"/>
                      </a:cubicBezTo>
                      <a:cubicBezTo>
                        <a:pt x="3060" y="8383"/>
                        <a:pt x="3167" y="8442"/>
                        <a:pt x="3287" y="8490"/>
                      </a:cubicBezTo>
                      <a:cubicBezTo>
                        <a:pt x="3310" y="8502"/>
                        <a:pt x="3322" y="8502"/>
                        <a:pt x="3346" y="8514"/>
                      </a:cubicBezTo>
                      <a:lnTo>
                        <a:pt x="3477" y="8561"/>
                      </a:lnTo>
                      <a:cubicBezTo>
                        <a:pt x="3620" y="8609"/>
                        <a:pt x="3775" y="8669"/>
                        <a:pt x="3918" y="8704"/>
                      </a:cubicBezTo>
                      <a:lnTo>
                        <a:pt x="4084" y="8752"/>
                      </a:lnTo>
                      <a:lnTo>
                        <a:pt x="4191" y="8788"/>
                      </a:lnTo>
                      <a:cubicBezTo>
                        <a:pt x="4251" y="8811"/>
                        <a:pt x="4310" y="8823"/>
                        <a:pt x="4382" y="8835"/>
                      </a:cubicBezTo>
                      <a:cubicBezTo>
                        <a:pt x="4525" y="8871"/>
                        <a:pt x="4691" y="8919"/>
                        <a:pt x="4846" y="8954"/>
                      </a:cubicBezTo>
                      <a:lnTo>
                        <a:pt x="4965" y="8978"/>
                      </a:lnTo>
                      <a:cubicBezTo>
                        <a:pt x="5025" y="8990"/>
                        <a:pt x="5096" y="9002"/>
                        <a:pt x="5156" y="9014"/>
                      </a:cubicBezTo>
                      <a:cubicBezTo>
                        <a:pt x="5287" y="9038"/>
                        <a:pt x="5418" y="9061"/>
                        <a:pt x="5549" y="9085"/>
                      </a:cubicBezTo>
                      <a:cubicBezTo>
                        <a:pt x="5608" y="9085"/>
                        <a:pt x="5656" y="9097"/>
                        <a:pt x="5704" y="9109"/>
                      </a:cubicBezTo>
                      <a:lnTo>
                        <a:pt x="5882" y="9133"/>
                      </a:lnTo>
                      <a:cubicBezTo>
                        <a:pt x="6013" y="9145"/>
                        <a:pt x="6132" y="9157"/>
                        <a:pt x="6263" y="9169"/>
                      </a:cubicBezTo>
                      <a:cubicBezTo>
                        <a:pt x="6323" y="9169"/>
                        <a:pt x="6370" y="9181"/>
                        <a:pt x="6430" y="9192"/>
                      </a:cubicBezTo>
                      <a:lnTo>
                        <a:pt x="6608" y="9192"/>
                      </a:lnTo>
                      <a:cubicBezTo>
                        <a:pt x="6727" y="9204"/>
                        <a:pt x="6858" y="9216"/>
                        <a:pt x="6977" y="9216"/>
                      </a:cubicBezTo>
                      <a:cubicBezTo>
                        <a:pt x="7049" y="9216"/>
                        <a:pt x="7108" y="9228"/>
                        <a:pt x="7168" y="9228"/>
                      </a:cubicBezTo>
                      <a:lnTo>
                        <a:pt x="7930" y="9228"/>
                      </a:lnTo>
                      <a:lnTo>
                        <a:pt x="8049" y="9216"/>
                      </a:lnTo>
                      <a:cubicBezTo>
                        <a:pt x="8216" y="9216"/>
                        <a:pt x="8382" y="9204"/>
                        <a:pt x="8549" y="9181"/>
                      </a:cubicBezTo>
                      <a:cubicBezTo>
                        <a:pt x="8621" y="9181"/>
                        <a:pt x="8692" y="9181"/>
                        <a:pt x="8752" y="9169"/>
                      </a:cubicBezTo>
                      <a:lnTo>
                        <a:pt x="8847" y="9157"/>
                      </a:lnTo>
                      <a:lnTo>
                        <a:pt x="9002" y="9145"/>
                      </a:lnTo>
                      <a:cubicBezTo>
                        <a:pt x="9180" y="9121"/>
                        <a:pt x="9347" y="9097"/>
                        <a:pt x="9525" y="9073"/>
                      </a:cubicBezTo>
                      <a:lnTo>
                        <a:pt x="9644" y="9050"/>
                      </a:lnTo>
                      <a:lnTo>
                        <a:pt x="9704" y="9038"/>
                      </a:lnTo>
                      <a:cubicBezTo>
                        <a:pt x="9787" y="9026"/>
                        <a:pt x="9871" y="9002"/>
                        <a:pt x="9942" y="8990"/>
                      </a:cubicBezTo>
                      <a:cubicBezTo>
                        <a:pt x="10085" y="8966"/>
                        <a:pt x="10228" y="8930"/>
                        <a:pt x="10359" y="8895"/>
                      </a:cubicBezTo>
                      <a:cubicBezTo>
                        <a:pt x="10466" y="8871"/>
                        <a:pt x="10561" y="8847"/>
                        <a:pt x="10657" y="8823"/>
                      </a:cubicBezTo>
                      <a:cubicBezTo>
                        <a:pt x="10787" y="8788"/>
                        <a:pt x="10918" y="8752"/>
                        <a:pt x="11049" y="8716"/>
                      </a:cubicBezTo>
                      <a:lnTo>
                        <a:pt x="11133" y="8692"/>
                      </a:lnTo>
                      <a:cubicBezTo>
                        <a:pt x="11276" y="8633"/>
                        <a:pt x="11430" y="8585"/>
                        <a:pt x="11573" y="8526"/>
                      </a:cubicBezTo>
                      <a:lnTo>
                        <a:pt x="11645" y="8502"/>
                      </a:lnTo>
                      <a:cubicBezTo>
                        <a:pt x="11800" y="8430"/>
                        <a:pt x="11966" y="8371"/>
                        <a:pt x="12121" y="8299"/>
                      </a:cubicBezTo>
                      <a:lnTo>
                        <a:pt x="12252" y="8228"/>
                      </a:lnTo>
                      <a:cubicBezTo>
                        <a:pt x="12431" y="8145"/>
                        <a:pt x="12597" y="8061"/>
                        <a:pt x="12764" y="7966"/>
                      </a:cubicBezTo>
                      <a:lnTo>
                        <a:pt x="12847" y="7907"/>
                      </a:lnTo>
                      <a:cubicBezTo>
                        <a:pt x="12990" y="7835"/>
                        <a:pt x="13109" y="7752"/>
                        <a:pt x="13228" y="7657"/>
                      </a:cubicBezTo>
                      <a:lnTo>
                        <a:pt x="13288" y="7621"/>
                      </a:lnTo>
                      <a:cubicBezTo>
                        <a:pt x="13431" y="7526"/>
                        <a:pt x="13562" y="7418"/>
                        <a:pt x="13681" y="7311"/>
                      </a:cubicBezTo>
                      <a:lnTo>
                        <a:pt x="13728" y="7276"/>
                      </a:lnTo>
                      <a:lnTo>
                        <a:pt x="13800" y="7216"/>
                      </a:lnTo>
                      <a:cubicBezTo>
                        <a:pt x="13895" y="7121"/>
                        <a:pt x="13978" y="7037"/>
                        <a:pt x="14062" y="6942"/>
                      </a:cubicBezTo>
                      <a:cubicBezTo>
                        <a:pt x="14086" y="6918"/>
                        <a:pt x="14097" y="6906"/>
                        <a:pt x="14109" y="6883"/>
                      </a:cubicBezTo>
                      <a:cubicBezTo>
                        <a:pt x="14169" y="6823"/>
                        <a:pt x="14216" y="6775"/>
                        <a:pt x="14264" y="6716"/>
                      </a:cubicBezTo>
                      <a:cubicBezTo>
                        <a:pt x="14371" y="6573"/>
                        <a:pt x="14478" y="6418"/>
                        <a:pt x="14562" y="6263"/>
                      </a:cubicBezTo>
                      <a:cubicBezTo>
                        <a:pt x="14633" y="6133"/>
                        <a:pt x="14705" y="5990"/>
                        <a:pt x="14764" y="5847"/>
                      </a:cubicBezTo>
                      <a:cubicBezTo>
                        <a:pt x="14812" y="5704"/>
                        <a:pt x="14848" y="5561"/>
                        <a:pt x="14883" y="5418"/>
                      </a:cubicBezTo>
                      <a:cubicBezTo>
                        <a:pt x="14883" y="5406"/>
                        <a:pt x="14883" y="5394"/>
                        <a:pt x="14883" y="5382"/>
                      </a:cubicBezTo>
                      <a:cubicBezTo>
                        <a:pt x="14895" y="5311"/>
                        <a:pt x="14907" y="5251"/>
                        <a:pt x="14907" y="5180"/>
                      </a:cubicBezTo>
                      <a:lnTo>
                        <a:pt x="14907" y="5097"/>
                      </a:lnTo>
                      <a:cubicBezTo>
                        <a:pt x="14907" y="5061"/>
                        <a:pt x="14919" y="5037"/>
                        <a:pt x="14919" y="5001"/>
                      </a:cubicBezTo>
                      <a:lnTo>
                        <a:pt x="14919" y="4930"/>
                      </a:lnTo>
                      <a:lnTo>
                        <a:pt x="14930" y="432"/>
                      </a:lnTo>
                      <a:lnTo>
                        <a:pt x="14930" y="432"/>
                      </a:lnTo>
                      <a:cubicBezTo>
                        <a:pt x="14913" y="558"/>
                        <a:pt x="14883" y="682"/>
                        <a:pt x="14848" y="799"/>
                      </a:cubicBezTo>
                      <a:cubicBezTo>
                        <a:pt x="14848" y="799"/>
                        <a:pt x="14848" y="810"/>
                        <a:pt x="14848" y="822"/>
                      </a:cubicBezTo>
                      <a:cubicBezTo>
                        <a:pt x="14824" y="894"/>
                        <a:pt x="14800" y="965"/>
                        <a:pt x="14764" y="1037"/>
                      </a:cubicBezTo>
                      <a:lnTo>
                        <a:pt x="14752" y="1060"/>
                      </a:lnTo>
                      <a:cubicBezTo>
                        <a:pt x="14609" y="1406"/>
                        <a:pt x="14407" y="1727"/>
                        <a:pt x="14145" y="2013"/>
                      </a:cubicBezTo>
                      <a:cubicBezTo>
                        <a:pt x="14133" y="2025"/>
                        <a:pt x="14121" y="2049"/>
                        <a:pt x="14097" y="2061"/>
                      </a:cubicBezTo>
                      <a:cubicBezTo>
                        <a:pt x="13990" y="2180"/>
                        <a:pt x="13883" y="2287"/>
                        <a:pt x="13764" y="2394"/>
                      </a:cubicBezTo>
                      <a:lnTo>
                        <a:pt x="13716" y="2442"/>
                      </a:lnTo>
                      <a:cubicBezTo>
                        <a:pt x="13597" y="2549"/>
                        <a:pt x="13466" y="2644"/>
                        <a:pt x="13324" y="2739"/>
                      </a:cubicBezTo>
                      <a:lnTo>
                        <a:pt x="13264" y="2787"/>
                      </a:lnTo>
                      <a:cubicBezTo>
                        <a:pt x="13121" y="2894"/>
                        <a:pt x="12966" y="2989"/>
                        <a:pt x="12800" y="3085"/>
                      </a:cubicBezTo>
                      <a:cubicBezTo>
                        <a:pt x="12621" y="3180"/>
                        <a:pt x="12466" y="3263"/>
                        <a:pt x="12288" y="3346"/>
                      </a:cubicBezTo>
                      <a:lnTo>
                        <a:pt x="12157" y="3418"/>
                      </a:lnTo>
                      <a:cubicBezTo>
                        <a:pt x="12002" y="3489"/>
                        <a:pt x="11835" y="3549"/>
                        <a:pt x="11669" y="3620"/>
                      </a:cubicBezTo>
                      <a:lnTo>
                        <a:pt x="11609" y="3644"/>
                      </a:lnTo>
                      <a:cubicBezTo>
                        <a:pt x="11430" y="3716"/>
                        <a:pt x="11252" y="3775"/>
                        <a:pt x="11073" y="3835"/>
                      </a:cubicBezTo>
                      <a:cubicBezTo>
                        <a:pt x="10942" y="3870"/>
                        <a:pt x="10811" y="3906"/>
                        <a:pt x="10680" y="3942"/>
                      </a:cubicBezTo>
                      <a:cubicBezTo>
                        <a:pt x="10585" y="3966"/>
                        <a:pt x="10490" y="3989"/>
                        <a:pt x="10383" y="4013"/>
                      </a:cubicBezTo>
                      <a:cubicBezTo>
                        <a:pt x="10252" y="4049"/>
                        <a:pt x="10109" y="4085"/>
                        <a:pt x="9978" y="4108"/>
                      </a:cubicBezTo>
                      <a:cubicBezTo>
                        <a:pt x="9871" y="4132"/>
                        <a:pt x="9775" y="4144"/>
                        <a:pt x="9680" y="4168"/>
                      </a:cubicBezTo>
                      <a:lnTo>
                        <a:pt x="9549" y="4192"/>
                      </a:lnTo>
                      <a:cubicBezTo>
                        <a:pt x="9383" y="4216"/>
                        <a:pt x="9204" y="4239"/>
                        <a:pt x="9037" y="4263"/>
                      </a:cubicBezTo>
                      <a:cubicBezTo>
                        <a:pt x="8978" y="4263"/>
                        <a:pt x="8930" y="4275"/>
                        <a:pt x="8882" y="4275"/>
                      </a:cubicBezTo>
                      <a:cubicBezTo>
                        <a:pt x="8787" y="4287"/>
                        <a:pt x="8680" y="4299"/>
                        <a:pt x="8585" y="4299"/>
                      </a:cubicBezTo>
                      <a:cubicBezTo>
                        <a:pt x="8418" y="4323"/>
                        <a:pt x="8251" y="4335"/>
                        <a:pt x="8085" y="4335"/>
                      </a:cubicBezTo>
                      <a:lnTo>
                        <a:pt x="7751" y="4347"/>
                      </a:lnTo>
                      <a:lnTo>
                        <a:pt x="7347" y="4347"/>
                      </a:lnTo>
                      <a:lnTo>
                        <a:pt x="7001" y="4335"/>
                      </a:lnTo>
                      <a:cubicBezTo>
                        <a:pt x="6882" y="4335"/>
                        <a:pt x="6751" y="4323"/>
                        <a:pt x="6620" y="4323"/>
                      </a:cubicBezTo>
                      <a:cubicBezTo>
                        <a:pt x="6501" y="4311"/>
                        <a:pt x="6394" y="4299"/>
                        <a:pt x="6275" y="4287"/>
                      </a:cubicBezTo>
                      <a:cubicBezTo>
                        <a:pt x="6168" y="4275"/>
                        <a:pt x="6025" y="4263"/>
                        <a:pt x="5906" y="4251"/>
                      </a:cubicBezTo>
                      <a:cubicBezTo>
                        <a:pt x="5787" y="4228"/>
                        <a:pt x="5680" y="4216"/>
                        <a:pt x="5573" y="4204"/>
                      </a:cubicBezTo>
                      <a:cubicBezTo>
                        <a:pt x="5453" y="4180"/>
                        <a:pt x="5311" y="4156"/>
                        <a:pt x="5180" y="4132"/>
                      </a:cubicBezTo>
                      <a:cubicBezTo>
                        <a:pt x="5072" y="4108"/>
                        <a:pt x="4965" y="4097"/>
                        <a:pt x="4870" y="4073"/>
                      </a:cubicBezTo>
                      <a:cubicBezTo>
                        <a:pt x="4703" y="4037"/>
                        <a:pt x="4549" y="3989"/>
                        <a:pt x="4394" y="3954"/>
                      </a:cubicBezTo>
                      <a:cubicBezTo>
                        <a:pt x="4299" y="3930"/>
                        <a:pt x="4203" y="3906"/>
                        <a:pt x="4096" y="3870"/>
                      </a:cubicBezTo>
                      <a:lnTo>
                        <a:pt x="3941" y="3823"/>
                      </a:lnTo>
                      <a:cubicBezTo>
                        <a:pt x="3799" y="3775"/>
                        <a:pt x="3644" y="3727"/>
                        <a:pt x="3489" y="3680"/>
                      </a:cubicBezTo>
                      <a:lnTo>
                        <a:pt x="3358" y="3632"/>
                      </a:lnTo>
                      <a:cubicBezTo>
                        <a:pt x="3227" y="3573"/>
                        <a:pt x="3096" y="3513"/>
                        <a:pt x="2965" y="3466"/>
                      </a:cubicBezTo>
                      <a:cubicBezTo>
                        <a:pt x="2894" y="3430"/>
                        <a:pt x="2834" y="3406"/>
                        <a:pt x="2763" y="3370"/>
                      </a:cubicBezTo>
                      <a:cubicBezTo>
                        <a:pt x="2584" y="3287"/>
                        <a:pt x="2394" y="3192"/>
                        <a:pt x="2215" y="3085"/>
                      </a:cubicBezTo>
                      <a:cubicBezTo>
                        <a:pt x="1298" y="2561"/>
                        <a:pt x="667" y="1918"/>
                        <a:pt x="322" y="1251"/>
                      </a:cubicBezTo>
                      <a:cubicBezTo>
                        <a:pt x="119" y="858"/>
                        <a:pt x="12" y="441"/>
                        <a:pt x="12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29">
                  <a:extLst>
                    <a:ext uri="{FF2B5EF4-FFF2-40B4-BE49-F238E27FC236}">
                      <a16:creationId xmlns:a16="http://schemas.microsoft.com/office/drawing/2014/main" id="{65409057-C438-6AE8-D4EC-283D393088F5}"/>
                    </a:ext>
                  </a:extLst>
                </p:cNvPr>
                <p:cNvSpPr/>
                <p:nvPr/>
              </p:nvSpPr>
              <p:spPr>
                <a:xfrm>
                  <a:off x="3119875" y="3142275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78" y="1691"/>
                      </a:moveTo>
                      <a:cubicBezTo>
                        <a:pt x="16419" y="3381"/>
                        <a:pt x="16431" y="6120"/>
                        <a:pt x="13526" y="7822"/>
                      </a:cubicBezTo>
                      <a:cubicBezTo>
                        <a:pt x="10609" y="9513"/>
                        <a:pt x="5870" y="9513"/>
                        <a:pt x="2941" y="7822"/>
                      </a:cubicBezTo>
                      <a:cubicBezTo>
                        <a:pt x="0" y="6120"/>
                        <a:pt x="0" y="3381"/>
                        <a:pt x="2905" y="1691"/>
                      </a:cubicBezTo>
                      <a:cubicBezTo>
                        <a:pt x="5822" y="0"/>
                        <a:pt x="10549" y="0"/>
                        <a:pt x="13478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29">
                  <a:extLst>
                    <a:ext uri="{FF2B5EF4-FFF2-40B4-BE49-F238E27FC236}">
                      <a16:creationId xmlns:a16="http://schemas.microsoft.com/office/drawing/2014/main" id="{A5335546-7B24-0040-78B6-E8832CBA5C69}"/>
                    </a:ext>
                  </a:extLst>
                </p:cNvPr>
                <p:cNvSpPr/>
                <p:nvPr/>
              </p:nvSpPr>
              <p:spPr>
                <a:xfrm>
                  <a:off x="3218700" y="3199425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6989" y="881"/>
                      </a:moveTo>
                      <a:cubicBezTo>
                        <a:pt x="8513" y="1762"/>
                        <a:pt x="8525" y="3179"/>
                        <a:pt x="7013" y="4060"/>
                      </a:cubicBezTo>
                      <a:cubicBezTo>
                        <a:pt x="5501" y="4941"/>
                        <a:pt x="3048" y="4941"/>
                        <a:pt x="1524" y="4060"/>
                      </a:cubicBezTo>
                      <a:cubicBezTo>
                        <a:pt x="0" y="3179"/>
                        <a:pt x="0" y="1762"/>
                        <a:pt x="1500" y="881"/>
                      </a:cubicBezTo>
                      <a:cubicBezTo>
                        <a:pt x="3012" y="0"/>
                        <a:pt x="5477" y="0"/>
                        <a:pt x="6989" y="88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29">
                  <a:extLst>
                    <a:ext uri="{FF2B5EF4-FFF2-40B4-BE49-F238E27FC236}">
                      <a16:creationId xmlns:a16="http://schemas.microsoft.com/office/drawing/2014/main" id="{00C1DD6D-4B2E-6910-C886-4365E94FEA52}"/>
                    </a:ext>
                  </a:extLst>
                </p:cNvPr>
                <p:cNvSpPr/>
                <p:nvPr/>
              </p:nvSpPr>
              <p:spPr>
                <a:xfrm>
                  <a:off x="3243100" y="3217950"/>
                  <a:ext cx="164025" cy="8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55" extrusionOk="0">
                      <a:moveTo>
                        <a:pt x="3275" y="0"/>
                      </a:moveTo>
                      <a:cubicBezTo>
                        <a:pt x="2513" y="0"/>
                        <a:pt x="1751" y="170"/>
                        <a:pt x="1167" y="509"/>
                      </a:cubicBezTo>
                      <a:cubicBezTo>
                        <a:pt x="0" y="1176"/>
                        <a:pt x="12" y="2271"/>
                        <a:pt x="1179" y="2950"/>
                      </a:cubicBezTo>
                      <a:cubicBezTo>
                        <a:pt x="1760" y="3288"/>
                        <a:pt x="2521" y="3454"/>
                        <a:pt x="3282" y="3454"/>
                      </a:cubicBezTo>
                      <a:cubicBezTo>
                        <a:pt x="4051" y="3454"/>
                        <a:pt x="4820" y="3285"/>
                        <a:pt x="5406" y="2950"/>
                      </a:cubicBezTo>
                      <a:cubicBezTo>
                        <a:pt x="6561" y="2271"/>
                        <a:pt x="6561" y="1176"/>
                        <a:pt x="5382" y="509"/>
                      </a:cubicBezTo>
                      <a:cubicBezTo>
                        <a:pt x="4799" y="170"/>
                        <a:pt x="4037" y="0"/>
                        <a:pt x="3275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29">
                  <a:extLst>
                    <a:ext uri="{FF2B5EF4-FFF2-40B4-BE49-F238E27FC236}">
                      <a16:creationId xmlns:a16="http://schemas.microsoft.com/office/drawing/2014/main" id="{499D6E8F-1843-560E-B6EA-D02B1CE59145}"/>
                    </a:ext>
                  </a:extLst>
                </p:cNvPr>
                <p:cNvSpPr/>
                <p:nvPr/>
              </p:nvSpPr>
              <p:spPr>
                <a:xfrm>
                  <a:off x="3102600" y="3239900"/>
                  <a:ext cx="445325" cy="27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78" extrusionOk="0">
                      <a:moveTo>
                        <a:pt x="17812" y="60"/>
                      </a:moveTo>
                      <a:lnTo>
                        <a:pt x="17812" y="103"/>
                      </a:lnTo>
                      <a:lnTo>
                        <a:pt x="17812" y="103"/>
                      </a:lnTo>
                      <a:cubicBezTo>
                        <a:pt x="17812" y="88"/>
                        <a:pt x="17812" y="74"/>
                        <a:pt x="17812" y="60"/>
                      </a:cubicBezTo>
                      <a:close/>
                      <a:moveTo>
                        <a:pt x="24" y="0"/>
                      </a:moveTo>
                      <a:lnTo>
                        <a:pt x="1" y="5799"/>
                      </a:lnTo>
                      <a:cubicBezTo>
                        <a:pt x="1" y="7132"/>
                        <a:pt x="882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58" y="9859"/>
                        <a:pt x="3442" y="9882"/>
                        <a:pt x="3513" y="9918"/>
                      </a:cubicBezTo>
                      <a:cubicBezTo>
                        <a:pt x="3656" y="9978"/>
                        <a:pt x="3787" y="10037"/>
                        <a:pt x="3918" y="10097"/>
                      </a:cubicBezTo>
                      <a:lnTo>
                        <a:pt x="3989" y="10121"/>
                      </a:lnTo>
                      <a:cubicBezTo>
                        <a:pt x="4037" y="10144"/>
                        <a:pt x="4096" y="10156"/>
                        <a:pt x="4144" y="10180"/>
                      </a:cubicBezTo>
                      <a:cubicBezTo>
                        <a:pt x="4323" y="10240"/>
                        <a:pt x="4501" y="10299"/>
                        <a:pt x="4680" y="10359"/>
                      </a:cubicBezTo>
                      <a:lnTo>
                        <a:pt x="4870" y="10418"/>
                      </a:lnTo>
                      <a:lnTo>
                        <a:pt x="5001" y="10454"/>
                      </a:lnTo>
                      <a:cubicBezTo>
                        <a:pt x="5073" y="10478"/>
                        <a:pt x="5144" y="10490"/>
                        <a:pt x="5228" y="10513"/>
                      </a:cubicBezTo>
                      <a:cubicBezTo>
                        <a:pt x="5406" y="10561"/>
                        <a:pt x="5597" y="10609"/>
                        <a:pt x="5775" y="10644"/>
                      </a:cubicBezTo>
                      <a:cubicBezTo>
                        <a:pt x="5823" y="10656"/>
                        <a:pt x="5870" y="10680"/>
                        <a:pt x="5930" y="10680"/>
                      </a:cubicBezTo>
                      <a:cubicBezTo>
                        <a:pt x="6001" y="10704"/>
                        <a:pt x="6073" y="10716"/>
                        <a:pt x="6144" y="10728"/>
                      </a:cubicBezTo>
                      <a:cubicBezTo>
                        <a:pt x="6299" y="10752"/>
                        <a:pt x="6466" y="10787"/>
                        <a:pt x="6621" y="10811"/>
                      </a:cubicBezTo>
                      <a:lnTo>
                        <a:pt x="6811" y="10835"/>
                      </a:lnTo>
                      <a:cubicBezTo>
                        <a:pt x="6882" y="10847"/>
                        <a:pt x="6954" y="10859"/>
                        <a:pt x="7013" y="10859"/>
                      </a:cubicBezTo>
                      <a:cubicBezTo>
                        <a:pt x="7168" y="10883"/>
                        <a:pt x="7311" y="10894"/>
                        <a:pt x="7466" y="10918"/>
                      </a:cubicBezTo>
                      <a:cubicBezTo>
                        <a:pt x="7537" y="10918"/>
                        <a:pt x="7609" y="10930"/>
                        <a:pt x="7680" y="10942"/>
                      </a:cubicBezTo>
                      <a:lnTo>
                        <a:pt x="7883" y="10942"/>
                      </a:lnTo>
                      <a:cubicBezTo>
                        <a:pt x="8025" y="10954"/>
                        <a:pt x="8180" y="10966"/>
                        <a:pt x="8323" y="10966"/>
                      </a:cubicBezTo>
                      <a:cubicBezTo>
                        <a:pt x="8395" y="10966"/>
                        <a:pt x="8478" y="10978"/>
                        <a:pt x="8549" y="10978"/>
                      </a:cubicBezTo>
                      <a:lnTo>
                        <a:pt x="9609" y="10978"/>
                      </a:lnTo>
                      <a:cubicBezTo>
                        <a:pt x="9811" y="10966"/>
                        <a:pt x="10014" y="10954"/>
                        <a:pt x="10204" y="10930"/>
                      </a:cubicBezTo>
                      <a:cubicBezTo>
                        <a:pt x="10288" y="10930"/>
                        <a:pt x="10371" y="10930"/>
                        <a:pt x="10454" y="10918"/>
                      </a:cubicBezTo>
                      <a:cubicBezTo>
                        <a:pt x="10490" y="10918"/>
                        <a:pt x="10526" y="10906"/>
                        <a:pt x="10562" y="10906"/>
                      </a:cubicBezTo>
                      <a:lnTo>
                        <a:pt x="10752" y="10883"/>
                      </a:lnTo>
                      <a:cubicBezTo>
                        <a:pt x="10954" y="10859"/>
                        <a:pt x="11157" y="10823"/>
                        <a:pt x="11359" y="10799"/>
                      </a:cubicBezTo>
                      <a:lnTo>
                        <a:pt x="11514" y="10775"/>
                      </a:lnTo>
                      <a:lnTo>
                        <a:pt x="11585" y="10764"/>
                      </a:lnTo>
                      <a:cubicBezTo>
                        <a:pt x="11681" y="10740"/>
                        <a:pt x="11776" y="10716"/>
                        <a:pt x="11871" y="10692"/>
                      </a:cubicBezTo>
                      <a:cubicBezTo>
                        <a:pt x="12038" y="10668"/>
                        <a:pt x="12205" y="10633"/>
                        <a:pt x="12359" y="10597"/>
                      </a:cubicBezTo>
                      <a:cubicBezTo>
                        <a:pt x="12478" y="10561"/>
                        <a:pt x="12597" y="10525"/>
                        <a:pt x="12717" y="10502"/>
                      </a:cubicBezTo>
                      <a:cubicBezTo>
                        <a:pt x="12859" y="10454"/>
                        <a:pt x="13026" y="10418"/>
                        <a:pt x="13169" y="10371"/>
                      </a:cubicBezTo>
                      <a:lnTo>
                        <a:pt x="13276" y="10335"/>
                      </a:lnTo>
                      <a:cubicBezTo>
                        <a:pt x="13455" y="10275"/>
                        <a:pt x="13633" y="10216"/>
                        <a:pt x="13812" y="10144"/>
                      </a:cubicBezTo>
                      <a:lnTo>
                        <a:pt x="13895" y="10121"/>
                      </a:lnTo>
                      <a:cubicBezTo>
                        <a:pt x="14086" y="10037"/>
                        <a:pt x="14276" y="9966"/>
                        <a:pt x="14455" y="9871"/>
                      </a:cubicBezTo>
                      <a:lnTo>
                        <a:pt x="14622" y="9799"/>
                      </a:lnTo>
                      <a:cubicBezTo>
                        <a:pt x="14836" y="9692"/>
                        <a:pt x="15038" y="9597"/>
                        <a:pt x="15217" y="9478"/>
                      </a:cubicBezTo>
                      <a:lnTo>
                        <a:pt x="15324" y="9418"/>
                      </a:lnTo>
                      <a:cubicBezTo>
                        <a:pt x="15491" y="9323"/>
                        <a:pt x="15634" y="9216"/>
                        <a:pt x="15788" y="9120"/>
                      </a:cubicBezTo>
                      <a:lnTo>
                        <a:pt x="15860" y="9073"/>
                      </a:lnTo>
                      <a:cubicBezTo>
                        <a:pt x="16015" y="8954"/>
                        <a:pt x="16169" y="8823"/>
                        <a:pt x="16312" y="8704"/>
                      </a:cubicBezTo>
                      <a:lnTo>
                        <a:pt x="16384" y="8644"/>
                      </a:lnTo>
                      <a:lnTo>
                        <a:pt x="16455" y="8585"/>
                      </a:lnTo>
                      <a:cubicBezTo>
                        <a:pt x="16574" y="8478"/>
                        <a:pt x="16681" y="8370"/>
                        <a:pt x="16777" y="8263"/>
                      </a:cubicBezTo>
                      <a:cubicBezTo>
                        <a:pt x="16800" y="8239"/>
                        <a:pt x="16812" y="8216"/>
                        <a:pt x="16836" y="8192"/>
                      </a:cubicBezTo>
                      <a:cubicBezTo>
                        <a:pt x="16896" y="8120"/>
                        <a:pt x="16955" y="8049"/>
                        <a:pt x="17015" y="7989"/>
                      </a:cubicBezTo>
                      <a:cubicBezTo>
                        <a:pt x="17146" y="7823"/>
                        <a:pt x="17265" y="7644"/>
                        <a:pt x="17372" y="7454"/>
                      </a:cubicBezTo>
                      <a:cubicBezTo>
                        <a:pt x="17455" y="7287"/>
                        <a:pt x="17539" y="7120"/>
                        <a:pt x="17610" y="6954"/>
                      </a:cubicBezTo>
                      <a:cubicBezTo>
                        <a:pt x="17670" y="6787"/>
                        <a:pt x="17717" y="6620"/>
                        <a:pt x="17753" y="6442"/>
                      </a:cubicBezTo>
                      <a:cubicBezTo>
                        <a:pt x="17753" y="6430"/>
                        <a:pt x="17753" y="6418"/>
                        <a:pt x="17765" y="6394"/>
                      </a:cubicBezTo>
                      <a:cubicBezTo>
                        <a:pt x="17777" y="6322"/>
                        <a:pt x="17789" y="6239"/>
                        <a:pt x="17801" y="6156"/>
                      </a:cubicBezTo>
                      <a:lnTo>
                        <a:pt x="17801" y="6061"/>
                      </a:lnTo>
                      <a:lnTo>
                        <a:pt x="17801" y="5941"/>
                      </a:lnTo>
                      <a:lnTo>
                        <a:pt x="17801" y="5870"/>
                      </a:lnTo>
                      <a:lnTo>
                        <a:pt x="17812" y="103"/>
                      </a:lnTo>
                      <a:lnTo>
                        <a:pt x="17812" y="103"/>
                      </a:lnTo>
                      <a:cubicBezTo>
                        <a:pt x="17812" y="164"/>
                        <a:pt x="17810" y="231"/>
                        <a:pt x="17801" y="298"/>
                      </a:cubicBezTo>
                      <a:lnTo>
                        <a:pt x="17801" y="369"/>
                      </a:lnTo>
                      <a:cubicBezTo>
                        <a:pt x="17777" y="560"/>
                        <a:pt x="17741" y="750"/>
                        <a:pt x="17681" y="941"/>
                      </a:cubicBezTo>
                      <a:lnTo>
                        <a:pt x="17670" y="965"/>
                      </a:lnTo>
                      <a:cubicBezTo>
                        <a:pt x="17646" y="1060"/>
                        <a:pt x="17610" y="1143"/>
                        <a:pt x="17574" y="1239"/>
                      </a:cubicBezTo>
                      <a:lnTo>
                        <a:pt x="17562" y="1262"/>
                      </a:lnTo>
                      <a:cubicBezTo>
                        <a:pt x="17396" y="1667"/>
                        <a:pt x="17146" y="2048"/>
                        <a:pt x="16848" y="2382"/>
                      </a:cubicBezTo>
                      <a:cubicBezTo>
                        <a:pt x="16824" y="2405"/>
                        <a:pt x="16812" y="2429"/>
                        <a:pt x="16788" y="2453"/>
                      </a:cubicBezTo>
                      <a:cubicBezTo>
                        <a:pt x="16669" y="2584"/>
                        <a:pt x="16538" y="2715"/>
                        <a:pt x="16396" y="2846"/>
                      </a:cubicBezTo>
                      <a:lnTo>
                        <a:pt x="16324" y="2893"/>
                      </a:lnTo>
                      <a:cubicBezTo>
                        <a:pt x="16181" y="3024"/>
                        <a:pt x="16026" y="3144"/>
                        <a:pt x="15872" y="3263"/>
                      </a:cubicBezTo>
                      <a:lnTo>
                        <a:pt x="15800" y="3310"/>
                      </a:lnTo>
                      <a:cubicBezTo>
                        <a:pt x="15622" y="3441"/>
                        <a:pt x="15431" y="3560"/>
                        <a:pt x="15229" y="3679"/>
                      </a:cubicBezTo>
                      <a:cubicBezTo>
                        <a:pt x="15026" y="3786"/>
                        <a:pt x="14836" y="3894"/>
                        <a:pt x="14633" y="3989"/>
                      </a:cubicBezTo>
                      <a:lnTo>
                        <a:pt x="14479" y="4072"/>
                      </a:lnTo>
                      <a:cubicBezTo>
                        <a:pt x="14288" y="4156"/>
                        <a:pt x="14098" y="4239"/>
                        <a:pt x="13907" y="4310"/>
                      </a:cubicBezTo>
                      <a:lnTo>
                        <a:pt x="13824" y="4346"/>
                      </a:lnTo>
                      <a:cubicBezTo>
                        <a:pt x="13621" y="4417"/>
                        <a:pt x="13407" y="4489"/>
                        <a:pt x="13181" y="4560"/>
                      </a:cubicBezTo>
                      <a:cubicBezTo>
                        <a:pt x="13038" y="4608"/>
                        <a:pt x="12883" y="4656"/>
                        <a:pt x="12728" y="4691"/>
                      </a:cubicBezTo>
                      <a:cubicBezTo>
                        <a:pt x="12609" y="4727"/>
                        <a:pt x="12490" y="4763"/>
                        <a:pt x="12371" y="4787"/>
                      </a:cubicBezTo>
                      <a:cubicBezTo>
                        <a:pt x="12216" y="4822"/>
                        <a:pt x="12050" y="4858"/>
                        <a:pt x="11883" y="4894"/>
                      </a:cubicBezTo>
                      <a:cubicBezTo>
                        <a:pt x="11764" y="4918"/>
                        <a:pt x="11645" y="4941"/>
                        <a:pt x="11526" y="4965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6" y="5049"/>
                        <a:pt x="10764" y="5072"/>
                      </a:cubicBezTo>
                      <a:lnTo>
                        <a:pt x="10573" y="5096"/>
                      </a:lnTo>
                      <a:cubicBezTo>
                        <a:pt x="10454" y="5108"/>
                        <a:pt x="10335" y="5120"/>
                        <a:pt x="10216" y="5132"/>
                      </a:cubicBezTo>
                      <a:cubicBezTo>
                        <a:pt x="10014" y="5144"/>
                        <a:pt x="9823" y="5156"/>
                        <a:pt x="9621" y="5168"/>
                      </a:cubicBezTo>
                      <a:cubicBezTo>
                        <a:pt x="9490" y="5168"/>
                        <a:pt x="9371" y="5179"/>
                        <a:pt x="9240" y="5179"/>
                      </a:cubicBezTo>
                      <a:lnTo>
                        <a:pt x="8752" y="5179"/>
                      </a:lnTo>
                      <a:cubicBezTo>
                        <a:pt x="8609" y="5179"/>
                        <a:pt x="8478" y="5179"/>
                        <a:pt x="8335" y="5168"/>
                      </a:cubicBezTo>
                      <a:cubicBezTo>
                        <a:pt x="8204" y="5156"/>
                        <a:pt x="8037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6"/>
                        <a:pt x="7180" y="5084"/>
                        <a:pt x="7037" y="5060"/>
                      </a:cubicBezTo>
                      <a:cubicBezTo>
                        <a:pt x="6882" y="5037"/>
                        <a:pt x="6763" y="5025"/>
                        <a:pt x="6632" y="5001"/>
                      </a:cubicBezTo>
                      <a:cubicBezTo>
                        <a:pt x="6478" y="4977"/>
                        <a:pt x="6323" y="4953"/>
                        <a:pt x="6168" y="4918"/>
                      </a:cubicBezTo>
                      <a:cubicBezTo>
                        <a:pt x="6037" y="4894"/>
                        <a:pt x="5918" y="4870"/>
                        <a:pt x="5799" y="4846"/>
                      </a:cubicBezTo>
                      <a:cubicBezTo>
                        <a:pt x="5609" y="4810"/>
                        <a:pt x="5430" y="4763"/>
                        <a:pt x="5239" y="4715"/>
                      </a:cubicBezTo>
                      <a:cubicBezTo>
                        <a:pt x="5120" y="4679"/>
                        <a:pt x="5001" y="4656"/>
                        <a:pt x="4882" y="4620"/>
                      </a:cubicBezTo>
                      <a:lnTo>
                        <a:pt x="4704" y="4560"/>
                      </a:lnTo>
                      <a:cubicBezTo>
                        <a:pt x="4513" y="4501"/>
                        <a:pt x="4335" y="4441"/>
                        <a:pt x="4156" y="4370"/>
                      </a:cubicBezTo>
                      <a:cubicBezTo>
                        <a:pt x="4108" y="4358"/>
                        <a:pt x="4049" y="4334"/>
                        <a:pt x="4013" y="4310"/>
                      </a:cubicBezTo>
                      <a:cubicBezTo>
                        <a:pt x="3846" y="4251"/>
                        <a:pt x="3692" y="4179"/>
                        <a:pt x="3537" y="4120"/>
                      </a:cubicBezTo>
                      <a:cubicBezTo>
                        <a:pt x="3453" y="4084"/>
                        <a:pt x="3382" y="4048"/>
                        <a:pt x="3299" y="4013"/>
                      </a:cubicBezTo>
                      <a:cubicBezTo>
                        <a:pt x="3072" y="3906"/>
                        <a:pt x="2858" y="3798"/>
                        <a:pt x="2644" y="3667"/>
                      </a:cubicBezTo>
                      <a:cubicBezTo>
                        <a:pt x="1548" y="3036"/>
                        <a:pt x="798" y="2286"/>
                        <a:pt x="382" y="1477"/>
                      </a:cubicBezTo>
                      <a:cubicBezTo>
                        <a:pt x="144" y="1024"/>
                        <a:pt x="24" y="512"/>
                        <a:pt x="2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29">
                  <a:extLst>
                    <a:ext uri="{FF2B5EF4-FFF2-40B4-BE49-F238E27FC236}">
                      <a16:creationId xmlns:a16="http://schemas.microsoft.com/office/drawing/2014/main" id="{05B9D3F0-8A89-D71E-9A2C-BB7B4ACD1564}"/>
                    </a:ext>
                  </a:extLst>
                </p:cNvPr>
                <p:cNvSpPr/>
                <p:nvPr/>
              </p:nvSpPr>
              <p:spPr>
                <a:xfrm>
                  <a:off x="3080575" y="3098800"/>
                  <a:ext cx="489375" cy="2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36" extrusionOk="0">
                      <a:moveTo>
                        <a:pt x="16062" y="2025"/>
                      </a:moveTo>
                      <a:cubicBezTo>
                        <a:pt x="19563" y="4037"/>
                        <a:pt x="19574" y="7299"/>
                        <a:pt x="16110" y="9311"/>
                      </a:cubicBezTo>
                      <a:cubicBezTo>
                        <a:pt x="12633" y="11324"/>
                        <a:pt x="7001" y="11335"/>
                        <a:pt x="3501" y="9311"/>
                      </a:cubicBezTo>
                      <a:cubicBezTo>
                        <a:pt x="13" y="7299"/>
                        <a:pt x="1" y="4025"/>
                        <a:pt x="3465" y="2025"/>
                      </a:cubicBezTo>
                      <a:cubicBezTo>
                        <a:pt x="6930" y="13"/>
                        <a:pt x="12574" y="1"/>
                        <a:pt x="16062" y="202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29">
                  <a:extLst>
                    <a:ext uri="{FF2B5EF4-FFF2-40B4-BE49-F238E27FC236}">
                      <a16:creationId xmlns:a16="http://schemas.microsoft.com/office/drawing/2014/main" id="{6F1260CC-8E28-E188-DD1F-0E3E4946F704}"/>
                    </a:ext>
                  </a:extLst>
                </p:cNvPr>
                <p:cNvSpPr/>
                <p:nvPr/>
              </p:nvSpPr>
              <p:spPr>
                <a:xfrm>
                  <a:off x="3237450" y="3189600"/>
                  <a:ext cx="1756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5" h="4073" extrusionOk="0">
                      <a:moveTo>
                        <a:pt x="5763" y="726"/>
                      </a:moveTo>
                      <a:cubicBezTo>
                        <a:pt x="7025" y="1453"/>
                        <a:pt x="7025" y="2619"/>
                        <a:pt x="5787" y="3346"/>
                      </a:cubicBezTo>
                      <a:cubicBezTo>
                        <a:pt x="4536" y="4072"/>
                        <a:pt x="2512" y="4072"/>
                        <a:pt x="1250" y="3346"/>
                      </a:cubicBezTo>
                      <a:cubicBezTo>
                        <a:pt x="0" y="2631"/>
                        <a:pt x="0" y="1453"/>
                        <a:pt x="1238" y="726"/>
                      </a:cubicBezTo>
                      <a:cubicBezTo>
                        <a:pt x="2489" y="0"/>
                        <a:pt x="4513" y="0"/>
                        <a:pt x="5763" y="726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29">
                  <a:extLst>
                    <a:ext uri="{FF2B5EF4-FFF2-40B4-BE49-F238E27FC236}">
                      <a16:creationId xmlns:a16="http://schemas.microsoft.com/office/drawing/2014/main" id="{596292C7-2611-F571-5755-CDBA2DE4ED85}"/>
                    </a:ext>
                  </a:extLst>
                </p:cNvPr>
                <p:cNvSpPr/>
                <p:nvPr/>
              </p:nvSpPr>
              <p:spPr>
                <a:xfrm>
                  <a:off x="3138325" y="3055650"/>
                  <a:ext cx="373875" cy="23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8" extrusionOk="0">
                      <a:moveTo>
                        <a:pt x="14931" y="48"/>
                      </a:moveTo>
                      <a:lnTo>
                        <a:pt x="14930" y="425"/>
                      </a:lnTo>
                      <a:lnTo>
                        <a:pt x="14930" y="425"/>
                      </a:lnTo>
                      <a:cubicBezTo>
                        <a:pt x="14936" y="386"/>
                        <a:pt x="14940" y="348"/>
                        <a:pt x="14943" y="310"/>
                      </a:cubicBezTo>
                      <a:lnTo>
                        <a:pt x="14943" y="250"/>
                      </a:lnTo>
                      <a:cubicBezTo>
                        <a:pt x="14955" y="179"/>
                        <a:pt x="14955" y="107"/>
                        <a:pt x="14931" y="48"/>
                      </a:cubicBezTo>
                      <a:close/>
                      <a:moveTo>
                        <a:pt x="12" y="0"/>
                      </a:moveTo>
                      <a:lnTo>
                        <a:pt x="0" y="4870"/>
                      </a:lnTo>
                      <a:cubicBezTo>
                        <a:pt x="0" y="5989"/>
                        <a:pt x="727" y="7108"/>
                        <a:pt x="2203" y="7954"/>
                      </a:cubicBezTo>
                      <a:cubicBezTo>
                        <a:pt x="2382" y="8061"/>
                        <a:pt x="2560" y="8156"/>
                        <a:pt x="2751" y="8239"/>
                      </a:cubicBezTo>
                      <a:cubicBezTo>
                        <a:pt x="2822" y="8275"/>
                        <a:pt x="2882" y="8299"/>
                        <a:pt x="2953" y="8335"/>
                      </a:cubicBezTo>
                      <a:cubicBezTo>
                        <a:pt x="3060" y="8382"/>
                        <a:pt x="3167" y="8430"/>
                        <a:pt x="3287" y="8478"/>
                      </a:cubicBezTo>
                      <a:lnTo>
                        <a:pt x="3346" y="8501"/>
                      </a:lnTo>
                      <a:cubicBezTo>
                        <a:pt x="3394" y="8513"/>
                        <a:pt x="3429" y="8537"/>
                        <a:pt x="3477" y="8549"/>
                      </a:cubicBezTo>
                      <a:cubicBezTo>
                        <a:pt x="3620" y="8597"/>
                        <a:pt x="3775" y="8656"/>
                        <a:pt x="3918" y="8704"/>
                      </a:cubicBezTo>
                      <a:lnTo>
                        <a:pt x="4084" y="8751"/>
                      </a:lnTo>
                      <a:lnTo>
                        <a:pt x="4191" y="8787"/>
                      </a:lnTo>
                      <a:cubicBezTo>
                        <a:pt x="4251" y="8799"/>
                        <a:pt x="4310" y="8811"/>
                        <a:pt x="4382" y="8835"/>
                      </a:cubicBezTo>
                      <a:cubicBezTo>
                        <a:pt x="4525" y="8870"/>
                        <a:pt x="4691" y="8906"/>
                        <a:pt x="4846" y="8942"/>
                      </a:cubicBezTo>
                      <a:lnTo>
                        <a:pt x="4965" y="8978"/>
                      </a:lnTo>
                      <a:cubicBezTo>
                        <a:pt x="5025" y="8990"/>
                        <a:pt x="5096" y="9001"/>
                        <a:pt x="5156" y="9013"/>
                      </a:cubicBezTo>
                      <a:cubicBezTo>
                        <a:pt x="5287" y="9037"/>
                        <a:pt x="5418" y="9061"/>
                        <a:pt x="5549" y="9073"/>
                      </a:cubicBezTo>
                      <a:cubicBezTo>
                        <a:pt x="5608" y="9085"/>
                        <a:pt x="5656" y="9097"/>
                        <a:pt x="5704" y="9109"/>
                      </a:cubicBezTo>
                      <a:cubicBezTo>
                        <a:pt x="5763" y="9109"/>
                        <a:pt x="5823" y="9120"/>
                        <a:pt x="5882" y="9120"/>
                      </a:cubicBezTo>
                      <a:cubicBezTo>
                        <a:pt x="6013" y="9144"/>
                        <a:pt x="6132" y="9156"/>
                        <a:pt x="6263" y="9168"/>
                      </a:cubicBezTo>
                      <a:lnTo>
                        <a:pt x="6430" y="9192"/>
                      </a:lnTo>
                      <a:lnTo>
                        <a:pt x="6608" y="9192"/>
                      </a:lnTo>
                      <a:cubicBezTo>
                        <a:pt x="6727" y="9204"/>
                        <a:pt x="6858" y="9216"/>
                        <a:pt x="6977" y="9216"/>
                      </a:cubicBezTo>
                      <a:cubicBezTo>
                        <a:pt x="7049" y="9216"/>
                        <a:pt x="7108" y="9228"/>
                        <a:pt x="7168" y="9228"/>
                      </a:cubicBezTo>
                      <a:lnTo>
                        <a:pt x="7930" y="9228"/>
                      </a:lnTo>
                      <a:lnTo>
                        <a:pt x="8049" y="9216"/>
                      </a:lnTo>
                      <a:cubicBezTo>
                        <a:pt x="8216" y="9216"/>
                        <a:pt x="8382" y="9192"/>
                        <a:pt x="8549" y="9180"/>
                      </a:cubicBezTo>
                      <a:lnTo>
                        <a:pt x="8752" y="9168"/>
                      </a:lnTo>
                      <a:lnTo>
                        <a:pt x="8847" y="9156"/>
                      </a:lnTo>
                      <a:lnTo>
                        <a:pt x="9002" y="9144"/>
                      </a:lnTo>
                      <a:cubicBezTo>
                        <a:pt x="9180" y="9120"/>
                        <a:pt x="9347" y="9097"/>
                        <a:pt x="9525" y="9061"/>
                      </a:cubicBezTo>
                      <a:lnTo>
                        <a:pt x="9644" y="9049"/>
                      </a:lnTo>
                      <a:lnTo>
                        <a:pt x="9704" y="9037"/>
                      </a:lnTo>
                      <a:cubicBezTo>
                        <a:pt x="9787" y="9025"/>
                        <a:pt x="9871" y="9001"/>
                        <a:pt x="9942" y="8990"/>
                      </a:cubicBezTo>
                      <a:cubicBezTo>
                        <a:pt x="10085" y="8954"/>
                        <a:pt x="10228" y="8930"/>
                        <a:pt x="10359" y="8894"/>
                      </a:cubicBezTo>
                      <a:cubicBezTo>
                        <a:pt x="10466" y="8870"/>
                        <a:pt x="10561" y="8847"/>
                        <a:pt x="10657" y="8823"/>
                      </a:cubicBezTo>
                      <a:cubicBezTo>
                        <a:pt x="10787" y="8787"/>
                        <a:pt x="10918" y="8751"/>
                        <a:pt x="11049" y="8704"/>
                      </a:cubicBezTo>
                      <a:lnTo>
                        <a:pt x="11133" y="8680"/>
                      </a:lnTo>
                      <a:cubicBezTo>
                        <a:pt x="11276" y="8632"/>
                        <a:pt x="11430" y="8585"/>
                        <a:pt x="11573" y="8525"/>
                      </a:cubicBezTo>
                      <a:cubicBezTo>
                        <a:pt x="11597" y="8513"/>
                        <a:pt x="11621" y="8501"/>
                        <a:pt x="11645" y="8501"/>
                      </a:cubicBezTo>
                      <a:cubicBezTo>
                        <a:pt x="11800" y="8430"/>
                        <a:pt x="11966" y="8370"/>
                        <a:pt x="12121" y="8287"/>
                      </a:cubicBezTo>
                      <a:lnTo>
                        <a:pt x="12252" y="8228"/>
                      </a:lnTo>
                      <a:cubicBezTo>
                        <a:pt x="12431" y="8144"/>
                        <a:pt x="12597" y="8061"/>
                        <a:pt x="12764" y="7966"/>
                      </a:cubicBezTo>
                      <a:cubicBezTo>
                        <a:pt x="12788" y="7942"/>
                        <a:pt x="12823" y="7930"/>
                        <a:pt x="12847" y="7906"/>
                      </a:cubicBezTo>
                      <a:cubicBezTo>
                        <a:pt x="12990" y="7823"/>
                        <a:pt x="13109" y="7739"/>
                        <a:pt x="13228" y="7656"/>
                      </a:cubicBezTo>
                      <a:lnTo>
                        <a:pt x="13288" y="7620"/>
                      </a:lnTo>
                      <a:cubicBezTo>
                        <a:pt x="13431" y="7513"/>
                        <a:pt x="13562" y="7418"/>
                        <a:pt x="13681" y="7323"/>
                      </a:cubicBezTo>
                      <a:lnTo>
                        <a:pt x="13728" y="7275"/>
                      </a:lnTo>
                      <a:lnTo>
                        <a:pt x="13800" y="7215"/>
                      </a:lnTo>
                      <a:cubicBezTo>
                        <a:pt x="13895" y="7132"/>
                        <a:pt x="13978" y="7037"/>
                        <a:pt x="14062" y="6942"/>
                      </a:cubicBezTo>
                      <a:cubicBezTo>
                        <a:pt x="14086" y="6930"/>
                        <a:pt x="14097" y="6906"/>
                        <a:pt x="14109" y="6882"/>
                      </a:cubicBezTo>
                      <a:cubicBezTo>
                        <a:pt x="14169" y="6834"/>
                        <a:pt x="14216" y="6775"/>
                        <a:pt x="14264" y="6715"/>
                      </a:cubicBezTo>
                      <a:cubicBezTo>
                        <a:pt x="14371" y="6573"/>
                        <a:pt x="14478" y="6430"/>
                        <a:pt x="14562" y="6275"/>
                      </a:cubicBezTo>
                      <a:cubicBezTo>
                        <a:pt x="14633" y="6132"/>
                        <a:pt x="14705" y="5989"/>
                        <a:pt x="14764" y="5846"/>
                      </a:cubicBezTo>
                      <a:cubicBezTo>
                        <a:pt x="14812" y="5703"/>
                        <a:pt x="14848" y="5572"/>
                        <a:pt x="14883" y="5418"/>
                      </a:cubicBezTo>
                      <a:cubicBezTo>
                        <a:pt x="14883" y="5406"/>
                        <a:pt x="14883" y="5394"/>
                        <a:pt x="14883" y="5382"/>
                      </a:cubicBezTo>
                      <a:cubicBezTo>
                        <a:pt x="14895" y="5310"/>
                        <a:pt x="14907" y="5239"/>
                        <a:pt x="14907" y="5180"/>
                      </a:cubicBezTo>
                      <a:lnTo>
                        <a:pt x="14907" y="5096"/>
                      </a:lnTo>
                      <a:cubicBezTo>
                        <a:pt x="14907" y="5060"/>
                        <a:pt x="14919" y="5025"/>
                        <a:pt x="14919" y="4989"/>
                      </a:cubicBezTo>
                      <a:lnTo>
                        <a:pt x="14919" y="4929"/>
                      </a:lnTo>
                      <a:lnTo>
                        <a:pt x="14930" y="425"/>
                      </a:lnTo>
                      <a:lnTo>
                        <a:pt x="14930" y="425"/>
                      </a:lnTo>
                      <a:cubicBezTo>
                        <a:pt x="14913" y="545"/>
                        <a:pt x="14883" y="669"/>
                        <a:pt x="14848" y="786"/>
                      </a:cubicBezTo>
                      <a:cubicBezTo>
                        <a:pt x="14848" y="798"/>
                        <a:pt x="14848" y="810"/>
                        <a:pt x="14848" y="810"/>
                      </a:cubicBezTo>
                      <a:cubicBezTo>
                        <a:pt x="14824" y="881"/>
                        <a:pt x="14800" y="965"/>
                        <a:pt x="14764" y="1036"/>
                      </a:cubicBezTo>
                      <a:lnTo>
                        <a:pt x="14752" y="1060"/>
                      </a:lnTo>
                      <a:cubicBezTo>
                        <a:pt x="14609" y="1405"/>
                        <a:pt x="14407" y="1715"/>
                        <a:pt x="14145" y="2001"/>
                      </a:cubicBezTo>
                      <a:lnTo>
                        <a:pt x="14097" y="2060"/>
                      </a:lnTo>
                      <a:cubicBezTo>
                        <a:pt x="13990" y="2167"/>
                        <a:pt x="13883" y="2286"/>
                        <a:pt x="13764" y="2382"/>
                      </a:cubicBezTo>
                      <a:lnTo>
                        <a:pt x="13716" y="2429"/>
                      </a:lnTo>
                      <a:cubicBezTo>
                        <a:pt x="13597" y="2536"/>
                        <a:pt x="13466" y="2632"/>
                        <a:pt x="13324" y="2739"/>
                      </a:cubicBezTo>
                      <a:lnTo>
                        <a:pt x="13264" y="2774"/>
                      </a:lnTo>
                      <a:cubicBezTo>
                        <a:pt x="13121" y="2882"/>
                        <a:pt x="12966" y="2989"/>
                        <a:pt x="12800" y="3072"/>
                      </a:cubicBezTo>
                      <a:cubicBezTo>
                        <a:pt x="12621" y="3167"/>
                        <a:pt x="12466" y="3263"/>
                        <a:pt x="12288" y="3346"/>
                      </a:cubicBezTo>
                      <a:lnTo>
                        <a:pt x="12157" y="3405"/>
                      </a:lnTo>
                      <a:cubicBezTo>
                        <a:pt x="12002" y="3477"/>
                        <a:pt x="11835" y="3548"/>
                        <a:pt x="11669" y="3608"/>
                      </a:cubicBezTo>
                      <a:cubicBezTo>
                        <a:pt x="11657" y="3620"/>
                        <a:pt x="11633" y="3632"/>
                        <a:pt x="11609" y="3632"/>
                      </a:cubicBezTo>
                      <a:cubicBezTo>
                        <a:pt x="11430" y="3703"/>
                        <a:pt x="11252" y="3763"/>
                        <a:pt x="11073" y="3822"/>
                      </a:cubicBezTo>
                      <a:cubicBezTo>
                        <a:pt x="10942" y="3858"/>
                        <a:pt x="10811" y="3894"/>
                        <a:pt x="10680" y="3929"/>
                      </a:cubicBezTo>
                      <a:cubicBezTo>
                        <a:pt x="10585" y="3953"/>
                        <a:pt x="10490" y="3989"/>
                        <a:pt x="10383" y="4013"/>
                      </a:cubicBezTo>
                      <a:cubicBezTo>
                        <a:pt x="10252" y="4037"/>
                        <a:pt x="10109" y="4072"/>
                        <a:pt x="9978" y="4096"/>
                      </a:cubicBezTo>
                      <a:cubicBezTo>
                        <a:pt x="9871" y="4120"/>
                        <a:pt x="9775" y="4144"/>
                        <a:pt x="9680" y="4156"/>
                      </a:cubicBezTo>
                      <a:lnTo>
                        <a:pt x="9549" y="4179"/>
                      </a:lnTo>
                      <a:cubicBezTo>
                        <a:pt x="9383" y="4203"/>
                        <a:pt x="9204" y="4227"/>
                        <a:pt x="9037" y="4251"/>
                      </a:cubicBezTo>
                      <a:lnTo>
                        <a:pt x="8882" y="4275"/>
                      </a:lnTo>
                      <a:cubicBezTo>
                        <a:pt x="8787" y="4287"/>
                        <a:pt x="8680" y="4287"/>
                        <a:pt x="8585" y="4298"/>
                      </a:cubicBezTo>
                      <a:cubicBezTo>
                        <a:pt x="8418" y="4310"/>
                        <a:pt x="8251" y="4322"/>
                        <a:pt x="8085" y="4334"/>
                      </a:cubicBezTo>
                      <a:lnTo>
                        <a:pt x="7347" y="4334"/>
                      </a:lnTo>
                      <a:cubicBezTo>
                        <a:pt x="7216" y="4334"/>
                        <a:pt x="7120" y="4334"/>
                        <a:pt x="7001" y="4322"/>
                      </a:cubicBezTo>
                      <a:cubicBezTo>
                        <a:pt x="6894" y="4322"/>
                        <a:pt x="6751" y="4310"/>
                        <a:pt x="6620" y="4310"/>
                      </a:cubicBezTo>
                      <a:cubicBezTo>
                        <a:pt x="6501" y="4298"/>
                        <a:pt x="6394" y="4287"/>
                        <a:pt x="6275" y="4275"/>
                      </a:cubicBezTo>
                      <a:cubicBezTo>
                        <a:pt x="6168" y="4263"/>
                        <a:pt x="6025" y="4251"/>
                        <a:pt x="5906" y="4239"/>
                      </a:cubicBezTo>
                      <a:cubicBezTo>
                        <a:pt x="5787" y="4215"/>
                        <a:pt x="5680" y="4203"/>
                        <a:pt x="5573" y="4191"/>
                      </a:cubicBezTo>
                      <a:cubicBezTo>
                        <a:pt x="5453" y="4167"/>
                        <a:pt x="5311" y="4144"/>
                        <a:pt x="5180" y="4120"/>
                      </a:cubicBezTo>
                      <a:cubicBezTo>
                        <a:pt x="5072" y="4096"/>
                        <a:pt x="4965" y="4084"/>
                        <a:pt x="4870" y="4060"/>
                      </a:cubicBezTo>
                      <a:cubicBezTo>
                        <a:pt x="4703" y="4025"/>
                        <a:pt x="4549" y="3989"/>
                        <a:pt x="4394" y="3941"/>
                      </a:cubicBezTo>
                      <a:cubicBezTo>
                        <a:pt x="4299" y="3917"/>
                        <a:pt x="4203" y="3894"/>
                        <a:pt x="4096" y="3870"/>
                      </a:cubicBezTo>
                      <a:lnTo>
                        <a:pt x="3941" y="3810"/>
                      </a:lnTo>
                      <a:cubicBezTo>
                        <a:pt x="3799" y="3763"/>
                        <a:pt x="3644" y="3715"/>
                        <a:pt x="3489" y="3667"/>
                      </a:cubicBezTo>
                      <a:lnTo>
                        <a:pt x="3358" y="3620"/>
                      </a:lnTo>
                      <a:cubicBezTo>
                        <a:pt x="3227" y="3572"/>
                        <a:pt x="3096" y="3513"/>
                        <a:pt x="2965" y="3453"/>
                      </a:cubicBezTo>
                      <a:cubicBezTo>
                        <a:pt x="2894" y="3417"/>
                        <a:pt x="2834" y="3394"/>
                        <a:pt x="2763" y="3370"/>
                      </a:cubicBezTo>
                      <a:cubicBezTo>
                        <a:pt x="2584" y="3275"/>
                        <a:pt x="2394" y="3179"/>
                        <a:pt x="2215" y="3084"/>
                      </a:cubicBezTo>
                      <a:cubicBezTo>
                        <a:pt x="1298" y="2548"/>
                        <a:pt x="667" y="1917"/>
                        <a:pt x="322" y="1239"/>
                      </a:cubicBezTo>
                      <a:cubicBezTo>
                        <a:pt x="119" y="858"/>
                        <a:pt x="12" y="429"/>
                        <a:pt x="12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29">
                  <a:extLst>
                    <a:ext uri="{FF2B5EF4-FFF2-40B4-BE49-F238E27FC236}">
                      <a16:creationId xmlns:a16="http://schemas.microsoft.com/office/drawing/2014/main" id="{CF5141F3-EBB2-8775-5A80-A64A01B9DF12}"/>
                    </a:ext>
                  </a:extLst>
                </p:cNvPr>
                <p:cNvSpPr/>
                <p:nvPr/>
              </p:nvSpPr>
              <p:spPr>
                <a:xfrm>
                  <a:off x="3119875" y="2937175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78" y="1691"/>
                      </a:moveTo>
                      <a:cubicBezTo>
                        <a:pt x="16419" y="3394"/>
                        <a:pt x="16431" y="6132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0" y="6132"/>
                        <a:pt x="0" y="3382"/>
                        <a:pt x="2905" y="1691"/>
                      </a:cubicBezTo>
                      <a:cubicBezTo>
                        <a:pt x="5822" y="1"/>
                        <a:pt x="10549" y="1"/>
                        <a:pt x="13478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29">
                  <a:extLst>
                    <a:ext uri="{FF2B5EF4-FFF2-40B4-BE49-F238E27FC236}">
                      <a16:creationId xmlns:a16="http://schemas.microsoft.com/office/drawing/2014/main" id="{13D739CC-671A-881A-8D54-A9FA12A75323}"/>
                    </a:ext>
                  </a:extLst>
                </p:cNvPr>
                <p:cNvSpPr/>
                <p:nvPr/>
              </p:nvSpPr>
              <p:spPr>
                <a:xfrm>
                  <a:off x="3218700" y="2994325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6989" y="882"/>
                      </a:moveTo>
                      <a:cubicBezTo>
                        <a:pt x="8513" y="1763"/>
                        <a:pt x="8525" y="3180"/>
                        <a:pt x="7013" y="4061"/>
                      </a:cubicBezTo>
                      <a:cubicBezTo>
                        <a:pt x="5501" y="4942"/>
                        <a:pt x="3048" y="4942"/>
                        <a:pt x="1524" y="4061"/>
                      </a:cubicBezTo>
                      <a:cubicBezTo>
                        <a:pt x="0" y="3192"/>
                        <a:pt x="0" y="1763"/>
                        <a:pt x="1500" y="882"/>
                      </a:cubicBezTo>
                      <a:cubicBezTo>
                        <a:pt x="3012" y="1"/>
                        <a:pt x="5477" y="1"/>
                        <a:pt x="6989" y="882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29">
                  <a:extLst>
                    <a:ext uri="{FF2B5EF4-FFF2-40B4-BE49-F238E27FC236}">
                      <a16:creationId xmlns:a16="http://schemas.microsoft.com/office/drawing/2014/main" id="{DAD2631B-C743-9A49-035D-DCC5DEC75597}"/>
                    </a:ext>
                  </a:extLst>
                </p:cNvPr>
                <p:cNvSpPr/>
                <p:nvPr/>
              </p:nvSpPr>
              <p:spPr>
                <a:xfrm>
                  <a:off x="3243100" y="3012850"/>
                  <a:ext cx="164025" cy="8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60" extrusionOk="0">
                      <a:moveTo>
                        <a:pt x="3275" y="1"/>
                      </a:moveTo>
                      <a:cubicBezTo>
                        <a:pt x="2513" y="1"/>
                        <a:pt x="1751" y="170"/>
                        <a:pt x="1167" y="510"/>
                      </a:cubicBezTo>
                      <a:cubicBezTo>
                        <a:pt x="0" y="1188"/>
                        <a:pt x="12" y="2284"/>
                        <a:pt x="1179" y="2951"/>
                      </a:cubicBezTo>
                      <a:cubicBezTo>
                        <a:pt x="1763" y="3290"/>
                        <a:pt x="2528" y="3460"/>
                        <a:pt x="3292" y="3460"/>
                      </a:cubicBezTo>
                      <a:cubicBezTo>
                        <a:pt x="4057" y="3460"/>
                        <a:pt x="4822" y="3290"/>
                        <a:pt x="5406" y="2951"/>
                      </a:cubicBezTo>
                      <a:cubicBezTo>
                        <a:pt x="6561" y="2284"/>
                        <a:pt x="6561" y="1188"/>
                        <a:pt x="5382" y="510"/>
                      </a:cubicBezTo>
                      <a:cubicBezTo>
                        <a:pt x="4799" y="170"/>
                        <a:pt x="4037" y="1"/>
                        <a:pt x="3275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29">
                  <a:extLst>
                    <a:ext uri="{FF2B5EF4-FFF2-40B4-BE49-F238E27FC236}">
                      <a16:creationId xmlns:a16="http://schemas.microsoft.com/office/drawing/2014/main" id="{32F68294-D65C-3C89-77D8-D9150F48FC9C}"/>
                    </a:ext>
                  </a:extLst>
                </p:cNvPr>
                <p:cNvSpPr/>
                <p:nvPr/>
              </p:nvSpPr>
              <p:spPr>
                <a:xfrm>
                  <a:off x="3102600" y="3034800"/>
                  <a:ext cx="445325" cy="2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91" extrusionOk="0">
                      <a:moveTo>
                        <a:pt x="17812" y="72"/>
                      </a:moveTo>
                      <a:lnTo>
                        <a:pt x="17812" y="114"/>
                      </a:lnTo>
                      <a:lnTo>
                        <a:pt x="17812" y="114"/>
                      </a:lnTo>
                      <a:cubicBezTo>
                        <a:pt x="17812" y="100"/>
                        <a:pt x="17812" y="86"/>
                        <a:pt x="17812" y="72"/>
                      </a:cubicBezTo>
                      <a:close/>
                      <a:moveTo>
                        <a:pt x="24" y="1"/>
                      </a:moveTo>
                      <a:lnTo>
                        <a:pt x="1" y="5811"/>
                      </a:lnTo>
                      <a:cubicBezTo>
                        <a:pt x="1" y="7145"/>
                        <a:pt x="882" y="8478"/>
                        <a:pt x="2632" y="9490"/>
                      </a:cubicBezTo>
                      <a:cubicBezTo>
                        <a:pt x="2846" y="9609"/>
                        <a:pt x="3061" y="9728"/>
                        <a:pt x="3287" y="9835"/>
                      </a:cubicBezTo>
                      <a:cubicBezTo>
                        <a:pt x="3358" y="9871"/>
                        <a:pt x="3442" y="9895"/>
                        <a:pt x="3513" y="9931"/>
                      </a:cubicBezTo>
                      <a:cubicBezTo>
                        <a:pt x="3656" y="9990"/>
                        <a:pt x="3787" y="10050"/>
                        <a:pt x="3918" y="10109"/>
                      </a:cubicBezTo>
                      <a:lnTo>
                        <a:pt x="3989" y="10133"/>
                      </a:lnTo>
                      <a:cubicBezTo>
                        <a:pt x="4037" y="10157"/>
                        <a:pt x="4096" y="10169"/>
                        <a:pt x="4144" y="10193"/>
                      </a:cubicBezTo>
                      <a:cubicBezTo>
                        <a:pt x="4323" y="10252"/>
                        <a:pt x="4501" y="10312"/>
                        <a:pt x="4680" y="10371"/>
                      </a:cubicBezTo>
                      <a:lnTo>
                        <a:pt x="4870" y="10431"/>
                      </a:lnTo>
                      <a:lnTo>
                        <a:pt x="5001" y="10466"/>
                      </a:lnTo>
                      <a:cubicBezTo>
                        <a:pt x="5073" y="10490"/>
                        <a:pt x="5144" y="10502"/>
                        <a:pt x="5228" y="10526"/>
                      </a:cubicBezTo>
                      <a:cubicBezTo>
                        <a:pt x="5406" y="10574"/>
                        <a:pt x="5597" y="10621"/>
                        <a:pt x="5775" y="10657"/>
                      </a:cubicBezTo>
                      <a:cubicBezTo>
                        <a:pt x="5823" y="10669"/>
                        <a:pt x="5870" y="10693"/>
                        <a:pt x="5930" y="10705"/>
                      </a:cubicBezTo>
                      <a:cubicBezTo>
                        <a:pt x="6001" y="10716"/>
                        <a:pt x="6073" y="10728"/>
                        <a:pt x="6144" y="10740"/>
                      </a:cubicBezTo>
                      <a:cubicBezTo>
                        <a:pt x="6299" y="10764"/>
                        <a:pt x="6466" y="10800"/>
                        <a:pt x="6621" y="10824"/>
                      </a:cubicBezTo>
                      <a:cubicBezTo>
                        <a:pt x="6680" y="10824"/>
                        <a:pt x="6740" y="10847"/>
                        <a:pt x="6811" y="10847"/>
                      </a:cubicBezTo>
                      <a:lnTo>
                        <a:pt x="7013" y="10871"/>
                      </a:lnTo>
                      <a:cubicBezTo>
                        <a:pt x="7168" y="10895"/>
                        <a:pt x="7311" y="10907"/>
                        <a:pt x="7466" y="10931"/>
                      </a:cubicBezTo>
                      <a:cubicBezTo>
                        <a:pt x="7537" y="10931"/>
                        <a:pt x="7609" y="10943"/>
                        <a:pt x="7680" y="10955"/>
                      </a:cubicBezTo>
                      <a:lnTo>
                        <a:pt x="7883" y="10955"/>
                      </a:lnTo>
                      <a:cubicBezTo>
                        <a:pt x="8025" y="10967"/>
                        <a:pt x="8180" y="10978"/>
                        <a:pt x="8323" y="10978"/>
                      </a:cubicBezTo>
                      <a:cubicBezTo>
                        <a:pt x="8395" y="10978"/>
                        <a:pt x="8478" y="10990"/>
                        <a:pt x="8549" y="10990"/>
                      </a:cubicBezTo>
                      <a:lnTo>
                        <a:pt x="9609" y="10990"/>
                      </a:lnTo>
                      <a:cubicBezTo>
                        <a:pt x="9811" y="10978"/>
                        <a:pt x="10014" y="10967"/>
                        <a:pt x="10204" y="10943"/>
                      </a:cubicBezTo>
                      <a:cubicBezTo>
                        <a:pt x="10288" y="10943"/>
                        <a:pt x="10371" y="10943"/>
                        <a:pt x="10454" y="10931"/>
                      </a:cubicBezTo>
                      <a:lnTo>
                        <a:pt x="10562" y="10919"/>
                      </a:lnTo>
                      <a:lnTo>
                        <a:pt x="10752" y="10895"/>
                      </a:lnTo>
                      <a:cubicBezTo>
                        <a:pt x="10954" y="10871"/>
                        <a:pt x="11157" y="10836"/>
                        <a:pt x="11359" y="10812"/>
                      </a:cubicBezTo>
                      <a:lnTo>
                        <a:pt x="11514" y="10788"/>
                      </a:lnTo>
                      <a:lnTo>
                        <a:pt x="11585" y="10776"/>
                      </a:lnTo>
                      <a:cubicBezTo>
                        <a:pt x="11681" y="10752"/>
                        <a:pt x="11776" y="10728"/>
                        <a:pt x="11871" y="10716"/>
                      </a:cubicBezTo>
                      <a:cubicBezTo>
                        <a:pt x="12038" y="10681"/>
                        <a:pt x="12205" y="10645"/>
                        <a:pt x="12359" y="10609"/>
                      </a:cubicBezTo>
                      <a:cubicBezTo>
                        <a:pt x="12478" y="10574"/>
                        <a:pt x="12597" y="10538"/>
                        <a:pt x="12717" y="10514"/>
                      </a:cubicBezTo>
                      <a:cubicBezTo>
                        <a:pt x="12859" y="10466"/>
                        <a:pt x="13026" y="10431"/>
                        <a:pt x="13169" y="10383"/>
                      </a:cubicBezTo>
                      <a:lnTo>
                        <a:pt x="13276" y="10347"/>
                      </a:lnTo>
                      <a:cubicBezTo>
                        <a:pt x="13455" y="10300"/>
                        <a:pt x="13633" y="10228"/>
                        <a:pt x="13812" y="10157"/>
                      </a:cubicBezTo>
                      <a:lnTo>
                        <a:pt x="13895" y="10133"/>
                      </a:lnTo>
                      <a:cubicBezTo>
                        <a:pt x="14086" y="10050"/>
                        <a:pt x="14276" y="9978"/>
                        <a:pt x="14455" y="9883"/>
                      </a:cubicBezTo>
                      <a:lnTo>
                        <a:pt x="14622" y="9812"/>
                      </a:lnTo>
                      <a:cubicBezTo>
                        <a:pt x="14836" y="9716"/>
                        <a:pt x="15038" y="9609"/>
                        <a:pt x="15217" y="9490"/>
                      </a:cubicBezTo>
                      <a:lnTo>
                        <a:pt x="15324" y="9431"/>
                      </a:lnTo>
                      <a:cubicBezTo>
                        <a:pt x="15491" y="9335"/>
                        <a:pt x="15634" y="9228"/>
                        <a:pt x="15788" y="9133"/>
                      </a:cubicBezTo>
                      <a:lnTo>
                        <a:pt x="15860" y="9085"/>
                      </a:lnTo>
                      <a:cubicBezTo>
                        <a:pt x="16015" y="8966"/>
                        <a:pt x="16169" y="8847"/>
                        <a:pt x="16312" y="8716"/>
                      </a:cubicBezTo>
                      <a:lnTo>
                        <a:pt x="16384" y="8657"/>
                      </a:lnTo>
                      <a:lnTo>
                        <a:pt x="16455" y="8597"/>
                      </a:lnTo>
                      <a:cubicBezTo>
                        <a:pt x="16574" y="8490"/>
                        <a:pt x="16681" y="8383"/>
                        <a:pt x="16777" y="8276"/>
                      </a:cubicBezTo>
                      <a:cubicBezTo>
                        <a:pt x="16800" y="8252"/>
                        <a:pt x="16812" y="8228"/>
                        <a:pt x="16836" y="8204"/>
                      </a:cubicBezTo>
                      <a:cubicBezTo>
                        <a:pt x="16896" y="8133"/>
                        <a:pt x="16955" y="8073"/>
                        <a:pt x="17015" y="8002"/>
                      </a:cubicBezTo>
                      <a:cubicBezTo>
                        <a:pt x="17146" y="7835"/>
                        <a:pt x="17265" y="7657"/>
                        <a:pt x="17372" y="7466"/>
                      </a:cubicBezTo>
                      <a:cubicBezTo>
                        <a:pt x="17455" y="7299"/>
                        <a:pt x="17539" y="7133"/>
                        <a:pt x="17610" y="6966"/>
                      </a:cubicBezTo>
                      <a:cubicBezTo>
                        <a:pt x="17670" y="6799"/>
                        <a:pt x="17717" y="6633"/>
                        <a:pt x="17753" y="6454"/>
                      </a:cubicBezTo>
                      <a:cubicBezTo>
                        <a:pt x="17753" y="6442"/>
                        <a:pt x="17753" y="6430"/>
                        <a:pt x="17765" y="6418"/>
                      </a:cubicBezTo>
                      <a:cubicBezTo>
                        <a:pt x="17765" y="6406"/>
                        <a:pt x="17765" y="6406"/>
                        <a:pt x="17765" y="6406"/>
                      </a:cubicBezTo>
                      <a:cubicBezTo>
                        <a:pt x="17777" y="6323"/>
                        <a:pt x="17789" y="6240"/>
                        <a:pt x="17801" y="6168"/>
                      </a:cubicBezTo>
                      <a:lnTo>
                        <a:pt x="17801" y="6073"/>
                      </a:lnTo>
                      <a:lnTo>
                        <a:pt x="17801" y="5954"/>
                      </a:lnTo>
                      <a:lnTo>
                        <a:pt x="17801" y="5871"/>
                      </a:lnTo>
                      <a:lnTo>
                        <a:pt x="17812" y="114"/>
                      </a:lnTo>
                      <a:lnTo>
                        <a:pt x="17812" y="114"/>
                      </a:lnTo>
                      <a:cubicBezTo>
                        <a:pt x="17812" y="172"/>
                        <a:pt x="17810" y="231"/>
                        <a:pt x="17801" y="299"/>
                      </a:cubicBezTo>
                      <a:lnTo>
                        <a:pt x="17801" y="370"/>
                      </a:lnTo>
                      <a:cubicBezTo>
                        <a:pt x="17777" y="572"/>
                        <a:pt x="17741" y="763"/>
                        <a:pt x="17681" y="953"/>
                      </a:cubicBezTo>
                      <a:lnTo>
                        <a:pt x="17670" y="977"/>
                      </a:lnTo>
                      <a:cubicBezTo>
                        <a:pt x="17646" y="1061"/>
                        <a:pt x="17610" y="1156"/>
                        <a:pt x="17574" y="1239"/>
                      </a:cubicBezTo>
                      <a:lnTo>
                        <a:pt x="17562" y="1263"/>
                      </a:lnTo>
                      <a:cubicBezTo>
                        <a:pt x="17384" y="1680"/>
                        <a:pt x="17146" y="2061"/>
                        <a:pt x="16848" y="2394"/>
                      </a:cubicBezTo>
                      <a:cubicBezTo>
                        <a:pt x="16824" y="2406"/>
                        <a:pt x="16812" y="2430"/>
                        <a:pt x="16788" y="2454"/>
                      </a:cubicBezTo>
                      <a:cubicBezTo>
                        <a:pt x="16658" y="2596"/>
                        <a:pt x="16527" y="2727"/>
                        <a:pt x="16396" y="2846"/>
                      </a:cubicBezTo>
                      <a:lnTo>
                        <a:pt x="16324" y="2906"/>
                      </a:lnTo>
                      <a:cubicBezTo>
                        <a:pt x="16181" y="3025"/>
                        <a:pt x="16026" y="3144"/>
                        <a:pt x="15872" y="3263"/>
                      </a:cubicBezTo>
                      <a:cubicBezTo>
                        <a:pt x="15848" y="3287"/>
                        <a:pt x="15824" y="3299"/>
                        <a:pt x="15800" y="3323"/>
                      </a:cubicBezTo>
                      <a:cubicBezTo>
                        <a:pt x="15622" y="3442"/>
                        <a:pt x="15431" y="3561"/>
                        <a:pt x="15229" y="3680"/>
                      </a:cubicBezTo>
                      <a:cubicBezTo>
                        <a:pt x="15026" y="3799"/>
                        <a:pt x="14836" y="3894"/>
                        <a:pt x="14633" y="4001"/>
                      </a:cubicBezTo>
                      <a:lnTo>
                        <a:pt x="14479" y="4073"/>
                      </a:lnTo>
                      <a:cubicBezTo>
                        <a:pt x="14288" y="4156"/>
                        <a:pt x="14098" y="4239"/>
                        <a:pt x="13907" y="4323"/>
                      </a:cubicBezTo>
                      <a:lnTo>
                        <a:pt x="13824" y="4347"/>
                      </a:lnTo>
                      <a:cubicBezTo>
                        <a:pt x="13621" y="4430"/>
                        <a:pt x="13407" y="4501"/>
                        <a:pt x="13181" y="4573"/>
                      </a:cubicBezTo>
                      <a:cubicBezTo>
                        <a:pt x="13038" y="4620"/>
                        <a:pt x="12883" y="4656"/>
                        <a:pt x="12728" y="4704"/>
                      </a:cubicBezTo>
                      <a:cubicBezTo>
                        <a:pt x="12609" y="4728"/>
                        <a:pt x="12490" y="4763"/>
                        <a:pt x="12371" y="4799"/>
                      </a:cubicBezTo>
                      <a:cubicBezTo>
                        <a:pt x="12216" y="4835"/>
                        <a:pt x="12050" y="4871"/>
                        <a:pt x="11883" y="4894"/>
                      </a:cubicBezTo>
                      <a:cubicBezTo>
                        <a:pt x="11764" y="4918"/>
                        <a:pt x="11645" y="4954"/>
                        <a:pt x="11526" y="4978"/>
                      </a:cubicBezTo>
                      <a:lnTo>
                        <a:pt x="11371" y="5001"/>
                      </a:lnTo>
                      <a:cubicBezTo>
                        <a:pt x="11169" y="5025"/>
                        <a:pt x="10966" y="5061"/>
                        <a:pt x="10764" y="5085"/>
                      </a:cubicBezTo>
                      <a:lnTo>
                        <a:pt x="10573" y="5109"/>
                      </a:lnTo>
                      <a:cubicBezTo>
                        <a:pt x="10454" y="5121"/>
                        <a:pt x="10335" y="5121"/>
                        <a:pt x="10216" y="5132"/>
                      </a:cubicBezTo>
                      <a:cubicBezTo>
                        <a:pt x="10014" y="5156"/>
                        <a:pt x="9823" y="5168"/>
                        <a:pt x="9621" y="5180"/>
                      </a:cubicBezTo>
                      <a:lnTo>
                        <a:pt x="8752" y="5180"/>
                      </a:lnTo>
                      <a:cubicBezTo>
                        <a:pt x="8609" y="5180"/>
                        <a:pt x="8478" y="5180"/>
                        <a:pt x="8335" y="5168"/>
                      </a:cubicBezTo>
                      <a:cubicBezTo>
                        <a:pt x="8204" y="5156"/>
                        <a:pt x="8037" y="5156"/>
                        <a:pt x="7895" y="5144"/>
                      </a:cubicBezTo>
                      <a:cubicBezTo>
                        <a:pt x="7740" y="5144"/>
                        <a:pt x="7621" y="5132"/>
                        <a:pt x="7478" y="5121"/>
                      </a:cubicBezTo>
                      <a:cubicBezTo>
                        <a:pt x="7347" y="5097"/>
                        <a:pt x="7180" y="5085"/>
                        <a:pt x="7037" y="5061"/>
                      </a:cubicBezTo>
                      <a:cubicBezTo>
                        <a:pt x="6882" y="5049"/>
                        <a:pt x="6763" y="5025"/>
                        <a:pt x="6632" y="5013"/>
                      </a:cubicBezTo>
                      <a:cubicBezTo>
                        <a:pt x="6478" y="4990"/>
                        <a:pt x="6323" y="4954"/>
                        <a:pt x="6168" y="4930"/>
                      </a:cubicBezTo>
                      <a:cubicBezTo>
                        <a:pt x="6037" y="4906"/>
                        <a:pt x="5918" y="4882"/>
                        <a:pt x="5799" y="4847"/>
                      </a:cubicBezTo>
                      <a:cubicBezTo>
                        <a:pt x="5609" y="4811"/>
                        <a:pt x="5430" y="4763"/>
                        <a:pt x="5239" y="4716"/>
                      </a:cubicBezTo>
                      <a:cubicBezTo>
                        <a:pt x="5120" y="4680"/>
                        <a:pt x="5001" y="4656"/>
                        <a:pt x="4882" y="4620"/>
                      </a:cubicBezTo>
                      <a:cubicBezTo>
                        <a:pt x="4823" y="4609"/>
                        <a:pt x="4763" y="4585"/>
                        <a:pt x="4704" y="4561"/>
                      </a:cubicBezTo>
                      <a:cubicBezTo>
                        <a:pt x="4513" y="4501"/>
                        <a:pt x="4335" y="4442"/>
                        <a:pt x="4156" y="4382"/>
                      </a:cubicBezTo>
                      <a:lnTo>
                        <a:pt x="4013" y="4323"/>
                      </a:lnTo>
                      <a:cubicBezTo>
                        <a:pt x="3846" y="4263"/>
                        <a:pt x="3692" y="4192"/>
                        <a:pt x="3537" y="4120"/>
                      </a:cubicBezTo>
                      <a:cubicBezTo>
                        <a:pt x="3453" y="4085"/>
                        <a:pt x="3382" y="4061"/>
                        <a:pt x="3299" y="4025"/>
                      </a:cubicBezTo>
                      <a:cubicBezTo>
                        <a:pt x="3072" y="3918"/>
                        <a:pt x="2858" y="3799"/>
                        <a:pt x="2644" y="3680"/>
                      </a:cubicBezTo>
                      <a:cubicBezTo>
                        <a:pt x="1548" y="3049"/>
                        <a:pt x="798" y="2287"/>
                        <a:pt x="382" y="1489"/>
                      </a:cubicBezTo>
                      <a:cubicBezTo>
                        <a:pt x="144" y="1025"/>
                        <a:pt x="24" y="525"/>
                        <a:pt x="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29">
                  <a:extLst>
                    <a:ext uri="{FF2B5EF4-FFF2-40B4-BE49-F238E27FC236}">
                      <a16:creationId xmlns:a16="http://schemas.microsoft.com/office/drawing/2014/main" id="{43D8F886-F692-BB05-CDF1-5C6D802DF6F1}"/>
                    </a:ext>
                  </a:extLst>
                </p:cNvPr>
                <p:cNvSpPr/>
                <p:nvPr/>
              </p:nvSpPr>
              <p:spPr>
                <a:xfrm>
                  <a:off x="3080575" y="2894025"/>
                  <a:ext cx="489375" cy="28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4" extrusionOk="0">
                      <a:moveTo>
                        <a:pt x="16062" y="2012"/>
                      </a:moveTo>
                      <a:cubicBezTo>
                        <a:pt x="19563" y="4025"/>
                        <a:pt x="19574" y="7299"/>
                        <a:pt x="16110" y="9311"/>
                      </a:cubicBezTo>
                      <a:cubicBezTo>
                        <a:pt x="12633" y="11323"/>
                        <a:pt x="7001" y="11323"/>
                        <a:pt x="3501" y="9311"/>
                      </a:cubicBezTo>
                      <a:cubicBezTo>
                        <a:pt x="13" y="7299"/>
                        <a:pt x="1" y="4025"/>
                        <a:pt x="3465" y="2012"/>
                      </a:cubicBezTo>
                      <a:cubicBezTo>
                        <a:pt x="6930" y="0"/>
                        <a:pt x="12574" y="0"/>
                        <a:pt x="16062" y="201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0" name="Google Shape;1860;p29">
                  <a:extLst>
                    <a:ext uri="{FF2B5EF4-FFF2-40B4-BE49-F238E27FC236}">
                      <a16:creationId xmlns:a16="http://schemas.microsoft.com/office/drawing/2014/main" id="{EE8106D5-6ADA-31BD-92FA-17B78BB967BE}"/>
                    </a:ext>
                  </a:extLst>
                </p:cNvPr>
                <p:cNvSpPr/>
                <p:nvPr/>
              </p:nvSpPr>
              <p:spPr>
                <a:xfrm>
                  <a:off x="3237450" y="2984800"/>
                  <a:ext cx="175625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5" h="4061" extrusionOk="0">
                      <a:moveTo>
                        <a:pt x="5763" y="727"/>
                      </a:moveTo>
                      <a:cubicBezTo>
                        <a:pt x="7025" y="1441"/>
                        <a:pt x="7025" y="2620"/>
                        <a:pt x="5787" y="3346"/>
                      </a:cubicBezTo>
                      <a:cubicBezTo>
                        <a:pt x="4536" y="4061"/>
                        <a:pt x="2512" y="4061"/>
                        <a:pt x="1250" y="3346"/>
                      </a:cubicBezTo>
                      <a:cubicBezTo>
                        <a:pt x="0" y="2620"/>
                        <a:pt x="0" y="1441"/>
                        <a:pt x="1238" y="727"/>
                      </a:cubicBezTo>
                      <a:cubicBezTo>
                        <a:pt x="2489" y="1"/>
                        <a:pt x="4513" y="1"/>
                        <a:pt x="5763" y="72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29">
                  <a:extLst>
                    <a:ext uri="{FF2B5EF4-FFF2-40B4-BE49-F238E27FC236}">
                      <a16:creationId xmlns:a16="http://schemas.microsoft.com/office/drawing/2014/main" id="{674DDAA3-8A53-E4B1-5A1B-77633462A01E}"/>
                    </a:ext>
                  </a:extLst>
                </p:cNvPr>
                <p:cNvSpPr/>
                <p:nvPr/>
              </p:nvSpPr>
              <p:spPr>
                <a:xfrm>
                  <a:off x="3263050" y="2997900"/>
                  <a:ext cx="124425" cy="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7" h="3049" extrusionOk="0">
                      <a:moveTo>
                        <a:pt x="4965" y="24"/>
                      </a:moveTo>
                      <a:lnTo>
                        <a:pt x="4965" y="108"/>
                      </a:lnTo>
                      <a:cubicBezTo>
                        <a:pt x="4977" y="84"/>
                        <a:pt x="4977" y="60"/>
                        <a:pt x="4965" y="24"/>
                      </a:cubicBezTo>
                      <a:close/>
                      <a:moveTo>
                        <a:pt x="0" y="1"/>
                      </a:moveTo>
                      <a:lnTo>
                        <a:pt x="0" y="1632"/>
                      </a:lnTo>
                      <a:cubicBezTo>
                        <a:pt x="0" y="2001"/>
                        <a:pt x="250" y="2370"/>
                        <a:pt x="738" y="2656"/>
                      </a:cubicBezTo>
                      <a:cubicBezTo>
                        <a:pt x="798" y="2691"/>
                        <a:pt x="857" y="2727"/>
                        <a:pt x="917" y="2751"/>
                      </a:cubicBezTo>
                      <a:lnTo>
                        <a:pt x="988" y="2787"/>
                      </a:lnTo>
                      <a:lnTo>
                        <a:pt x="1096" y="2834"/>
                      </a:lnTo>
                      <a:lnTo>
                        <a:pt x="1119" y="2834"/>
                      </a:lnTo>
                      <a:lnTo>
                        <a:pt x="1167" y="2846"/>
                      </a:lnTo>
                      <a:lnTo>
                        <a:pt x="1310" y="2894"/>
                      </a:lnTo>
                      <a:lnTo>
                        <a:pt x="1357" y="2918"/>
                      </a:lnTo>
                      <a:lnTo>
                        <a:pt x="1393" y="2929"/>
                      </a:lnTo>
                      <a:lnTo>
                        <a:pt x="1465" y="2941"/>
                      </a:lnTo>
                      <a:cubicBezTo>
                        <a:pt x="1512" y="2953"/>
                        <a:pt x="1572" y="2965"/>
                        <a:pt x="1607" y="2977"/>
                      </a:cubicBezTo>
                      <a:lnTo>
                        <a:pt x="1655" y="2989"/>
                      </a:lnTo>
                      <a:lnTo>
                        <a:pt x="1715" y="3001"/>
                      </a:lnTo>
                      <a:lnTo>
                        <a:pt x="1846" y="3025"/>
                      </a:lnTo>
                      <a:lnTo>
                        <a:pt x="1905" y="3037"/>
                      </a:lnTo>
                      <a:lnTo>
                        <a:pt x="1965" y="3037"/>
                      </a:lnTo>
                      <a:lnTo>
                        <a:pt x="2084" y="3049"/>
                      </a:lnTo>
                      <a:lnTo>
                        <a:pt x="2679" y="3049"/>
                      </a:lnTo>
                      <a:cubicBezTo>
                        <a:pt x="2739" y="3049"/>
                        <a:pt x="2786" y="3049"/>
                        <a:pt x="2846" y="3037"/>
                      </a:cubicBezTo>
                      <a:lnTo>
                        <a:pt x="3001" y="3037"/>
                      </a:lnTo>
                      <a:lnTo>
                        <a:pt x="3167" y="3013"/>
                      </a:lnTo>
                      <a:lnTo>
                        <a:pt x="3227" y="3013"/>
                      </a:lnTo>
                      <a:lnTo>
                        <a:pt x="3310" y="3001"/>
                      </a:lnTo>
                      <a:lnTo>
                        <a:pt x="3453" y="2965"/>
                      </a:lnTo>
                      <a:lnTo>
                        <a:pt x="3548" y="2941"/>
                      </a:lnTo>
                      <a:lnTo>
                        <a:pt x="3679" y="2906"/>
                      </a:lnTo>
                      <a:lnTo>
                        <a:pt x="3703" y="2906"/>
                      </a:lnTo>
                      <a:cubicBezTo>
                        <a:pt x="3751" y="2882"/>
                        <a:pt x="3810" y="2870"/>
                        <a:pt x="3858" y="2846"/>
                      </a:cubicBezTo>
                      <a:lnTo>
                        <a:pt x="3870" y="2846"/>
                      </a:lnTo>
                      <a:cubicBezTo>
                        <a:pt x="3929" y="2822"/>
                        <a:pt x="3977" y="2798"/>
                        <a:pt x="4036" y="2775"/>
                      </a:cubicBezTo>
                      <a:lnTo>
                        <a:pt x="4084" y="2751"/>
                      </a:lnTo>
                      <a:cubicBezTo>
                        <a:pt x="4132" y="2727"/>
                        <a:pt x="4191" y="2691"/>
                        <a:pt x="4251" y="2668"/>
                      </a:cubicBezTo>
                      <a:lnTo>
                        <a:pt x="4274" y="2644"/>
                      </a:lnTo>
                      <a:cubicBezTo>
                        <a:pt x="4322" y="2620"/>
                        <a:pt x="4370" y="2596"/>
                        <a:pt x="4405" y="2560"/>
                      </a:cubicBezTo>
                      <a:lnTo>
                        <a:pt x="4429" y="2548"/>
                      </a:lnTo>
                      <a:cubicBezTo>
                        <a:pt x="4477" y="2513"/>
                        <a:pt x="4513" y="2477"/>
                        <a:pt x="4548" y="2441"/>
                      </a:cubicBezTo>
                      <a:lnTo>
                        <a:pt x="4572" y="2429"/>
                      </a:lnTo>
                      <a:lnTo>
                        <a:pt x="4596" y="2417"/>
                      </a:lnTo>
                      <a:cubicBezTo>
                        <a:pt x="4632" y="2382"/>
                        <a:pt x="4655" y="2346"/>
                        <a:pt x="4679" y="2322"/>
                      </a:cubicBezTo>
                      <a:lnTo>
                        <a:pt x="4703" y="2298"/>
                      </a:lnTo>
                      <a:cubicBezTo>
                        <a:pt x="4715" y="2287"/>
                        <a:pt x="4739" y="2263"/>
                        <a:pt x="4751" y="2251"/>
                      </a:cubicBezTo>
                      <a:cubicBezTo>
                        <a:pt x="4786" y="2203"/>
                        <a:pt x="4822" y="2144"/>
                        <a:pt x="4846" y="2096"/>
                      </a:cubicBezTo>
                      <a:cubicBezTo>
                        <a:pt x="4870" y="2048"/>
                        <a:pt x="4894" y="2001"/>
                        <a:pt x="4917" y="1953"/>
                      </a:cubicBezTo>
                      <a:cubicBezTo>
                        <a:pt x="4929" y="1906"/>
                        <a:pt x="4941" y="1858"/>
                        <a:pt x="4953" y="1810"/>
                      </a:cubicBezTo>
                      <a:cubicBezTo>
                        <a:pt x="4953" y="1810"/>
                        <a:pt x="4953" y="1810"/>
                        <a:pt x="4953" y="1798"/>
                      </a:cubicBezTo>
                      <a:cubicBezTo>
                        <a:pt x="4953" y="1775"/>
                        <a:pt x="4953" y="1763"/>
                        <a:pt x="4965" y="1739"/>
                      </a:cubicBezTo>
                      <a:cubicBezTo>
                        <a:pt x="4965" y="1727"/>
                        <a:pt x="4965" y="1715"/>
                        <a:pt x="4965" y="1703"/>
                      </a:cubicBezTo>
                      <a:cubicBezTo>
                        <a:pt x="4965" y="1691"/>
                        <a:pt x="4965" y="1679"/>
                        <a:pt x="4965" y="1679"/>
                      </a:cubicBezTo>
                      <a:lnTo>
                        <a:pt x="4965" y="1655"/>
                      </a:lnTo>
                      <a:lnTo>
                        <a:pt x="4965" y="131"/>
                      </a:lnTo>
                      <a:cubicBezTo>
                        <a:pt x="4965" y="179"/>
                        <a:pt x="4953" y="239"/>
                        <a:pt x="4941" y="286"/>
                      </a:cubicBezTo>
                      <a:lnTo>
                        <a:pt x="4941" y="298"/>
                      </a:lnTo>
                      <a:cubicBezTo>
                        <a:pt x="4929" y="322"/>
                        <a:pt x="4917" y="346"/>
                        <a:pt x="4906" y="370"/>
                      </a:cubicBezTo>
                      <a:cubicBezTo>
                        <a:pt x="4858" y="489"/>
                        <a:pt x="4786" y="596"/>
                        <a:pt x="4703" y="691"/>
                      </a:cubicBezTo>
                      <a:lnTo>
                        <a:pt x="4691" y="703"/>
                      </a:lnTo>
                      <a:cubicBezTo>
                        <a:pt x="4655" y="739"/>
                        <a:pt x="4620" y="774"/>
                        <a:pt x="4584" y="810"/>
                      </a:cubicBezTo>
                      <a:lnTo>
                        <a:pt x="4560" y="834"/>
                      </a:lnTo>
                      <a:cubicBezTo>
                        <a:pt x="4525" y="870"/>
                        <a:pt x="4477" y="905"/>
                        <a:pt x="4429" y="929"/>
                      </a:cubicBezTo>
                      <a:lnTo>
                        <a:pt x="4417" y="941"/>
                      </a:lnTo>
                      <a:cubicBezTo>
                        <a:pt x="4370" y="977"/>
                        <a:pt x="4310" y="1013"/>
                        <a:pt x="4263" y="1048"/>
                      </a:cubicBezTo>
                      <a:cubicBezTo>
                        <a:pt x="4203" y="1084"/>
                        <a:pt x="4144" y="1108"/>
                        <a:pt x="4084" y="1132"/>
                      </a:cubicBezTo>
                      <a:lnTo>
                        <a:pt x="4048" y="1155"/>
                      </a:lnTo>
                      <a:cubicBezTo>
                        <a:pt x="3989" y="1179"/>
                        <a:pt x="3941" y="1203"/>
                        <a:pt x="3882" y="1227"/>
                      </a:cubicBezTo>
                      <a:lnTo>
                        <a:pt x="3858" y="1239"/>
                      </a:lnTo>
                      <a:cubicBezTo>
                        <a:pt x="3798" y="1263"/>
                        <a:pt x="3739" y="1274"/>
                        <a:pt x="3679" y="1298"/>
                      </a:cubicBezTo>
                      <a:lnTo>
                        <a:pt x="3560" y="1334"/>
                      </a:lnTo>
                      <a:lnTo>
                        <a:pt x="3453" y="1358"/>
                      </a:lnTo>
                      <a:lnTo>
                        <a:pt x="3322" y="1394"/>
                      </a:lnTo>
                      <a:lnTo>
                        <a:pt x="3215" y="1405"/>
                      </a:lnTo>
                      <a:lnTo>
                        <a:pt x="3179" y="1405"/>
                      </a:lnTo>
                      <a:lnTo>
                        <a:pt x="3001" y="1429"/>
                      </a:lnTo>
                      <a:lnTo>
                        <a:pt x="2953" y="1429"/>
                      </a:lnTo>
                      <a:lnTo>
                        <a:pt x="2858" y="1441"/>
                      </a:lnTo>
                      <a:cubicBezTo>
                        <a:pt x="2798" y="1441"/>
                        <a:pt x="2739" y="1453"/>
                        <a:pt x="2679" y="1453"/>
                      </a:cubicBezTo>
                      <a:lnTo>
                        <a:pt x="2322" y="1453"/>
                      </a:lnTo>
                      <a:lnTo>
                        <a:pt x="2203" y="1441"/>
                      </a:lnTo>
                      <a:lnTo>
                        <a:pt x="2084" y="1441"/>
                      </a:lnTo>
                      <a:lnTo>
                        <a:pt x="1965" y="1417"/>
                      </a:lnTo>
                      <a:lnTo>
                        <a:pt x="1846" y="1405"/>
                      </a:lnTo>
                      <a:lnTo>
                        <a:pt x="1715" y="1382"/>
                      </a:lnTo>
                      <a:lnTo>
                        <a:pt x="1607" y="1358"/>
                      </a:lnTo>
                      <a:lnTo>
                        <a:pt x="1465" y="1322"/>
                      </a:lnTo>
                      <a:lnTo>
                        <a:pt x="1369" y="1298"/>
                      </a:lnTo>
                      <a:lnTo>
                        <a:pt x="1310" y="1286"/>
                      </a:lnTo>
                      <a:lnTo>
                        <a:pt x="1167" y="1227"/>
                      </a:lnTo>
                      <a:lnTo>
                        <a:pt x="1119" y="1215"/>
                      </a:lnTo>
                      <a:cubicBezTo>
                        <a:pt x="1072" y="1191"/>
                        <a:pt x="1036" y="1179"/>
                        <a:pt x="988" y="1155"/>
                      </a:cubicBezTo>
                      <a:lnTo>
                        <a:pt x="917" y="1132"/>
                      </a:lnTo>
                      <a:cubicBezTo>
                        <a:pt x="857" y="1096"/>
                        <a:pt x="798" y="1072"/>
                        <a:pt x="738" y="1036"/>
                      </a:cubicBezTo>
                      <a:cubicBezTo>
                        <a:pt x="476" y="893"/>
                        <a:pt x="250" y="679"/>
                        <a:pt x="107" y="417"/>
                      </a:cubicBezTo>
                      <a:cubicBezTo>
                        <a:pt x="36" y="286"/>
                        <a:pt x="0" y="143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29">
                  <a:extLst>
                    <a:ext uri="{FF2B5EF4-FFF2-40B4-BE49-F238E27FC236}">
                      <a16:creationId xmlns:a16="http://schemas.microsoft.com/office/drawing/2014/main" id="{917C9A41-FC74-1FF4-9A0E-57C07BB79241}"/>
                    </a:ext>
                  </a:extLst>
                </p:cNvPr>
                <p:cNvSpPr/>
                <p:nvPr/>
              </p:nvSpPr>
              <p:spPr>
                <a:xfrm>
                  <a:off x="3256500" y="2959200"/>
                  <a:ext cx="136950" cy="7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8" h="3168" extrusionOk="0">
                      <a:moveTo>
                        <a:pt x="4501" y="560"/>
                      </a:moveTo>
                      <a:cubicBezTo>
                        <a:pt x="5477" y="1132"/>
                        <a:pt x="5477" y="2037"/>
                        <a:pt x="4513" y="2608"/>
                      </a:cubicBezTo>
                      <a:cubicBezTo>
                        <a:pt x="3536" y="3168"/>
                        <a:pt x="1965" y="3168"/>
                        <a:pt x="988" y="2608"/>
                      </a:cubicBezTo>
                      <a:cubicBezTo>
                        <a:pt x="12" y="2037"/>
                        <a:pt x="0" y="1132"/>
                        <a:pt x="977" y="560"/>
                      </a:cubicBezTo>
                      <a:cubicBezTo>
                        <a:pt x="1941" y="1"/>
                        <a:pt x="3524" y="1"/>
                        <a:pt x="4501" y="56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29">
                  <a:extLst>
                    <a:ext uri="{FF2B5EF4-FFF2-40B4-BE49-F238E27FC236}">
                      <a16:creationId xmlns:a16="http://schemas.microsoft.com/office/drawing/2014/main" id="{4312B89B-9336-7F65-EE5B-FCF5C75FC1C3}"/>
                    </a:ext>
                  </a:extLst>
                </p:cNvPr>
                <p:cNvSpPr/>
                <p:nvPr/>
              </p:nvSpPr>
              <p:spPr>
                <a:xfrm>
                  <a:off x="3271675" y="2967825"/>
                  <a:ext cx="106875" cy="6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5" h="2478" extrusionOk="0">
                      <a:moveTo>
                        <a:pt x="3501" y="442"/>
                      </a:moveTo>
                      <a:cubicBezTo>
                        <a:pt x="4263" y="882"/>
                        <a:pt x="4275" y="1596"/>
                        <a:pt x="3513" y="2037"/>
                      </a:cubicBezTo>
                      <a:cubicBezTo>
                        <a:pt x="2763" y="2477"/>
                        <a:pt x="1524" y="2477"/>
                        <a:pt x="762" y="2037"/>
                      </a:cubicBezTo>
                      <a:cubicBezTo>
                        <a:pt x="0" y="1585"/>
                        <a:pt x="0" y="882"/>
                        <a:pt x="762" y="442"/>
                      </a:cubicBezTo>
                      <a:cubicBezTo>
                        <a:pt x="1524" y="1"/>
                        <a:pt x="2739" y="1"/>
                        <a:pt x="3501" y="44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29">
                  <a:extLst>
                    <a:ext uri="{FF2B5EF4-FFF2-40B4-BE49-F238E27FC236}">
                      <a16:creationId xmlns:a16="http://schemas.microsoft.com/office/drawing/2014/main" id="{095442B9-F2D0-0F48-EA7E-F820BC3C1ABC}"/>
                    </a:ext>
                  </a:extLst>
                </p:cNvPr>
                <p:cNvSpPr/>
                <p:nvPr/>
              </p:nvSpPr>
              <p:spPr>
                <a:xfrm>
                  <a:off x="3283875" y="2977150"/>
                  <a:ext cx="82475" cy="4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1733" extrusionOk="0">
                      <a:moveTo>
                        <a:pt x="1644" y="0"/>
                      </a:moveTo>
                      <a:cubicBezTo>
                        <a:pt x="1280" y="0"/>
                        <a:pt x="917" y="86"/>
                        <a:pt x="584" y="259"/>
                      </a:cubicBezTo>
                      <a:cubicBezTo>
                        <a:pt x="1" y="592"/>
                        <a:pt x="1" y="1140"/>
                        <a:pt x="584" y="1473"/>
                      </a:cubicBezTo>
                      <a:cubicBezTo>
                        <a:pt x="917" y="1646"/>
                        <a:pt x="1280" y="1732"/>
                        <a:pt x="1644" y="1732"/>
                      </a:cubicBezTo>
                      <a:cubicBezTo>
                        <a:pt x="2007" y="1732"/>
                        <a:pt x="2370" y="1646"/>
                        <a:pt x="2703" y="1473"/>
                      </a:cubicBezTo>
                      <a:cubicBezTo>
                        <a:pt x="3299" y="1140"/>
                        <a:pt x="3287" y="592"/>
                        <a:pt x="2703" y="259"/>
                      </a:cubicBezTo>
                      <a:cubicBezTo>
                        <a:pt x="2370" y="86"/>
                        <a:pt x="2007" y="0"/>
                        <a:pt x="164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29">
                  <a:extLst>
                    <a:ext uri="{FF2B5EF4-FFF2-40B4-BE49-F238E27FC236}">
                      <a16:creationId xmlns:a16="http://schemas.microsoft.com/office/drawing/2014/main" id="{575F05D8-C5C5-9AC2-74AD-8699EF12444B}"/>
                    </a:ext>
                  </a:extLst>
                </p:cNvPr>
                <p:cNvSpPr/>
                <p:nvPr/>
              </p:nvSpPr>
              <p:spPr>
                <a:xfrm>
                  <a:off x="3287750" y="2592800"/>
                  <a:ext cx="74725" cy="42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17110" extrusionOk="0">
                      <a:moveTo>
                        <a:pt x="2989" y="16240"/>
                      </a:moveTo>
                      <a:cubicBezTo>
                        <a:pt x="2929" y="16407"/>
                        <a:pt x="2834" y="17109"/>
                        <a:pt x="1453" y="17109"/>
                      </a:cubicBezTo>
                      <a:cubicBezTo>
                        <a:pt x="619" y="17109"/>
                        <a:pt x="48" y="16681"/>
                        <a:pt x="0" y="16193"/>
                      </a:cubicBezTo>
                      <a:lnTo>
                        <a:pt x="0" y="0"/>
                      </a:lnTo>
                      <a:lnTo>
                        <a:pt x="298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0FDF1">
                        <a:alpha val="41568"/>
                      </a:srgbClr>
                    </a:gs>
                    <a:gs pos="100000">
                      <a:srgbClr val="FFFFFF">
                        <a:alpha val="37254"/>
                      </a:srgbClr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66" name="Google Shape;1866;p29">
                  <a:extLst>
                    <a:ext uri="{FF2B5EF4-FFF2-40B4-BE49-F238E27FC236}">
                      <a16:creationId xmlns:a16="http://schemas.microsoft.com/office/drawing/2014/main" id="{4C9E7578-5824-1692-3376-8B32DE815C3C}"/>
                    </a:ext>
                  </a:extLst>
                </p:cNvPr>
                <p:cNvGrpSpPr/>
                <p:nvPr/>
              </p:nvGrpSpPr>
              <p:grpSpPr>
                <a:xfrm>
                  <a:off x="3291025" y="2708875"/>
                  <a:ext cx="59550" cy="283100"/>
                  <a:chOff x="3291025" y="2708875"/>
                  <a:chExt cx="59550" cy="283100"/>
                </a:xfrm>
              </p:grpSpPr>
              <p:sp>
                <p:nvSpPr>
                  <p:cNvPr id="1867" name="Google Shape;1867;p29">
                    <a:extLst>
                      <a:ext uri="{FF2B5EF4-FFF2-40B4-BE49-F238E27FC236}">
                        <a16:creationId xmlns:a16="http://schemas.microsoft.com/office/drawing/2014/main" id="{3FFEFD00-5DEA-E35C-6668-D08FCBEF052E}"/>
                      </a:ext>
                    </a:extLst>
                  </p:cNvPr>
                  <p:cNvSpPr/>
                  <p:nvPr/>
                </p:nvSpPr>
                <p:spPr>
                  <a:xfrm>
                    <a:off x="3291025" y="2952350"/>
                    <a:ext cx="11925" cy="1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90" extrusionOk="0">
                        <a:moveTo>
                          <a:pt x="238" y="1"/>
                        </a:moveTo>
                        <a:cubicBezTo>
                          <a:pt x="107" y="1"/>
                          <a:pt x="0" y="108"/>
                          <a:pt x="0" y="239"/>
                        </a:cubicBezTo>
                        <a:cubicBezTo>
                          <a:pt x="0" y="382"/>
                          <a:pt x="107" y="489"/>
                          <a:pt x="238" y="489"/>
                        </a:cubicBezTo>
                        <a:cubicBezTo>
                          <a:pt x="369" y="489"/>
                          <a:pt x="477" y="382"/>
                          <a:pt x="477" y="239"/>
                        </a:cubicBezTo>
                        <a:cubicBezTo>
                          <a:pt x="477" y="108"/>
                          <a:pt x="369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" name="Google Shape;1868;p29">
                    <a:extLst>
                      <a:ext uri="{FF2B5EF4-FFF2-40B4-BE49-F238E27FC236}">
                        <a16:creationId xmlns:a16="http://schemas.microsoft.com/office/drawing/2014/main" id="{6FDE8137-8506-0209-E6B0-A95EF8FC33F2}"/>
                      </a:ext>
                    </a:extLst>
                  </p:cNvPr>
                  <p:cNvSpPr/>
                  <p:nvPr/>
                </p:nvSpPr>
                <p:spPr>
                  <a:xfrm>
                    <a:off x="3336550" y="29112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1"/>
                        </a:moveTo>
                        <a:cubicBezTo>
                          <a:pt x="108" y="1"/>
                          <a:pt x="1" y="251"/>
                          <a:pt x="156" y="406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" name="Google Shape;1869;p29">
                    <a:extLst>
                      <a:ext uri="{FF2B5EF4-FFF2-40B4-BE49-F238E27FC236}">
                        <a16:creationId xmlns:a16="http://schemas.microsoft.com/office/drawing/2014/main" id="{EB5FFD1D-6B7D-111D-6456-B56AAE490FC0}"/>
                      </a:ext>
                    </a:extLst>
                  </p:cNvPr>
                  <p:cNvSpPr/>
                  <p:nvPr/>
                </p:nvSpPr>
                <p:spPr>
                  <a:xfrm>
                    <a:off x="3294900" y="2851150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22" y="1"/>
                        </a:moveTo>
                        <a:cubicBezTo>
                          <a:pt x="107" y="1"/>
                          <a:pt x="0" y="251"/>
                          <a:pt x="155" y="406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72" y="108"/>
                          <a:pt x="464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" name="Google Shape;1870;p29">
                    <a:extLst>
                      <a:ext uri="{FF2B5EF4-FFF2-40B4-BE49-F238E27FC236}">
                        <a16:creationId xmlns:a16="http://schemas.microsoft.com/office/drawing/2014/main" id="{1CB622AC-C971-AE9A-04E6-945210423E9B}"/>
                      </a:ext>
                    </a:extLst>
                  </p:cNvPr>
                  <p:cNvSpPr/>
                  <p:nvPr/>
                </p:nvSpPr>
                <p:spPr>
                  <a:xfrm>
                    <a:off x="3336550" y="27725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0"/>
                        </a:moveTo>
                        <a:cubicBezTo>
                          <a:pt x="108" y="0"/>
                          <a:pt x="1" y="262"/>
                          <a:pt x="156" y="405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0"/>
                          <a:pt x="3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" name="Google Shape;1871;p29">
                    <a:extLst>
                      <a:ext uri="{FF2B5EF4-FFF2-40B4-BE49-F238E27FC236}">
                        <a16:creationId xmlns:a16="http://schemas.microsoft.com/office/drawing/2014/main" id="{D7944924-21C6-CED8-8F14-40D517BF0578}"/>
                      </a:ext>
                    </a:extLst>
                  </p:cNvPr>
                  <p:cNvSpPr/>
                  <p:nvPr/>
                </p:nvSpPr>
                <p:spPr>
                  <a:xfrm>
                    <a:off x="3300850" y="2708875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34" y="1"/>
                        </a:moveTo>
                        <a:cubicBezTo>
                          <a:pt x="119" y="1"/>
                          <a:pt x="0" y="263"/>
                          <a:pt x="155" y="405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60" y="108"/>
                          <a:pt x="46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" name="Google Shape;1872;p29">
                    <a:extLst>
                      <a:ext uri="{FF2B5EF4-FFF2-40B4-BE49-F238E27FC236}">
                        <a16:creationId xmlns:a16="http://schemas.microsoft.com/office/drawing/2014/main" id="{7BDD4C4B-E7CB-A3BE-1E59-86D8A4DDDD97}"/>
                      </a:ext>
                    </a:extLst>
                  </p:cNvPr>
                  <p:cNvSpPr/>
                  <p:nvPr/>
                </p:nvSpPr>
                <p:spPr>
                  <a:xfrm>
                    <a:off x="3294600" y="2772575"/>
                    <a:ext cx="122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" h="477" extrusionOk="0">
                        <a:moveTo>
                          <a:pt x="238" y="0"/>
                        </a:moveTo>
                        <a:cubicBezTo>
                          <a:pt x="107" y="0"/>
                          <a:pt x="0" y="108"/>
                          <a:pt x="0" y="239"/>
                        </a:cubicBezTo>
                        <a:cubicBezTo>
                          <a:pt x="0" y="370"/>
                          <a:pt x="107" y="477"/>
                          <a:pt x="238" y="477"/>
                        </a:cubicBezTo>
                        <a:cubicBezTo>
                          <a:pt x="369" y="477"/>
                          <a:pt x="488" y="370"/>
                          <a:pt x="488" y="239"/>
                        </a:cubicBezTo>
                        <a:cubicBezTo>
                          <a:pt x="488" y="108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" name="Google Shape;1873;p29">
                    <a:extLst>
                      <a:ext uri="{FF2B5EF4-FFF2-40B4-BE49-F238E27FC236}">
                        <a16:creationId xmlns:a16="http://schemas.microsoft.com/office/drawing/2014/main" id="{F2870CB4-9E88-952B-3112-E5459FC813FE}"/>
                      </a:ext>
                    </a:extLst>
                  </p:cNvPr>
                  <p:cNvSpPr/>
                  <p:nvPr/>
                </p:nvSpPr>
                <p:spPr>
                  <a:xfrm>
                    <a:off x="3326750" y="2980050"/>
                    <a:ext cx="119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77" extrusionOk="0">
                        <a:moveTo>
                          <a:pt x="238" y="0"/>
                        </a:moveTo>
                        <a:cubicBezTo>
                          <a:pt x="107" y="0"/>
                          <a:pt x="0" y="107"/>
                          <a:pt x="0" y="238"/>
                        </a:cubicBezTo>
                        <a:cubicBezTo>
                          <a:pt x="0" y="369"/>
                          <a:pt x="107" y="476"/>
                          <a:pt x="238" y="476"/>
                        </a:cubicBezTo>
                        <a:cubicBezTo>
                          <a:pt x="369" y="476"/>
                          <a:pt x="476" y="369"/>
                          <a:pt x="476" y="238"/>
                        </a:cubicBezTo>
                        <a:cubicBezTo>
                          <a:pt x="476" y="107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74" name="Google Shape;1874;p29">
                  <a:extLst>
                    <a:ext uri="{FF2B5EF4-FFF2-40B4-BE49-F238E27FC236}">
                      <a16:creationId xmlns:a16="http://schemas.microsoft.com/office/drawing/2014/main" id="{955E7971-C844-E412-B412-4DAC3612D832}"/>
                    </a:ext>
                  </a:extLst>
                </p:cNvPr>
                <p:cNvSpPr/>
                <p:nvPr/>
              </p:nvSpPr>
              <p:spPr>
                <a:xfrm>
                  <a:off x="3446700" y="3640550"/>
                  <a:ext cx="373575" cy="23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3" h="9240" extrusionOk="0">
                      <a:moveTo>
                        <a:pt x="14943" y="60"/>
                      </a:moveTo>
                      <a:lnTo>
                        <a:pt x="14942" y="314"/>
                      </a:lnTo>
                      <a:lnTo>
                        <a:pt x="14942" y="314"/>
                      </a:lnTo>
                      <a:cubicBezTo>
                        <a:pt x="14942" y="312"/>
                        <a:pt x="14942" y="311"/>
                        <a:pt x="14943" y="310"/>
                      </a:cubicBezTo>
                      <a:lnTo>
                        <a:pt x="14943" y="250"/>
                      </a:lnTo>
                      <a:cubicBezTo>
                        <a:pt x="14943" y="191"/>
                        <a:pt x="14943" y="119"/>
                        <a:pt x="14943" y="60"/>
                      </a:cubicBezTo>
                      <a:close/>
                      <a:moveTo>
                        <a:pt x="12" y="0"/>
                      </a:moveTo>
                      <a:lnTo>
                        <a:pt x="0" y="4882"/>
                      </a:lnTo>
                      <a:cubicBezTo>
                        <a:pt x="0" y="6001"/>
                        <a:pt x="727" y="7120"/>
                        <a:pt x="2203" y="7965"/>
                      </a:cubicBezTo>
                      <a:cubicBezTo>
                        <a:pt x="2382" y="8072"/>
                        <a:pt x="2560" y="8168"/>
                        <a:pt x="2751" y="8251"/>
                      </a:cubicBezTo>
                      <a:cubicBezTo>
                        <a:pt x="2822" y="8287"/>
                        <a:pt x="2882" y="8311"/>
                        <a:pt x="2953" y="8334"/>
                      </a:cubicBezTo>
                      <a:cubicBezTo>
                        <a:pt x="3060" y="8382"/>
                        <a:pt x="3167" y="8442"/>
                        <a:pt x="3286" y="8489"/>
                      </a:cubicBezTo>
                      <a:lnTo>
                        <a:pt x="3346" y="8513"/>
                      </a:lnTo>
                      <a:cubicBezTo>
                        <a:pt x="3394" y="8525"/>
                        <a:pt x="3429" y="8537"/>
                        <a:pt x="3477" y="8561"/>
                      </a:cubicBezTo>
                      <a:cubicBezTo>
                        <a:pt x="3620" y="8608"/>
                        <a:pt x="3775" y="8668"/>
                        <a:pt x="3917" y="8715"/>
                      </a:cubicBezTo>
                      <a:lnTo>
                        <a:pt x="4084" y="8763"/>
                      </a:lnTo>
                      <a:lnTo>
                        <a:pt x="4191" y="8799"/>
                      </a:lnTo>
                      <a:cubicBezTo>
                        <a:pt x="4251" y="8811"/>
                        <a:pt x="4310" y="8823"/>
                        <a:pt x="4382" y="8846"/>
                      </a:cubicBezTo>
                      <a:cubicBezTo>
                        <a:pt x="4525" y="8882"/>
                        <a:pt x="4691" y="8918"/>
                        <a:pt x="4846" y="8954"/>
                      </a:cubicBezTo>
                      <a:cubicBezTo>
                        <a:pt x="4882" y="8965"/>
                        <a:pt x="4929" y="8977"/>
                        <a:pt x="4965" y="8989"/>
                      </a:cubicBezTo>
                      <a:cubicBezTo>
                        <a:pt x="5013" y="8989"/>
                        <a:pt x="5084" y="9001"/>
                        <a:pt x="5156" y="9013"/>
                      </a:cubicBezTo>
                      <a:cubicBezTo>
                        <a:pt x="5287" y="9037"/>
                        <a:pt x="5418" y="9061"/>
                        <a:pt x="5549" y="9085"/>
                      </a:cubicBezTo>
                      <a:cubicBezTo>
                        <a:pt x="5608" y="9096"/>
                        <a:pt x="5656" y="9108"/>
                        <a:pt x="5703" y="9108"/>
                      </a:cubicBezTo>
                      <a:cubicBezTo>
                        <a:pt x="5763" y="9120"/>
                        <a:pt x="5822" y="9120"/>
                        <a:pt x="5882" y="9132"/>
                      </a:cubicBezTo>
                      <a:cubicBezTo>
                        <a:pt x="6013" y="9144"/>
                        <a:pt x="6132" y="9168"/>
                        <a:pt x="6263" y="9180"/>
                      </a:cubicBezTo>
                      <a:lnTo>
                        <a:pt x="6430" y="9192"/>
                      </a:lnTo>
                      <a:lnTo>
                        <a:pt x="6608" y="9204"/>
                      </a:lnTo>
                      <a:cubicBezTo>
                        <a:pt x="6727" y="9215"/>
                        <a:pt x="6858" y="9215"/>
                        <a:pt x="6977" y="9227"/>
                      </a:cubicBezTo>
                      <a:cubicBezTo>
                        <a:pt x="7049" y="9227"/>
                        <a:pt x="7108" y="9227"/>
                        <a:pt x="7168" y="9239"/>
                      </a:cubicBezTo>
                      <a:lnTo>
                        <a:pt x="7930" y="9239"/>
                      </a:lnTo>
                      <a:lnTo>
                        <a:pt x="8049" y="9227"/>
                      </a:lnTo>
                      <a:cubicBezTo>
                        <a:pt x="8228" y="9227"/>
                        <a:pt x="8394" y="9204"/>
                        <a:pt x="8561" y="9192"/>
                      </a:cubicBezTo>
                      <a:lnTo>
                        <a:pt x="8763" y="9180"/>
                      </a:lnTo>
                      <a:lnTo>
                        <a:pt x="8859" y="9168"/>
                      </a:lnTo>
                      <a:lnTo>
                        <a:pt x="9013" y="9144"/>
                      </a:lnTo>
                      <a:cubicBezTo>
                        <a:pt x="9180" y="9132"/>
                        <a:pt x="9359" y="9108"/>
                        <a:pt x="9525" y="9073"/>
                      </a:cubicBezTo>
                      <a:lnTo>
                        <a:pt x="9656" y="9061"/>
                      </a:lnTo>
                      <a:lnTo>
                        <a:pt x="9716" y="9049"/>
                      </a:lnTo>
                      <a:cubicBezTo>
                        <a:pt x="9799" y="9025"/>
                        <a:pt x="9871" y="9013"/>
                        <a:pt x="9954" y="8989"/>
                      </a:cubicBezTo>
                      <a:cubicBezTo>
                        <a:pt x="10097" y="8965"/>
                        <a:pt x="10228" y="8942"/>
                        <a:pt x="10371" y="8906"/>
                      </a:cubicBezTo>
                      <a:cubicBezTo>
                        <a:pt x="10466" y="8882"/>
                        <a:pt x="10561" y="8858"/>
                        <a:pt x="10668" y="8823"/>
                      </a:cubicBezTo>
                      <a:cubicBezTo>
                        <a:pt x="10799" y="8787"/>
                        <a:pt x="10930" y="8751"/>
                        <a:pt x="11049" y="8715"/>
                      </a:cubicBezTo>
                      <a:lnTo>
                        <a:pt x="11133" y="8692"/>
                      </a:lnTo>
                      <a:cubicBezTo>
                        <a:pt x="11287" y="8644"/>
                        <a:pt x="11442" y="8584"/>
                        <a:pt x="11585" y="8537"/>
                      </a:cubicBezTo>
                      <a:cubicBezTo>
                        <a:pt x="11609" y="8525"/>
                        <a:pt x="11633" y="8513"/>
                        <a:pt x="11657" y="8501"/>
                      </a:cubicBezTo>
                      <a:cubicBezTo>
                        <a:pt x="11823" y="8442"/>
                        <a:pt x="11978" y="8370"/>
                        <a:pt x="12133" y="8299"/>
                      </a:cubicBezTo>
                      <a:lnTo>
                        <a:pt x="12276" y="8239"/>
                      </a:lnTo>
                      <a:cubicBezTo>
                        <a:pt x="12442" y="8156"/>
                        <a:pt x="12609" y="8061"/>
                        <a:pt x="12776" y="7977"/>
                      </a:cubicBezTo>
                      <a:lnTo>
                        <a:pt x="12871" y="7918"/>
                      </a:lnTo>
                      <a:cubicBezTo>
                        <a:pt x="13002" y="7834"/>
                        <a:pt x="13133" y="7751"/>
                        <a:pt x="13252" y="7668"/>
                      </a:cubicBezTo>
                      <a:lnTo>
                        <a:pt x="13311" y="7620"/>
                      </a:lnTo>
                      <a:cubicBezTo>
                        <a:pt x="13442" y="7525"/>
                        <a:pt x="13573" y="7430"/>
                        <a:pt x="13692" y="7322"/>
                      </a:cubicBezTo>
                      <a:lnTo>
                        <a:pt x="13752" y="7287"/>
                      </a:lnTo>
                      <a:lnTo>
                        <a:pt x="13812" y="7227"/>
                      </a:lnTo>
                      <a:cubicBezTo>
                        <a:pt x="13907" y="7132"/>
                        <a:pt x="14002" y="7049"/>
                        <a:pt x="14085" y="6953"/>
                      </a:cubicBezTo>
                      <a:lnTo>
                        <a:pt x="14133" y="6894"/>
                      </a:lnTo>
                      <a:cubicBezTo>
                        <a:pt x="14181" y="6834"/>
                        <a:pt x="14228" y="6787"/>
                        <a:pt x="14276" y="6727"/>
                      </a:cubicBezTo>
                      <a:cubicBezTo>
                        <a:pt x="14395" y="6584"/>
                        <a:pt x="14490" y="6441"/>
                        <a:pt x="14574" y="6275"/>
                      </a:cubicBezTo>
                      <a:cubicBezTo>
                        <a:pt x="14657" y="6144"/>
                        <a:pt x="14716" y="6001"/>
                        <a:pt x="14776" y="5858"/>
                      </a:cubicBezTo>
                      <a:cubicBezTo>
                        <a:pt x="14824" y="5715"/>
                        <a:pt x="14871" y="5572"/>
                        <a:pt x="14895" y="5429"/>
                      </a:cubicBezTo>
                      <a:cubicBezTo>
                        <a:pt x="14895" y="5417"/>
                        <a:pt x="14895" y="5405"/>
                        <a:pt x="14895" y="5394"/>
                      </a:cubicBezTo>
                      <a:cubicBezTo>
                        <a:pt x="14895" y="5394"/>
                        <a:pt x="14895" y="5394"/>
                        <a:pt x="14895" y="5382"/>
                      </a:cubicBezTo>
                      <a:cubicBezTo>
                        <a:pt x="14907" y="5322"/>
                        <a:pt x="14919" y="5251"/>
                        <a:pt x="14931" y="5179"/>
                      </a:cubicBezTo>
                      <a:lnTo>
                        <a:pt x="14931" y="5108"/>
                      </a:lnTo>
                      <a:lnTo>
                        <a:pt x="14931" y="5001"/>
                      </a:lnTo>
                      <a:lnTo>
                        <a:pt x="14931" y="4941"/>
                      </a:lnTo>
                      <a:lnTo>
                        <a:pt x="14942" y="314"/>
                      </a:lnTo>
                      <a:lnTo>
                        <a:pt x="14942" y="314"/>
                      </a:lnTo>
                      <a:cubicBezTo>
                        <a:pt x="14918" y="479"/>
                        <a:pt x="14883" y="644"/>
                        <a:pt x="14835" y="798"/>
                      </a:cubicBezTo>
                      <a:cubicBezTo>
                        <a:pt x="14835" y="798"/>
                        <a:pt x="14835" y="810"/>
                        <a:pt x="14835" y="822"/>
                      </a:cubicBezTo>
                      <a:cubicBezTo>
                        <a:pt x="14812" y="893"/>
                        <a:pt x="14788" y="964"/>
                        <a:pt x="14752" y="1036"/>
                      </a:cubicBezTo>
                      <a:lnTo>
                        <a:pt x="14752" y="1060"/>
                      </a:lnTo>
                      <a:cubicBezTo>
                        <a:pt x="14597" y="1405"/>
                        <a:pt x="14395" y="1726"/>
                        <a:pt x="14145" y="2012"/>
                      </a:cubicBezTo>
                      <a:lnTo>
                        <a:pt x="14097" y="2060"/>
                      </a:lnTo>
                      <a:cubicBezTo>
                        <a:pt x="13990" y="2179"/>
                        <a:pt x="13871" y="2286"/>
                        <a:pt x="13764" y="2393"/>
                      </a:cubicBezTo>
                      <a:lnTo>
                        <a:pt x="13704" y="2441"/>
                      </a:lnTo>
                      <a:cubicBezTo>
                        <a:pt x="13585" y="2548"/>
                        <a:pt x="13454" y="2643"/>
                        <a:pt x="13323" y="2738"/>
                      </a:cubicBezTo>
                      <a:lnTo>
                        <a:pt x="13264" y="2786"/>
                      </a:lnTo>
                      <a:cubicBezTo>
                        <a:pt x="13109" y="2893"/>
                        <a:pt x="12966" y="2989"/>
                        <a:pt x="12788" y="3084"/>
                      </a:cubicBezTo>
                      <a:cubicBezTo>
                        <a:pt x="12609" y="3179"/>
                        <a:pt x="12454" y="3262"/>
                        <a:pt x="12276" y="3346"/>
                      </a:cubicBezTo>
                      <a:lnTo>
                        <a:pt x="12145" y="3417"/>
                      </a:lnTo>
                      <a:cubicBezTo>
                        <a:pt x="11990" y="3489"/>
                        <a:pt x="11835" y="3560"/>
                        <a:pt x="11668" y="3620"/>
                      </a:cubicBezTo>
                      <a:lnTo>
                        <a:pt x="11597" y="3643"/>
                      </a:lnTo>
                      <a:cubicBezTo>
                        <a:pt x="11430" y="3715"/>
                        <a:pt x="11240" y="3774"/>
                        <a:pt x="11061" y="3834"/>
                      </a:cubicBezTo>
                      <a:cubicBezTo>
                        <a:pt x="10942" y="3870"/>
                        <a:pt x="10811" y="3905"/>
                        <a:pt x="10680" y="3941"/>
                      </a:cubicBezTo>
                      <a:cubicBezTo>
                        <a:pt x="10585" y="3965"/>
                        <a:pt x="10490" y="3989"/>
                        <a:pt x="10383" y="4012"/>
                      </a:cubicBezTo>
                      <a:cubicBezTo>
                        <a:pt x="10240" y="4048"/>
                        <a:pt x="10109" y="4084"/>
                        <a:pt x="9966" y="4108"/>
                      </a:cubicBezTo>
                      <a:cubicBezTo>
                        <a:pt x="9871" y="4132"/>
                        <a:pt x="9763" y="4155"/>
                        <a:pt x="9668" y="4167"/>
                      </a:cubicBezTo>
                      <a:lnTo>
                        <a:pt x="9537" y="4191"/>
                      </a:lnTo>
                      <a:cubicBezTo>
                        <a:pt x="9371" y="4215"/>
                        <a:pt x="9204" y="4239"/>
                        <a:pt x="9025" y="4262"/>
                      </a:cubicBezTo>
                      <a:lnTo>
                        <a:pt x="8870" y="4274"/>
                      </a:lnTo>
                      <a:cubicBezTo>
                        <a:pt x="8775" y="4286"/>
                        <a:pt x="8680" y="4298"/>
                        <a:pt x="8573" y="4310"/>
                      </a:cubicBezTo>
                      <a:cubicBezTo>
                        <a:pt x="8406" y="4322"/>
                        <a:pt x="8239" y="4334"/>
                        <a:pt x="8073" y="4334"/>
                      </a:cubicBezTo>
                      <a:lnTo>
                        <a:pt x="7751" y="4346"/>
                      </a:lnTo>
                      <a:lnTo>
                        <a:pt x="7335" y="4346"/>
                      </a:lnTo>
                      <a:cubicBezTo>
                        <a:pt x="7204" y="4346"/>
                        <a:pt x="7108" y="4346"/>
                        <a:pt x="7001" y="4334"/>
                      </a:cubicBezTo>
                      <a:cubicBezTo>
                        <a:pt x="6882" y="4322"/>
                        <a:pt x="6739" y="4322"/>
                        <a:pt x="6620" y="4322"/>
                      </a:cubicBezTo>
                      <a:cubicBezTo>
                        <a:pt x="6489" y="4310"/>
                        <a:pt x="6382" y="4298"/>
                        <a:pt x="6275" y="4286"/>
                      </a:cubicBezTo>
                      <a:cubicBezTo>
                        <a:pt x="6156" y="4274"/>
                        <a:pt x="6025" y="4262"/>
                        <a:pt x="5894" y="4251"/>
                      </a:cubicBezTo>
                      <a:cubicBezTo>
                        <a:pt x="5775" y="4227"/>
                        <a:pt x="5680" y="4215"/>
                        <a:pt x="5561" y="4203"/>
                      </a:cubicBezTo>
                      <a:cubicBezTo>
                        <a:pt x="5453" y="4179"/>
                        <a:pt x="5299" y="4155"/>
                        <a:pt x="5168" y="4132"/>
                      </a:cubicBezTo>
                      <a:cubicBezTo>
                        <a:pt x="5060" y="4108"/>
                        <a:pt x="4965" y="4084"/>
                        <a:pt x="4858" y="4072"/>
                      </a:cubicBezTo>
                      <a:cubicBezTo>
                        <a:pt x="4703" y="4036"/>
                        <a:pt x="4548" y="3989"/>
                        <a:pt x="4394" y="3953"/>
                      </a:cubicBezTo>
                      <a:cubicBezTo>
                        <a:pt x="4287" y="3929"/>
                        <a:pt x="4191" y="3905"/>
                        <a:pt x="4096" y="3870"/>
                      </a:cubicBezTo>
                      <a:lnTo>
                        <a:pt x="3941" y="3822"/>
                      </a:lnTo>
                      <a:cubicBezTo>
                        <a:pt x="3786" y="3774"/>
                        <a:pt x="3644" y="3727"/>
                        <a:pt x="3489" y="3679"/>
                      </a:cubicBezTo>
                      <a:cubicBezTo>
                        <a:pt x="3441" y="3655"/>
                        <a:pt x="3405" y="3643"/>
                        <a:pt x="3358" y="3631"/>
                      </a:cubicBezTo>
                      <a:cubicBezTo>
                        <a:pt x="3227" y="3572"/>
                        <a:pt x="3096" y="3512"/>
                        <a:pt x="2965" y="3465"/>
                      </a:cubicBezTo>
                      <a:cubicBezTo>
                        <a:pt x="2894" y="3429"/>
                        <a:pt x="2834" y="3405"/>
                        <a:pt x="2763" y="3370"/>
                      </a:cubicBezTo>
                      <a:cubicBezTo>
                        <a:pt x="2584" y="3286"/>
                        <a:pt x="2393" y="3191"/>
                        <a:pt x="2215" y="3084"/>
                      </a:cubicBezTo>
                      <a:cubicBezTo>
                        <a:pt x="1298" y="2560"/>
                        <a:pt x="667" y="1917"/>
                        <a:pt x="322" y="1250"/>
                      </a:cubicBezTo>
                      <a:cubicBezTo>
                        <a:pt x="119" y="869"/>
                        <a:pt x="12" y="441"/>
                        <a:pt x="12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5" name="Google Shape;1875;p29">
                  <a:extLst>
                    <a:ext uri="{FF2B5EF4-FFF2-40B4-BE49-F238E27FC236}">
                      <a16:creationId xmlns:a16="http://schemas.microsoft.com/office/drawing/2014/main" id="{F64409C2-49C5-6D4A-895B-3822E5D7D8A4}"/>
                    </a:ext>
                  </a:extLst>
                </p:cNvPr>
                <p:cNvSpPr/>
                <p:nvPr/>
              </p:nvSpPr>
              <p:spPr>
                <a:xfrm>
                  <a:off x="3427950" y="3522375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90" y="1691"/>
                      </a:moveTo>
                      <a:cubicBezTo>
                        <a:pt x="16419" y="3382"/>
                        <a:pt x="16431" y="6132"/>
                        <a:pt x="13526" y="7823"/>
                      </a:cubicBezTo>
                      <a:cubicBezTo>
                        <a:pt x="10609" y="9513"/>
                        <a:pt x="5870" y="9513"/>
                        <a:pt x="2941" y="7823"/>
                      </a:cubicBezTo>
                      <a:cubicBezTo>
                        <a:pt x="12" y="6132"/>
                        <a:pt x="0" y="3382"/>
                        <a:pt x="2905" y="1691"/>
                      </a:cubicBezTo>
                      <a:cubicBezTo>
                        <a:pt x="5822" y="0"/>
                        <a:pt x="10561" y="0"/>
                        <a:pt x="13490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6" name="Google Shape;1876;p29">
                  <a:extLst>
                    <a:ext uri="{FF2B5EF4-FFF2-40B4-BE49-F238E27FC236}">
                      <a16:creationId xmlns:a16="http://schemas.microsoft.com/office/drawing/2014/main" id="{10E39CF6-A580-46AF-1DB3-34414E985E94}"/>
                    </a:ext>
                  </a:extLst>
                </p:cNvPr>
                <p:cNvSpPr/>
                <p:nvPr/>
              </p:nvSpPr>
              <p:spPr>
                <a:xfrm>
                  <a:off x="3526775" y="3579525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7001" y="881"/>
                      </a:moveTo>
                      <a:cubicBezTo>
                        <a:pt x="8525" y="1762"/>
                        <a:pt x="8525" y="3179"/>
                        <a:pt x="7013" y="4060"/>
                      </a:cubicBezTo>
                      <a:cubicBezTo>
                        <a:pt x="5513" y="4941"/>
                        <a:pt x="3048" y="4941"/>
                        <a:pt x="1524" y="4060"/>
                      </a:cubicBezTo>
                      <a:cubicBezTo>
                        <a:pt x="0" y="3179"/>
                        <a:pt x="0" y="1762"/>
                        <a:pt x="1512" y="881"/>
                      </a:cubicBezTo>
                      <a:cubicBezTo>
                        <a:pt x="3024" y="0"/>
                        <a:pt x="5489" y="0"/>
                        <a:pt x="7001" y="88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7" name="Google Shape;1877;p29">
                  <a:extLst>
                    <a:ext uri="{FF2B5EF4-FFF2-40B4-BE49-F238E27FC236}">
                      <a16:creationId xmlns:a16="http://schemas.microsoft.com/office/drawing/2014/main" id="{35AE20C1-54BF-E321-DCF4-1B515BBDC0D5}"/>
                    </a:ext>
                  </a:extLst>
                </p:cNvPr>
                <p:cNvSpPr/>
                <p:nvPr/>
              </p:nvSpPr>
              <p:spPr>
                <a:xfrm>
                  <a:off x="3551475" y="3598050"/>
                  <a:ext cx="163725" cy="8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9" h="3460" extrusionOk="0">
                      <a:moveTo>
                        <a:pt x="3264" y="0"/>
                      </a:moveTo>
                      <a:cubicBezTo>
                        <a:pt x="2501" y="0"/>
                        <a:pt x="1739" y="170"/>
                        <a:pt x="1155" y="509"/>
                      </a:cubicBezTo>
                      <a:cubicBezTo>
                        <a:pt x="0" y="1176"/>
                        <a:pt x="0" y="2272"/>
                        <a:pt x="1167" y="2950"/>
                      </a:cubicBezTo>
                      <a:cubicBezTo>
                        <a:pt x="1756" y="3290"/>
                        <a:pt x="2521" y="3459"/>
                        <a:pt x="3285" y="3459"/>
                      </a:cubicBezTo>
                      <a:cubicBezTo>
                        <a:pt x="4048" y="3459"/>
                        <a:pt x="4810" y="3290"/>
                        <a:pt x="5394" y="2950"/>
                      </a:cubicBezTo>
                      <a:cubicBezTo>
                        <a:pt x="6549" y="2272"/>
                        <a:pt x="6549" y="1176"/>
                        <a:pt x="5382" y="509"/>
                      </a:cubicBezTo>
                      <a:cubicBezTo>
                        <a:pt x="4793" y="170"/>
                        <a:pt x="4028" y="0"/>
                        <a:pt x="3264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8" name="Google Shape;1878;p29">
                  <a:extLst>
                    <a:ext uri="{FF2B5EF4-FFF2-40B4-BE49-F238E27FC236}">
                      <a16:creationId xmlns:a16="http://schemas.microsoft.com/office/drawing/2014/main" id="{75A2A8BA-D163-522E-9295-5DFE9E4ACDC1}"/>
                    </a:ext>
                  </a:extLst>
                </p:cNvPr>
                <p:cNvSpPr/>
                <p:nvPr/>
              </p:nvSpPr>
              <p:spPr>
                <a:xfrm>
                  <a:off x="3410675" y="3620000"/>
                  <a:ext cx="445525" cy="27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21" h="10990" extrusionOk="0">
                      <a:moveTo>
                        <a:pt x="17812" y="60"/>
                      </a:moveTo>
                      <a:lnTo>
                        <a:pt x="17812" y="215"/>
                      </a:lnTo>
                      <a:lnTo>
                        <a:pt x="17812" y="215"/>
                      </a:lnTo>
                      <a:cubicBezTo>
                        <a:pt x="17818" y="162"/>
                        <a:pt x="17820" y="106"/>
                        <a:pt x="17812" y="60"/>
                      </a:cubicBezTo>
                      <a:close/>
                      <a:moveTo>
                        <a:pt x="24" y="1"/>
                      </a:moveTo>
                      <a:lnTo>
                        <a:pt x="1" y="5811"/>
                      </a:lnTo>
                      <a:cubicBezTo>
                        <a:pt x="1" y="7144"/>
                        <a:pt x="882" y="8466"/>
                        <a:pt x="2632" y="9490"/>
                      </a:cubicBezTo>
                      <a:cubicBezTo>
                        <a:pt x="2846" y="9609"/>
                        <a:pt x="3061" y="9716"/>
                        <a:pt x="3287" y="9823"/>
                      </a:cubicBezTo>
                      <a:cubicBezTo>
                        <a:pt x="3370" y="9859"/>
                        <a:pt x="3442" y="9895"/>
                        <a:pt x="3525" y="9930"/>
                      </a:cubicBezTo>
                      <a:cubicBezTo>
                        <a:pt x="3656" y="9990"/>
                        <a:pt x="3787" y="10049"/>
                        <a:pt x="3918" y="10097"/>
                      </a:cubicBezTo>
                      <a:lnTo>
                        <a:pt x="3989" y="10133"/>
                      </a:lnTo>
                      <a:cubicBezTo>
                        <a:pt x="4049" y="10145"/>
                        <a:pt x="4096" y="10168"/>
                        <a:pt x="4144" y="10180"/>
                      </a:cubicBezTo>
                      <a:cubicBezTo>
                        <a:pt x="4323" y="10252"/>
                        <a:pt x="4501" y="10311"/>
                        <a:pt x="4680" y="10371"/>
                      </a:cubicBezTo>
                      <a:lnTo>
                        <a:pt x="4870" y="10430"/>
                      </a:lnTo>
                      <a:lnTo>
                        <a:pt x="5001" y="10466"/>
                      </a:lnTo>
                      <a:cubicBezTo>
                        <a:pt x="5073" y="10490"/>
                        <a:pt x="5144" y="10502"/>
                        <a:pt x="5227" y="10526"/>
                      </a:cubicBezTo>
                      <a:cubicBezTo>
                        <a:pt x="5406" y="10573"/>
                        <a:pt x="5597" y="10621"/>
                        <a:pt x="5775" y="10657"/>
                      </a:cubicBezTo>
                      <a:cubicBezTo>
                        <a:pt x="5835" y="10669"/>
                        <a:pt x="5882" y="10680"/>
                        <a:pt x="5930" y="10692"/>
                      </a:cubicBezTo>
                      <a:cubicBezTo>
                        <a:pt x="5978" y="10704"/>
                        <a:pt x="6073" y="10716"/>
                        <a:pt x="6156" y="10728"/>
                      </a:cubicBezTo>
                      <a:cubicBezTo>
                        <a:pt x="6299" y="10764"/>
                        <a:pt x="6466" y="10788"/>
                        <a:pt x="6621" y="10811"/>
                      </a:cubicBezTo>
                      <a:cubicBezTo>
                        <a:pt x="6692" y="10823"/>
                        <a:pt x="6751" y="10835"/>
                        <a:pt x="6811" y="10847"/>
                      </a:cubicBezTo>
                      <a:lnTo>
                        <a:pt x="7025" y="10871"/>
                      </a:lnTo>
                      <a:cubicBezTo>
                        <a:pt x="7168" y="10895"/>
                        <a:pt x="7323" y="10907"/>
                        <a:pt x="7466" y="10919"/>
                      </a:cubicBezTo>
                      <a:cubicBezTo>
                        <a:pt x="7537" y="10919"/>
                        <a:pt x="7609" y="10942"/>
                        <a:pt x="7680" y="10942"/>
                      </a:cubicBezTo>
                      <a:lnTo>
                        <a:pt x="7883" y="10954"/>
                      </a:lnTo>
                      <a:cubicBezTo>
                        <a:pt x="8025" y="10966"/>
                        <a:pt x="8180" y="10978"/>
                        <a:pt x="8323" y="10978"/>
                      </a:cubicBezTo>
                      <a:cubicBezTo>
                        <a:pt x="8406" y="10978"/>
                        <a:pt x="8478" y="10990"/>
                        <a:pt x="8549" y="10990"/>
                      </a:cubicBezTo>
                      <a:lnTo>
                        <a:pt x="9466" y="10990"/>
                      </a:lnTo>
                      <a:lnTo>
                        <a:pt x="9609" y="10978"/>
                      </a:lnTo>
                      <a:cubicBezTo>
                        <a:pt x="9811" y="10966"/>
                        <a:pt x="10014" y="10954"/>
                        <a:pt x="10204" y="10942"/>
                      </a:cubicBezTo>
                      <a:cubicBezTo>
                        <a:pt x="10288" y="10942"/>
                        <a:pt x="10371" y="10942"/>
                        <a:pt x="10454" y="10919"/>
                      </a:cubicBezTo>
                      <a:lnTo>
                        <a:pt x="10573" y="10907"/>
                      </a:lnTo>
                      <a:lnTo>
                        <a:pt x="10752" y="10883"/>
                      </a:lnTo>
                      <a:cubicBezTo>
                        <a:pt x="10954" y="10859"/>
                        <a:pt x="11169" y="10835"/>
                        <a:pt x="11371" y="10799"/>
                      </a:cubicBezTo>
                      <a:lnTo>
                        <a:pt x="11514" y="10776"/>
                      </a:lnTo>
                      <a:lnTo>
                        <a:pt x="11585" y="10764"/>
                      </a:lnTo>
                      <a:cubicBezTo>
                        <a:pt x="11681" y="10752"/>
                        <a:pt x="11776" y="10728"/>
                        <a:pt x="11871" y="10704"/>
                      </a:cubicBezTo>
                      <a:cubicBezTo>
                        <a:pt x="12038" y="10669"/>
                        <a:pt x="12205" y="10633"/>
                        <a:pt x="12371" y="10597"/>
                      </a:cubicBezTo>
                      <a:cubicBezTo>
                        <a:pt x="12490" y="10573"/>
                        <a:pt x="12597" y="10538"/>
                        <a:pt x="12717" y="10502"/>
                      </a:cubicBezTo>
                      <a:cubicBezTo>
                        <a:pt x="12871" y="10466"/>
                        <a:pt x="13026" y="10418"/>
                        <a:pt x="13181" y="10371"/>
                      </a:cubicBezTo>
                      <a:lnTo>
                        <a:pt x="13276" y="10347"/>
                      </a:lnTo>
                      <a:cubicBezTo>
                        <a:pt x="13455" y="10288"/>
                        <a:pt x="13633" y="10216"/>
                        <a:pt x="13812" y="10157"/>
                      </a:cubicBezTo>
                      <a:lnTo>
                        <a:pt x="13895" y="10121"/>
                      </a:lnTo>
                      <a:cubicBezTo>
                        <a:pt x="14086" y="10049"/>
                        <a:pt x="14276" y="9966"/>
                        <a:pt x="14467" y="9883"/>
                      </a:cubicBezTo>
                      <a:lnTo>
                        <a:pt x="14622" y="9799"/>
                      </a:lnTo>
                      <a:cubicBezTo>
                        <a:pt x="14836" y="9704"/>
                        <a:pt x="15038" y="9597"/>
                        <a:pt x="15217" y="9490"/>
                      </a:cubicBezTo>
                      <a:lnTo>
                        <a:pt x="15336" y="9418"/>
                      </a:lnTo>
                      <a:cubicBezTo>
                        <a:pt x="15491" y="9323"/>
                        <a:pt x="15645" y="9228"/>
                        <a:pt x="15788" y="9121"/>
                      </a:cubicBezTo>
                      <a:lnTo>
                        <a:pt x="15860" y="9073"/>
                      </a:lnTo>
                      <a:cubicBezTo>
                        <a:pt x="16026" y="8954"/>
                        <a:pt x="16169" y="8835"/>
                        <a:pt x="16312" y="8716"/>
                      </a:cubicBezTo>
                      <a:lnTo>
                        <a:pt x="16384" y="8656"/>
                      </a:lnTo>
                      <a:lnTo>
                        <a:pt x="16455" y="8585"/>
                      </a:lnTo>
                      <a:cubicBezTo>
                        <a:pt x="16574" y="8478"/>
                        <a:pt x="16681" y="8371"/>
                        <a:pt x="16777" y="8263"/>
                      </a:cubicBezTo>
                      <a:cubicBezTo>
                        <a:pt x="16800" y="8240"/>
                        <a:pt x="16824" y="8216"/>
                        <a:pt x="16836" y="8192"/>
                      </a:cubicBezTo>
                      <a:cubicBezTo>
                        <a:pt x="16896" y="8132"/>
                        <a:pt x="16955" y="8061"/>
                        <a:pt x="17015" y="7990"/>
                      </a:cubicBezTo>
                      <a:cubicBezTo>
                        <a:pt x="17146" y="7823"/>
                        <a:pt x="17265" y="7644"/>
                        <a:pt x="17372" y="7466"/>
                      </a:cubicBezTo>
                      <a:cubicBezTo>
                        <a:pt x="17467" y="7299"/>
                        <a:pt x="17539" y="7132"/>
                        <a:pt x="17610" y="6954"/>
                      </a:cubicBezTo>
                      <a:cubicBezTo>
                        <a:pt x="17670" y="6787"/>
                        <a:pt x="17717" y="6620"/>
                        <a:pt x="17753" y="6454"/>
                      </a:cubicBezTo>
                      <a:lnTo>
                        <a:pt x="17753" y="6406"/>
                      </a:lnTo>
                      <a:cubicBezTo>
                        <a:pt x="17753" y="6406"/>
                        <a:pt x="17753" y="6406"/>
                        <a:pt x="17753" y="6394"/>
                      </a:cubicBezTo>
                      <a:cubicBezTo>
                        <a:pt x="17777" y="6323"/>
                        <a:pt x="17777" y="6239"/>
                        <a:pt x="17789" y="6156"/>
                      </a:cubicBezTo>
                      <a:lnTo>
                        <a:pt x="17789" y="6061"/>
                      </a:lnTo>
                      <a:cubicBezTo>
                        <a:pt x="17789" y="6025"/>
                        <a:pt x="17789" y="5977"/>
                        <a:pt x="17800" y="5942"/>
                      </a:cubicBezTo>
                      <a:cubicBezTo>
                        <a:pt x="17812" y="5906"/>
                        <a:pt x="17800" y="5894"/>
                        <a:pt x="17800" y="5870"/>
                      </a:cubicBezTo>
                      <a:lnTo>
                        <a:pt x="17812" y="215"/>
                      </a:lnTo>
                      <a:lnTo>
                        <a:pt x="17812" y="215"/>
                      </a:lnTo>
                      <a:cubicBezTo>
                        <a:pt x="17809" y="245"/>
                        <a:pt x="17805" y="273"/>
                        <a:pt x="17800" y="298"/>
                      </a:cubicBezTo>
                      <a:lnTo>
                        <a:pt x="17800" y="370"/>
                      </a:lnTo>
                      <a:cubicBezTo>
                        <a:pt x="17789" y="560"/>
                        <a:pt x="17741" y="751"/>
                        <a:pt x="17681" y="941"/>
                      </a:cubicBezTo>
                      <a:lnTo>
                        <a:pt x="17681" y="977"/>
                      </a:lnTo>
                      <a:cubicBezTo>
                        <a:pt x="17646" y="1060"/>
                        <a:pt x="17622" y="1144"/>
                        <a:pt x="17586" y="1239"/>
                      </a:cubicBezTo>
                      <a:lnTo>
                        <a:pt x="17574" y="1263"/>
                      </a:lnTo>
                      <a:cubicBezTo>
                        <a:pt x="17396" y="1667"/>
                        <a:pt x="17146" y="2048"/>
                        <a:pt x="16848" y="2382"/>
                      </a:cubicBezTo>
                      <a:cubicBezTo>
                        <a:pt x="16836" y="2406"/>
                        <a:pt x="16812" y="2429"/>
                        <a:pt x="16788" y="2453"/>
                      </a:cubicBezTo>
                      <a:cubicBezTo>
                        <a:pt x="16669" y="2596"/>
                        <a:pt x="16527" y="2715"/>
                        <a:pt x="16396" y="2846"/>
                      </a:cubicBezTo>
                      <a:lnTo>
                        <a:pt x="16324" y="2906"/>
                      </a:lnTo>
                      <a:cubicBezTo>
                        <a:pt x="16181" y="3025"/>
                        <a:pt x="16026" y="3144"/>
                        <a:pt x="15872" y="3263"/>
                      </a:cubicBezTo>
                      <a:cubicBezTo>
                        <a:pt x="15848" y="3287"/>
                        <a:pt x="15824" y="3299"/>
                        <a:pt x="15800" y="3310"/>
                      </a:cubicBezTo>
                      <a:cubicBezTo>
                        <a:pt x="15622" y="3441"/>
                        <a:pt x="15431" y="3560"/>
                        <a:pt x="15229" y="3680"/>
                      </a:cubicBezTo>
                      <a:cubicBezTo>
                        <a:pt x="15038" y="3799"/>
                        <a:pt x="14836" y="3894"/>
                        <a:pt x="14633" y="3989"/>
                      </a:cubicBezTo>
                      <a:lnTo>
                        <a:pt x="14479" y="4072"/>
                      </a:lnTo>
                      <a:cubicBezTo>
                        <a:pt x="14288" y="4156"/>
                        <a:pt x="14098" y="4239"/>
                        <a:pt x="13907" y="4311"/>
                      </a:cubicBezTo>
                      <a:lnTo>
                        <a:pt x="13824" y="4346"/>
                      </a:lnTo>
                      <a:cubicBezTo>
                        <a:pt x="13621" y="4430"/>
                        <a:pt x="13407" y="4489"/>
                        <a:pt x="13193" y="4561"/>
                      </a:cubicBezTo>
                      <a:cubicBezTo>
                        <a:pt x="13038" y="4608"/>
                        <a:pt x="12895" y="4656"/>
                        <a:pt x="12728" y="4692"/>
                      </a:cubicBezTo>
                      <a:cubicBezTo>
                        <a:pt x="12609" y="4727"/>
                        <a:pt x="12502" y="4763"/>
                        <a:pt x="12383" y="4787"/>
                      </a:cubicBezTo>
                      <a:cubicBezTo>
                        <a:pt x="12216" y="4823"/>
                        <a:pt x="12050" y="4858"/>
                        <a:pt x="11883" y="4894"/>
                      </a:cubicBezTo>
                      <a:cubicBezTo>
                        <a:pt x="11764" y="4918"/>
                        <a:pt x="11645" y="4942"/>
                        <a:pt x="11526" y="4965"/>
                      </a:cubicBezTo>
                      <a:lnTo>
                        <a:pt x="11383" y="4989"/>
                      </a:lnTo>
                      <a:cubicBezTo>
                        <a:pt x="11181" y="5025"/>
                        <a:pt x="10966" y="5049"/>
                        <a:pt x="10764" y="5084"/>
                      </a:cubicBezTo>
                      <a:lnTo>
                        <a:pt x="10585" y="5096"/>
                      </a:lnTo>
                      <a:cubicBezTo>
                        <a:pt x="10466" y="5108"/>
                        <a:pt x="10347" y="5120"/>
                        <a:pt x="10216" y="5132"/>
                      </a:cubicBezTo>
                      <a:cubicBezTo>
                        <a:pt x="10026" y="5144"/>
                        <a:pt x="9823" y="5156"/>
                        <a:pt x="9621" y="5168"/>
                      </a:cubicBezTo>
                      <a:cubicBezTo>
                        <a:pt x="9502" y="5168"/>
                        <a:pt x="9371" y="5180"/>
                        <a:pt x="9240" y="5180"/>
                      </a:cubicBezTo>
                      <a:lnTo>
                        <a:pt x="8752" y="5180"/>
                      </a:lnTo>
                      <a:cubicBezTo>
                        <a:pt x="8621" y="5180"/>
                        <a:pt x="8478" y="5180"/>
                        <a:pt x="8347" y="5168"/>
                      </a:cubicBezTo>
                      <a:cubicBezTo>
                        <a:pt x="8204" y="5156"/>
                        <a:pt x="8049" y="5156"/>
                        <a:pt x="7894" y="5144"/>
                      </a:cubicBezTo>
                      <a:cubicBezTo>
                        <a:pt x="7752" y="5132"/>
                        <a:pt x="7621" y="5120"/>
                        <a:pt x="7490" y="5108"/>
                      </a:cubicBezTo>
                      <a:cubicBezTo>
                        <a:pt x="7347" y="5096"/>
                        <a:pt x="7192" y="5084"/>
                        <a:pt x="7037" y="5061"/>
                      </a:cubicBezTo>
                      <a:cubicBezTo>
                        <a:pt x="6894" y="5049"/>
                        <a:pt x="6775" y="5025"/>
                        <a:pt x="6644" y="5001"/>
                      </a:cubicBezTo>
                      <a:cubicBezTo>
                        <a:pt x="6478" y="4977"/>
                        <a:pt x="6323" y="4954"/>
                        <a:pt x="6168" y="4918"/>
                      </a:cubicBezTo>
                      <a:cubicBezTo>
                        <a:pt x="6049" y="4894"/>
                        <a:pt x="5918" y="4870"/>
                        <a:pt x="5799" y="4846"/>
                      </a:cubicBezTo>
                      <a:cubicBezTo>
                        <a:pt x="5608" y="4811"/>
                        <a:pt x="5430" y="4763"/>
                        <a:pt x="5239" y="4715"/>
                      </a:cubicBezTo>
                      <a:cubicBezTo>
                        <a:pt x="5120" y="4680"/>
                        <a:pt x="5001" y="4656"/>
                        <a:pt x="4894" y="4620"/>
                      </a:cubicBezTo>
                      <a:cubicBezTo>
                        <a:pt x="4823" y="4596"/>
                        <a:pt x="4763" y="4573"/>
                        <a:pt x="4704" y="4561"/>
                      </a:cubicBezTo>
                      <a:cubicBezTo>
                        <a:pt x="4513" y="4501"/>
                        <a:pt x="4335" y="4442"/>
                        <a:pt x="4156" y="4370"/>
                      </a:cubicBezTo>
                      <a:lnTo>
                        <a:pt x="4013" y="4322"/>
                      </a:lnTo>
                      <a:cubicBezTo>
                        <a:pt x="3846" y="4251"/>
                        <a:pt x="3692" y="4180"/>
                        <a:pt x="3537" y="4120"/>
                      </a:cubicBezTo>
                      <a:cubicBezTo>
                        <a:pt x="3453" y="4084"/>
                        <a:pt x="3382" y="4049"/>
                        <a:pt x="3311" y="4013"/>
                      </a:cubicBezTo>
                      <a:cubicBezTo>
                        <a:pt x="3084" y="3906"/>
                        <a:pt x="2858" y="3799"/>
                        <a:pt x="2656" y="3680"/>
                      </a:cubicBezTo>
                      <a:cubicBezTo>
                        <a:pt x="1548" y="3037"/>
                        <a:pt x="798" y="2287"/>
                        <a:pt x="394" y="1477"/>
                      </a:cubicBezTo>
                      <a:cubicBezTo>
                        <a:pt x="155" y="1024"/>
                        <a:pt x="24" y="512"/>
                        <a:pt x="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29">
                  <a:extLst>
                    <a:ext uri="{FF2B5EF4-FFF2-40B4-BE49-F238E27FC236}">
                      <a16:creationId xmlns:a16="http://schemas.microsoft.com/office/drawing/2014/main" id="{D8466246-A29F-5DAF-CF1B-6B648C0EDE14}"/>
                    </a:ext>
                  </a:extLst>
                </p:cNvPr>
                <p:cNvSpPr/>
                <p:nvPr/>
              </p:nvSpPr>
              <p:spPr>
                <a:xfrm>
                  <a:off x="3388650" y="3478900"/>
                  <a:ext cx="489375" cy="2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36" extrusionOk="0">
                      <a:moveTo>
                        <a:pt x="16074" y="2025"/>
                      </a:moveTo>
                      <a:cubicBezTo>
                        <a:pt x="19563" y="4037"/>
                        <a:pt x="19574" y="7299"/>
                        <a:pt x="16110" y="9324"/>
                      </a:cubicBezTo>
                      <a:cubicBezTo>
                        <a:pt x="12645" y="11336"/>
                        <a:pt x="7001" y="11336"/>
                        <a:pt x="3513" y="9324"/>
                      </a:cubicBezTo>
                      <a:cubicBezTo>
                        <a:pt x="12" y="7299"/>
                        <a:pt x="1" y="4037"/>
                        <a:pt x="3465" y="2025"/>
                      </a:cubicBezTo>
                      <a:cubicBezTo>
                        <a:pt x="6942" y="1"/>
                        <a:pt x="12574" y="1"/>
                        <a:pt x="16074" y="202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29">
                  <a:extLst>
                    <a:ext uri="{FF2B5EF4-FFF2-40B4-BE49-F238E27FC236}">
                      <a16:creationId xmlns:a16="http://schemas.microsoft.com/office/drawing/2014/main" id="{247AFEB3-FCC1-009D-BDE9-086A8DCAA801}"/>
                    </a:ext>
                  </a:extLst>
                </p:cNvPr>
                <p:cNvSpPr/>
                <p:nvPr/>
              </p:nvSpPr>
              <p:spPr>
                <a:xfrm>
                  <a:off x="3545525" y="3569700"/>
                  <a:ext cx="1759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7" h="4073" extrusionOk="0">
                      <a:moveTo>
                        <a:pt x="5775" y="727"/>
                      </a:moveTo>
                      <a:cubicBezTo>
                        <a:pt x="7025" y="1453"/>
                        <a:pt x="7037" y="2632"/>
                        <a:pt x="5787" y="3346"/>
                      </a:cubicBezTo>
                      <a:cubicBezTo>
                        <a:pt x="4548" y="4072"/>
                        <a:pt x="2512" y="4072"/>
                        <a:pt x="1262" y="3346"/>
                      </a:cubicBezTo>
                      <a:cubicBezTo>
                        <a:pt x="12" y="2620"/>
                        <a:pt x="0" y="1453"/>
                        <a:pt x="1250" y="727"/>
                      </a:cubicBezTo>
                      <a:cubicBezTo>
                        <a:pt x="2500" y="0"/>
                        <a:pt x="4513" y="0"/>
                        <a:pt x="5775" y="727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29">
                  <a:extLst>
                    <a:ext uri="{FF2B5EF4-FFF2-40B4-BE49-F238E27FC236}">
                      <a16:creationId xmlns:a16="http://schemas.microsoft.com/office/drawing/2014/main" id="{277EDB5A-9390-4CAF-0090-826D00AAB92A}"/>
                    </a:ext>
                  </a:extLst>
                </p:cNvPr>
                <p:cNvSpPr/>
                <p:nvPr/>
              </p:nvSpPr>
              <p:spPr>
                <a:xfrm>
                  <a:off x="3446400" y="3435150"/>
                  <a:ext cx="373875" cy="2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9" extrusionOk="0">
                      <a:moveTo>
                        <a:pt x="14943" y="60"/>
                      </a:moveTo>
                      <a:lnTo>
                        <a:pt x="14942" y="412"/>
                      </a:lnTo>
                      <a:lnTo>
                        <a:pt x="14942" y="412"/>
                      </a:lnTo>
                      <a:cubicBezTo>
                        <a:pt x="14946" y="386"/>
                        <a:pt x="14951" y="360"/>
                        <a:pt x="14955" y="334"/>
                      </a:cubicBezTo>
                      <a:lnTo>
                        <a:pt x="14955" y="275"/>
                      </a:lnTo>
                      <a:cubicBezTo>
                        <a:pt x="14955" y="203"/>
                        <a:pt x="14955" y="132"/>
                        <a:pt x="14943" y="60"/>
                      </a:cubicBezTo>
                      <a:close/>
                      <a:moveTo>
                        <a:pt x="12" y="1"/>
                      </a:moveTo>
                      <a:lnTo>
                        <a:pt x="0" y="4882"/>
                      </a:lnTo>
                      <a:cubicBezTo>
                        <a:pt x="0" y="6001"/>
                        <a:pt x="727" y="7121"/>
                        <a:pt x="2203" y="7966"/>
                      </a:cubicBezTo>
                      <a:cubicBezTo>
                        <a:pt x="2382" y="8073"/>
                        <a:pt x="2560" y="8168"/>
                        <a:pt x="2751" y="8252"/>
                      </a:cubicBezTo>
                      <a:cubicBezTo>
                        <a:pt x="2822" y="8287"/>
                        <a:pt x="2882" y="8311"/>
                        <a:pt x="2941" y="8335"/>
                      </a:cubicBezTo>
                      <a:cubicBezTo>
                        <a:pt x="3060" y="8395"/>
                        <a:pt x="3167" y="8442"/>
                        <a:pt x="3287" y="8490"/>
                      </a:cubicBezTo>
                      <a:lnTo>
                        <a:pt x="3346" y="8514"/>
                      </a:lnTo>
                      <a:lnTo>
                        <a:pt x="3477" y="8561"/>
                      </a:lnTo>
                      <a:cubicBezTo>
                        <a:pt x="3620" y="8609"/>
                        <a:pt x="3775" y="8668"/>
                        <a:pt x="3918" y="8704"/>
                      </a:cubicBezTo>
                      <a:lnTo>
                        <a:pt x="4084" y="8752"/>
                      </a:lnTo>
                      <a:lnTo>
                        <a:pt x="4191" y="8788"/>
                      </a:lnTo>
                      <a:cubicBezTo>
                        <a:pt x="4251" y="8811"/>
                        <a:pt x="4310" y="8823"/>
                        <a:pt x="4382" y="8835"/>
                      </a:cubicBezTo>
                      <a:cubicBezTo>
                        <a:pt x="4525" y="8871"/>
                        <a:pt x="4691" y="8919"/>
                        <a:pt x="4846" y="8954"/>
                      </a:cubicBezTo>
                      <a:cubicBezTo>
                        <a:pt x="4882" y="8954"/>
                        <a:pt x="4918" y="8966"/>
                        <a:pt x="4965" y="8978"/>
                      </a:cubicBezTo>
                      <a:lnTo>
                        <a:pt x="5156" y="9014"/>
                      </a:lnTo>
                      <a:cubicBezTo>
                        <a:pt x="5287" y="9038"/>
                        <a:pt x="5418" y="9061"/>
                        <a:pt x="5549" y="9085"/>
                      </a:cubicBezTo>
                      <a:cubicBezTo>
                        <a:pt x="5596" y="9085"/>
                        <a:pt x="5656" y="9097"/>
                        <a:pt x="5703" y="9109"/>
                      </a:cubicBezTo>
                      <a:cubicBezTo>
                        <a:pt x="5763" y="9121"/>
                        <a:pt x="5823" y="9121"/>
                        <a:pt x="5882" y="9133"/>
                      </a:cubicBezTo>
                      <a:lnTo>
                        <a:pt x="6251" y="9169"/>
                      </a:lnTo>
                      <a:cubicBezTo>
                        <a:pt x="6323" y="9169"/>
                        <a:pt x="6370" y="9180"/>
                        <a:pt x="6430" y="9192"/>
                      </a:cubicBezTo>
                      <a:lnTo>
                        <a:pt x="6608" y="9204"/>
                      </a:lnTo>
                      <a:cubicBezTo>
                        <a:pt x="6727" y="9204"/>
                        <a:pt x="6858" y="9216"/>
                        <a:pt x="6977" y="9216"/>
                      </a:cubicBezTo>
                      <a:lnTo>
                        <a:pt x="7168" y="9228"/>
                      </a:lnTo>
                      <a:lnTo>
                        <a:pt x="7930" y="9228"/>
                      </a:lnTo>
                      <a:lnTo>
                        <a:pt x="8049" y="9216"/>
                      </a:lnTo>
                      <a:cubicBezTo>
                        <a:pt x="8228" y="9216"/>
                        <a:pt x="8394" y="9204"/>
                        <a:pt x="8561" y="9192"/>
                      </a:cubicBezTo>
                      <a:cubicBezTo>
                        <a:pt x="8632" y="9192"/>
                        <a:pt x="8692" y="9180"/>
                        <a:pt x="8763" y="9169"/>
                      </a:cubicBezTo>
                      <a:lnTo>
                        <a:pt x="8859" y="9157"/>
                      </a:lnTo>
                      <a:lnTo>
                        <a:pt x="9013" y="9145"/>
                      </a:lnTo>
                      <a:cubicBezTo>
                        <a:pt x="9180" y="9121"/>
                        <a:pt x="9359" y="9097"/>
                        <a:pt x="9525" y="9073"/>
                      </a:cubicBezTo>
                      <a:lnTo>
                        <a:pt x="9656" y="9049"/>
                      </a:lnTo>
                      <a:lnTo>
                        <a:pt x="9716" y="9038"/>
                      </a:lnTo>
                      <a:cubicBezTo>
                        <a:pt x="9799" y="9026"/>
                        <a:pt x="9871" y="9002"/>
                        <a:pt x="9954" y="8990"/>
                      </a:cubicBezTo>
                      <a:cubicBezTo>
                        <a:pt x="10097" y="8954"/>
                        <a:pt x="10228" y="8930"/>
                        <a:pt x="10371" y="8895"/>
                      </a:cubicBezTo>
                      <a:cubicBezTo>
                        <a:pt x="10466" y="8871"/>
                        <a:pt x="10561" y="8847"/>
                        <a:pt x="10668" y="8823"/>
                      </a:cubicBezTo>
                      <a:cubicBezTo>
                        <a:pt x="10799" y="8788"/>
                        <a:pt x="10930" y="8752"/>
                        <a:pt x="11049" y="8704"/>
                      </a:cubicBezTo>
                      <a:lnTo>
                        <a:pt x="11133" y="8692"/>
                      </a:lnTo>
                      <a:cubicBezTo>
                        <a:pt x="11288" y="8633"/>
                        <a:pt x="11442" y="8585"/>
                        <a:pt x="11585" y="8526"/>
                      </a:cubicBezTo>
                      <a:cubicBezTo>
                        <a:pt x="11609" y="8514"/>
                        <a:pt x="11633" y="8502"/>
                        <a:pt x="11657" y="8502"/>
                      </a:cubicBezTo>
                      <a:cubicBezTo>
                        <a:pt x="11811" y="8442"/>
                        <a:pt x="11978" y="8371"/>
                        <a:pt x="12133" y="8299"/>
                      </a:cubicBezTo>
                      <a:lnTo>
                        <a:pt x="12276" y="8228"/>
                      </a:lnTo>
                      <a:cubicBezTo>
                        <a:pt x="12442" y="8145"/>
                        <a:pt x="12609" y="8061"/>
                        <a:pt x="12776" y="7966"/>
                      </a:cubicBezTo>
                      <a:lnTo>
                        <a:pt x="12871" y="7906"/>
                      </a:lnTo>
                      <a:cubicBezTo>
                        <a:pt x="13002" y="7835"/>
                        <a:pt x="13133" y="7752"/>
                        <a:pt x="13252" y="7668"/>
                      </a:cubicBezTo>
                      <a:lnTo>
                        <a:pt x="13312" y="7621"/>
                      </a:lnTo>
                      <a:cubicBezTo>
                        <a:pt x="13443" y="7525"/>
                        <a:pt x="13574" y="7418"/>
                        <a:pt x="13693" y="7323"/>
                      </a:cubicBezTo>
                      <a:lnTo>
                        <a:pt x="13752" y="7275"/>
                      </a:lnTo>
                      <a:cubicBezTo>
                        <a:pt x="13764" y="7252"/>
                        <a:pt x="13788" y="7240"/>
                        <a:pt x="13812" y="7216"/>
                      </a:cubicBezTo>
                      <a:cubicBezTo>
                        <a:pt x="13907" y="7133"/>
                        <a:pt x="14002" y="7037"/>
                        <a:pt x="14085" y="6942"/>
                      </a:cubicBezTo>
                      <a:lnTo>
                        <a:pt x="14133" y="6883"/>
                      </a:lnTo>
                      <a:cubicBezTo>
                        <a:pt x="14181" y="6835"/>
                        <a:pt x="14228" y="6775"/>
                        <a:pt x="14276" y="6716"/>
                      </a:cubicBezTo>
                      <a:cubicBezTo>
                        <a:pt x="14395" y="6573"/>
                        <a:pt x="14490" y="6430"/>
                        <a:pt x="14574" y="6275"/>
                      </a:cubicBezTo>
                      <a:cubicBezTo>
                        <a:pt x="14657" y="6132"/>
                        <a:pt x="14717" y="5990"/>
                        <a:pt x="14776" y="5847"/>
                      </a:cubicBezTo>
                      <a:cubicBezTo>
                        <a:pt x="14824" y="5704"/>
                        <a:pt x="14871" y="5573"/>
                        <a:pt x="14895" y="5430"/>
                      </a:cubicBezTo>
                      <a:cubicBezTo>
                        <a:pt x="14895" y="5418"/>
                        <a:pt x="14895" y="5394"/>
                        <a:pt x="14895" y="5382"/>
                      </a:cubicBezTo>
                      <a:cubicBezTo>
                        <a:pt x="14907" y="5311"/>
                        <a:pt x="14919" y="5251"/>
                        <a:pt x="14931" y="5180"/>
                      </a:cubicBezTo>
                      <a:lnTo>
                        <a:pt x="14931" y="5097"/>
                      </a:lnTo>
                      <a:lnTo>
                        <a:pt x="14931" y="5001"/>
                      </a:lnTo>
                      <a:lnTo>
                        <a:pt x="14931" y="4942"/>
                      </a:lnTo>
                      <a:lnTo>
                        <a:pt x="14942" y="412"/>
                      </a:lnTo>
                      <a:lnTo>
                        <a:pt x="14942" y="412"/>
                      </a:lnTo>
                      <a:cubicBezTo>
                        <a:pt x="14919" y="544"/>
                        <a:pt x="14887" y="681"/>
                        <a:pt x="14847" y="810"/>
                      </a:cubicBezTo>
                      <a:cubicBezTo>
                        <a:pt x="14847" y="822"/>
                        <a:pt x="14847" y="834"/>
                        <a:pt x="14847" y="834"/>
                      </a:cubicBezTo>
                      <a:cubicBezTo>
                        <a:pt x="14824" y="906"/>
                        <a:pt x="14800" y="989"/>
                        <a:pt x="14764" y="1060"/>
                      </a:cubicBezTo>
                      <a:lnTo>
                        <a:pt x="14764" y="1084"/>
                      </a:lnTo>
                      <a:cubicBezTo>
                        <a:pt x="14609" y="1430"/>
                        <a:pt x="14407" y="1739"/>
                        <a:pt x="14157" y="2025"/>
                      </a:cubicBezTo>
                      <a:cubicBezTo>
                        <a:pt x="14133" y="2049"/>
                        <a:pt x="14121" y="2061"/>
                        <a:pt x="14109" y="2084"/>
                      </a:cubicBezTo>
                      <a:cubicBezTo>
                        <a:pt x="13990" y="2192"/>
                        <a:pt x="13883" y="2299"/>
                        <a:pt x="13764" y="2406"/>
                      </a:cubicBezTo>
                      <a:lnTo>
                        <a:pt x="13704" y="2453"/>
                      </a:lnTo>
                      <a:cubicBezTo>
                        <a:pt x="13585" y="2561"/>
                        <a:pt x="13454" y="2656"/>
                        <a:pt x="13323" y="2751"/>
                      </a:cubicBezTo>
                      <a:lnTo>
                        <a:pt x="13264" y="2787"/>
                      </a:lnTo>
                      <a:cubicBezTo>
                        <a:pt x="13109" y="2894"/>
                        <a:pt x="12966" y="3001"/>
                        <a:pt x="12788" y="3084"/>
                      </a:cubicBezTo>
                      <a:cubicBezTo>
                        <a:pt x="12609" y="3180"/>
                        <a:pt x="12454" y="3275"/>
                        <a:pt x="12276" y="3358"/>
                      </a:cubicBezTo>
                      <a:lnTo>
                        <a:pt x="12145" y="3418"/>
                      </a:lnTo>
                      <a:cubicBezTo>
                        <a:pt x="11990" y="3489"/>
                        <a:pt x="11835" y="3561"/>
                        <a:pt x="11669" y="3620"/>
                      </a:cubicBezTo>
                      <a:lnTo>
                        <a:pt x="11597" y="3644"/>
                      </a:lnTo>
                      <a:cubicBezTo>
                        <a:pt x="11430" y="3716"/>
                        <a:pt x="11240" y="3775"/>
                        <a:pt x="11061" y="3835"/>
                      </a:cubicBezTo>
                      <a:cubicBezTo>
                        <a:pt x="10942" y="3870"/>
                        <a:pt x="10811" y="3906"/>
                        <a:pt x="10680" y="3942"/>
                      </a:cubicBezTo>
                      <a:cubicBezTo>
                        <a:pt x="10585" y="3966"/>
                        <a:pt x="10490" y="4001"/>
                        <a:pt x="10383" y="4025"/>
                      </a:cubicBezTo>
                      <a:cubicBezTo>
                        <a:pt x="10240" y="4061"/>
                        <a:pt x="10109" y="4085"/>
                        <a:pt x="9966" y="4108"/>
                      </a:cubicBezTo>
                      <a:cubicBezTo>
                        <a:pt x="9859" y="4132"/>
                        <a:pt x="9764" y="4156"/>
                        <a:pt x="9668" y="4168"/>
                      </a:cubicBezTo>
                      <a:lnTo>
                        <a:pt x="9537" y="4192"/>
                      </a:lnTo>
                      <a:cubicBezTo>
                        <a:pt x="9371" y="4216"/>
                        <a:pt x="9204" y="4251"/>
                        <a:pt x="9025" y="4263"/>
                      </a:cubicBezTo>
                      <a:lnTo>
                        <a:pt x="8871" y="4287"/>
                      </a:lnTo>
                      <a:cubicBezTo>
                        <a:pt x="8775" y="4299"/>
                        <a:pt x="8680" y="4299"/>
                        <a:pt x="8573" y="4311"/>
                      </a:cubicBezTo>
                      <a:cubicBezTo>
                        <a:pt x="8406" y="4323"/>
                        <a:pt x="8240" y="4335"/>
                        <a:pt x="8073" y="4347"/>
                      </a:cubicBezTo>
                      <a:cubicBezTo>
                        <a:pt x="7966" y="4347"/>
                        <a:pt x="7859" y="4347"/>
                        <a:pt x="7751" y="4358"/>
                      </a:cubicBezTo>
                      <a:lnTo>
                        <a:pt x="7335" y="4358"/>
                      </a:lnTo>
                      <a:cubicBezTo>
                        <a:pt x="7204" y="4358"/>
                        <a:pt x="7108" y="4358"/>
                        <a:pt x="7001" y="4347"/>
                      </a:cubicBezTo>
                      <a:cubicBezTo>
                        <a:pt x="6882" y="4335"/>
                        <a:pt x="6739" y="4335"/>
                        <a:pt x="6620" y="4323"/>
                      </a:cubicBezTo>
                      <a:cubicBezTo>
                        <a:pt x="6489" y="4311"/>
                        <a:pt x="6382" y="4311"/>
                        <a:pt x="6275" y="4299"/>
                      </a:cubicBezTo>
                      <a:cubicBezTo>
                        <a:pt x="6156" y="4287"/>
                        <a:pt x="6025" y="4263"/>
                        <a:pt x="5894" y="4251"/>
                      </a:cubicBezTo>
                      <a:cubicBezTo>
                        <a:pt x="5775" y="4239"/>
                        <a:pt x="5680" y="4227"/>
                        <a:pt x="5561" y="4204"/>
                      </a:cubicBezTo>
                      <a:cubicBezTo>
                        <a:pt x="5453" y="4192"/>
                        <a:pt x="5299" y="4156"/>
                        <a:pt x="5168" y="4132"/>
                      </a:cubicBezTo>
                      <a:cubicBezTo>
                        <a:pt x="5061" y="4120"/>
                        <a:pt x="4953" y="4097"/>
                        <a:pt x="4858" y="4073"/>
                      </a:cubicBezTo>
                      <a:cubicBezTo>
                        <a:pt x="4703" y="4037"/>
                        <a:pt x="4549" y="4001"/>
                        <a:pt x="4394" y="3966"/>
                      </a:cubicBezTo>
                      <a:cubicBezTo>
                        <a:pt x="4287" y="3930"/>
                        <a:pt x="4191" y="3906"/>
                        <a:pt x="4096" y="3882"/>
                      </a:cubicBezTo>
                      <a:lnTo>
                        <a:pt x="3941" y="3835"/>
                      </a:lnTo>
                      <a:cubicBezTo>
                        <a:pt x="3787" y="3787"/>
                        <a:pt x="3644" y="3727"/>
                        <a:pt x="3489" y="3680"/>
                      </a:cubicBezTo>
                      <a:lnTo>
                        <a:pt x="3358" y="3632"/>
                      </a:lnTo>
                      <a:cubicBezTo>
                        <a:pt x="3227" y="3573"/>
                        <a:pt x="3096" y="3513"/>
                        <a:pt x="2965" y="3465"/>
                      </a:cubicBezTo>
                      <a:cubicBezTo>
                        <a:pt x="2894" y="3430"/>
                        <a:pt x="2834" y="3406"/>
                        <a:pt x="2763" y="3382"/>
                      </a:cubicBezTo>
                      <a:cubicBezTo>
                        <a:pt x="2572" y="3287"/>
                        <a:pt x="2394" y="3192"/>
                        <a:pt x="2215" y="3084"/>
                      </a:cubicBezTo>
                      <a:cubicBezTo>
                        <a:pt x="1298" y="2561"/>
                        <a:pt x="667" y="1918"/>
                        <a:pt x="322" y="1251"/>
                      </a:cubicBezTo>
                      <a:cubicBezTo>
                        <a:pt x="119" y="858"/>
                        <a:pt x="12" y="441"/>
                        <a:pt x="12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29">
                  <a:extLst>
                    <a:ext uri="{FF2B5EF4-FFF2-40B4-BE49-F238E27FC236}">
                      <a16:creationId xmlns:a16="http://schemas.microsoft.com/office/drawing/2014/main" id="{C04B4A8D-CF4B-D9AC-C843-BCF72C531CE6}"/>
                    </a:ext>
                  </a:extLst>
                </p:cNvPr>
                <p:cNvSpPr/>
                <p:nvPr/>
              </p:nvSpPr>
              <p:spPr>
                <a:xfrm>
                  <a:off x="3427950" y="3317275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90" y="1692"/>
                      </a:moveTo>
                      <a:cubicBezTo>
                        <a:pt x="16419" y="3394"/>
                        <a:pt x="16431" y="6133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12" y="6133"/>
                        <a:pt x="0" y="3394"/>
                        <a:pt x="2905" y="1692"/>
                      </a:cubicBezTo>
                      <a:cubicBezTo>
                        <a:pt x="5822" y="1"/>
                        <a:pt x="10561" y="1"/>
                        <a:pt x="13490" y="1692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29">
                  <a:extLst>
                    <a:ext uri="{FF2B5EF4-FFF2-40B4-BE49-F238E27FC236}">
                      <a16:creationId xmlns:a16="http://schemas.microsoft.com/office/drawing/2014/main" id="{EB7E61EE-26A7-CF57-C0BA-90C7BE4BFEA0}"/>
                    </a:ext>
                  </a:extLst>
                </p:cNvPr>
                <p:cNvSpPr/>
                <p:nvPr/>
              </p:nvSpPr>
              <p:spPr>
                <a:xfrm>
                  <a:off x="3526775" y="3374425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7001" y="882"/>
                      </a:moveTo>
                      <a:cubicBezTo>
                        <a:pt x="8525" y="1763"/>
                        <a:pt x="8525" y="3192"/>
                        <a:pt x="7013" y="4061"/>
                      </a:cubicBezTo>
                      <a:cubicBezTo>
                        <a:pt x="5513" y="4942"/>
                        <a:pt x="3048" y="4942"/>
                        <a:pt x="1524" y="4061"/>
                      </a:cubicBezTo>
                      <a:cubicBezTo>
                        <a:pt x="0" y="3192"/>
                        <a:pt x="0" y="1763"/>
                        <a:pt x="1512" y="882"/>
                      </a:cubicBezTo>
                      <a:cubicBezTo>
                        <a:pt x="3024" y="1"/>
                        <a:pt x="5489" y="1"/>
                        <a:pt x="7001" y="882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29">
                  <a:extLst>
                    <a:ext uri="{FF2B5EF4-FFF2-40B4-BE49-F238E27FC236}">
                      <a16:creationId xmlns:a16="http://schemas.microsoft.com/office/drawing/2014/main" id="{98B9FB9D-D7FE-3318-D9D8-3E66704CB6D2}"/>
                    </a:ext>
                  </a:extLst>
                </p:cNvPr>
                <p:cNvSpPr/>
                <p:nvPr/>
              </p:nvSpPr>
              <p:spPr>
                <a:xfrm>
                  <a:off x="3551475" y="3392975"/>
                  <a:ext cx="163725" cy="8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9" h="3459" extrusionOk="0">
                      <a:moveTo>
                        <a:pt x="3264" y="0"/>
                      </a:moveTo>
                      <a:cubicBezTo>
                        <a:pt x="2501" y="0"/>
                        <a:pt x="1739" y="170"/>
                        <a:pt x="1155" y="509"/>
                      </a:cubicBezTo>
                      <a:cubicBezTo>
                        <a:pt x="0" y="1188"/>
                        <a:pt x="0" y="2283"/>
                        <a:pt x="1167" y="2950"/>
                      </a:cubicBezTo>
                      <a:cubicBezTo>
                        <a:pt x="1756" y="3289"/>
                        <a:pt x="2521" y="3459"/>
                        <a:pt x="3285" y="3459"/>
                      </a:cubicBezTo>
                      <a:cubicBezTo>
                        <a:pt x="4048" y="3459"/>
                        <a:pt x="4810" y="3289"/>
                        <a:pt x="5394" y="2950"/>
                      </a:cubicBezTo>
                      <a:cubicBezTo>
                        <a:pt x="6549" y="2283"/>
                        <a:pt x="6549" y="1188"/>
                        <a:pt x="5382" y="509"/>
                      </a:cubicBezTo>
                      <a:cubicBezTo>
                        <a:pt x="4793" y="170"/>
                        <a:pt x="4028" y="0"/>
                        <a:pt x="3264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29">
                  <a:extLst>
                    <a:ext uri="{FF2B5EF4-FFF2-40B4-BE49-F238E27FC236}">
                      <a16:creationId xmlns:a16="http://schemas.microsoft.com/office/drawing/2014/main" id="{911E7E4B-BADC-FF23-16E3-5DB1E8A85EBB}"/>
                    </a:ext>
                  </a:extLst>
                </p:cNvPr>
                <p:cNvSpPr/>
                <p:nvPr/>
              </p:nvSpPr>
              <p:spPr>
                <a:xfrm>
                  <a:off x="3410675" y="3414925"/>
                  <a:ext cx="445525" cy="27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21" h="10990" extrusionOk="0">
                      <a:moveTo>
                        <a:pt x="17812" y="48"/>
                      </a:moveTo>
                      <a:lnTo>
                        <a:pt x="17812" y="212"/>
                      </a:lnTo>
                      <a:lnTo>
                        <a:pt x="17812" y="212"/>
                      </a:lnTo>
                      <a:cubicBezTo>
                        <a:pt x="17818" y="161"/>
                        <a:pt x="17820" y="109"/>
                        <a:pt x="17812" y="48"/>
                      </a:cubicBezTo>
                      <a:close/>
                      <a:moveTo>
                        <a:pt x="24" y="0"/>
                      </a:moveTo>
                      <a:lnTo>
                        <a:pt x="1" y="5810"/>
                      </a:lnTo>
                      <a:cubicBezTo>
                        <a:pt x="1" y="7144"/>
                        <a:pt x="882" y="8465"/>
                        <a:pt x="2632" y="9489"/>
                      </a:cubicBezTo>
                      <a:cubicBezTo>
                        <a:pt x="2846" y="9608"/>
                        <a:pt x="3061" y="9716"/>
                        <a:pt x="3287" y="9823"/>
                      </a:cubicBezTo>
                      <a:cubicBezTo>
                        <a:pt x="3370" y="9858"/>
                        <a:pt x="3442" y="9894"/>
                        <a:pt x="3525" y="9930"/>
                      </a:cubicBezTo>
                      <a:cubicBezTo>
                        <a:pt x="3656" y="9989"/>
                        <a:pt x="3787" y="10049"/>
                        <a:pt x="3918" y="10097"/>
                      </a:cubicBezTo>
                      <a:lnTo>
                        <a:pt x="3989" y="10132"/>
                      </a:lnTo>
                      <a:lnTo>
                        <a:pt x="4144" y="10180"/>
                      </a:lnTo>
                      <a:cubicBezTo>
                        <a:pt x="4323" y="10251"/>
                        <a:pt x="4501" y="10311"/>
                        <a:pt x="4680" y="10370"/>
                      </a:cubicBezTo>
                      <a:lnTo>
                        <a:pt x="4870" y="10430"/>
                      </a:lnTo>
                      <a:lnTo>
                        <a:pt x="5001" y="10466"/>
                      </a:lnTo>
                      <a:cubicBezTo>
                        <a:pt x="5073" y="10490"/>
                        <a:pt x="5144" y="10501"/>
                        <a:pt x="5227" y="10525"/>
                      </a:cubicBezTo>
                      <a:cubicBezTo>
                        <a:pt x="5406" y="10573"/>
                        <a:pt x="5597" y="10620"/>
                        <a:pt x="5775" y="10656"/>
                      </a:cubicBezTo>
                      <a:cubicBezTo>
                        <a:pt x="5835" y="10668"/>
                        <a:pt x="5882" y="10680"/>
                        <a:pt x="5930" y="10692"/>
                      </a:cubicBezTo>
                      <a:cubicBezTo>
                        <a:pt x="5978" y="10704"/>
                        <a:pt x="6073" y="10716"/>
                        <a:pt x="6156" y="10728"/>
                      </a:cubicBezTo>
                      <a:cubicBezTo>
                        <a:pt x="6299" y="10763"/>
                        <a:pt x="6466" y="10787"/>
                        <a:pt x="6621" y="10811"/>
                      </a:cubicBezTo>
                      <a:cubicBezTo>
                        <a:pt x="6692" y="10823"/>
                        <a:pt x="6751" y="10835"/>
                        <a:pt x="6811" y="10847"/>
                      </a:cubicBezTo>
                      <a:cubicBezTo>
                        <a:pt x="6871" y="10859"/>
                        <a:pt x="6966" y="10859"/>
                        <a:pt x="7025" y="10871"/>
                      </a:cubicBezTo>
                      <a:cubicBezTo>
                        <a:pt x="7168" y="10882"/>
                        <a:pt x="7323" y="10906"/>
                        <a:pt x="7466" y="10918"/>
                      </a:cubicBezTo>
                      <a:cubicBezTo>
                        <a:pt x="7537" y="10918"/>
                        <a:pt x="7609" y="10942"/>
                        <a:pt x="7680" y="10942"/>
                      </a:cubicBezTo>
                      <a:cubicBezTo>
                        <a:pt x="7716" y="10948"/>
                        <a:pt x="7749" y="10948"/>
                        <a:pt x="7781" y="10948"/>
                      </a:cubicBezTo>
                      <a:cubicBezTo>
                        <a:pt x="7814" y="10948"/>
                        <a:pt x="7847" y="10948"/>
                        <a:pt x="7883" y="10954"/>
                      </a:cubicBezTo>
                      <a:cubicBezTo>
                        <a:pt x="8025" y="10966"/>
                        <a:pt x="8180" y="10966"/>
                        <a:pt x="8323" y="10978"/>
                      </a:cubicBezTo>
                      <a:cubicBezTo>
                        <a:pt x="8406" y="10978"/>
                        <a:pt x="8478" y="10990"/>
                        <a:pt x="8549" y="10990"/>
                      </a:cubicBezTo>
                      <a:lnTo>
                        <a:pt x="9466" y="10990"/>
                      </a:lnTo>
                      <a:cubicBezTo>
                        <a:pt x="9514" y="10990"/>
                        <a:pt x="9561" y="10990"/>
                        <a:pt x="9609" y="10978"/>
                      </a:cubicBezTo>
                      <a:cubicBezTo>
                        <a:pt x="9811" y="10966"/>
                        <a:pt x="10014" y="10954"/>
                        <a:pt x="10204" y="10942"/>
                      </a:cubicBezTo>
                      <a:cubicBezTo>
                        <a:pt x="10288" y="10942"/>
                        <a:pt x="10371" y="10930"/>
                        <a:pt x="10454" y="10930"/>
                      </a:cubicBezTo>
                      <a:lnTo>
                        <a:pt x="10573" y="10906"/>
                      </a:lnTo>
                      <a:lnTo>
                        <a:pt x="10752" y="10894"/>
                      </a:lnTo>
                      <a:cubicBezTo>
                        <a:pt x="10954" y="10859"/>
                        <a:pt x="11169" y="10835"/>
                        <a:pt x="11371" y="10799"/>
                      </a:cubicBezTo>
                      <a:lnTo>
                        <a:pt x="11514" y="10775"/>
                      </a:lnTo>
                      <a:lnTo>
                        <a:pt x="11585" y="10763"/>
                      </a:lnTo>
                      <a:cubicBezTo>
                        <a:pt x="11681" y="10751"/>
                        <a:pt x="11776" y="10728"/>
                        <a:pt x="11871" y="10704"/>
                      </a:cubicBezTo>
                      <a:cubicBezTo>
                        <a:pt x="12038" y="10668"/>
                        <a:pt x="12205" y="10632"/>
                        <a:pt x="12371" y="10597"/>
                      </a:cubicBezTo>
                      <a:cubicBezTo>
                        <a:pt x="12490" y="10573"/>
                        <a:pt x="12597" y="10537"/>
                        <a:pt x="12717" y="10501"/>
                      </a:cubicBezTo>
                      <a:cubicBezTo>
                        <a:pt x="12871" y="10466"/>
                        <a:pt x="13026" y="10418"/>
                        <a:pt x="13181" y="10370"/>
                      </a:cubicBezTo>
                      <a:lnTo>
                        <a:pt x="13276" y="10347"/>
                      </a:lnTo>
                      <a:cubicBezTo>
                        <a:pt x="13455" y="10287"/>
                        <a:pt x="13633" y="10228"/>
                        <a:pt x="13812" y="10156"/>
                      </a:cubicBezTo>
                      <a:lnTo>
                        <a:pt x="13895" y="10120"/>
                      </a:lnTo>
                      <a:cubicBezTo>
                        <a:pt x="14086" y="10049"/>
                        <a:pt x="14276" y="9966"/>
                        <a:pt x="14467" y="9882"/>
                      </a:cubicBezTo>
                      <a:lnTo>
                        <a:pt x="14622" y="9799"/>
                      </a:lnTo>
                      <a:cubicBezTo>
                        <a:pt x="14836" y="9704"/>
                        <a:pt x="15038" y="9597"/>
                        <a:pt x="15217" y="9489"/>
                      </a:cubicBezTo>
                      <a:lnTo>
                        <a:pt x="15336" y="9418"/>
                      </a:lnTo>
                      <a:cubicBezTo>
                        <a:pt x="15491" y="9323"/>
                        <a:pt x="15645" y="9227"/>
                        <a:pt x="15788" y="9120"/>
                      </a:cubicBezTo>
                      <a:lnTo>
                        <a:pt x="15860" y="9073"/>
                      </a:lnTo>
                      <a:cubicBezTo>
                        <a:pt x="16026" y="8954"/>
                        <a:pt x="16169" y="8835"/>
                        <a:pt x="16312" y="8715"/>
                      </a:cubicBezTo>
                      <a:lnTo>
                        <a:pt x="16384" y="8656"/>
                      </a:lnTo>
                      <a:cubicBezTo>
                        <a:pt x="16407" y="8632"/>
                        <a:pt x="16431" y="8608"/>
                        <a:pt x="16455" y="8585"/>
                      </a:cubicBezTo>
                      <a:cubicBezTo>
                        <a:pt x="16574" y="8477"/>
                        <a:pt x="16681" y="8370"/>
                        <a:pt x="16777" y="8263"/>
                      </a:cubicBezTo>
                      <a:cubicBezTo>
                        <a:pt x="16800" y="8239"/>
                        <a:pt x="16824" y="8215"/>
                        <a:pt x="16836" y="8192"/>
                      </a:cubicBezTo>
                      <a:cubicBezTo>
                        <a:pt x="16896" y="8132"/>
                        <a:pt x="16955" y="8061"/>
                        <a:pt x="17015" y="7989"/>
                      </a:cubicBezTo>
                      <a:cubicBezTo>
                        <a:pt x="17146" y="7823"/>
                        <a:pt x="17265" y="7644"/>
                        <a:pt x="17372" y="7465"/>
                      </a:cubicBezTo>
                      <a:cubicBezTo>
                        <a:pt x="17467" y="7299"/>
                        <a:pt x="17539" y="7132"/>
                        <a:pt x="17610" y="6953"/>
                      </a:cubicBezTo>
                      <a:cubicBezTo>
                        <a:pt x="17670" y="6787"/>
                        <a:pt x="17717" y="6620"/>
                        <a:pt x="17753" y="6453"/>
                      </a:cubicBezTo>
                      <a:lnTo>
                        <a:pt x="17753" y="6406"/>
                      </a:lnTo>
                      <a:cubicBezTo>
                        <a:pt x="17753" y="6406"/>
                        <a:pt x="17753" y="6406"/>
                        <a:pt x="17753" y="6394"/>
                      </a:cubicBezTo>
                      <a:cubicBezTo>
                        <a:pt x="17777" y="6322"/>
                        <a:pt x="17777" y="6239"/>
                        <a:pt x="17789" y="6156"/>
                      </a:cubicBezTo>
                      <a:lnTo>
                        <a:pt x="17789" y="6060"/>
                      </a:lnTo>
                      <a:cubicBezTo>
                        <a:pt x="17789" y="6025"/>
                        <a:pt x="17789" y="5977"/>
                        <a:pt x="17800" y="5941"/>
                      </a:cubicBezTo>
                      <a:cubicBezTo>
                        <a:pt x="17812" y="5906"/>
                        <a:pt x="17800" y="5894"/>
                        <a:pt x="17800" y="5870"/>
                      </a:cubicBezTo>
                      <a:lnTo>
                        <a:pt x="17812" y="212"/>
                      </a:lnTo>
                      <a:lnTo>
                        <a:pt x="17812" y="212"/>
                      </a:lnTo>
                      <a:cubicBezTo>
                        <a:pt x="17809" y="240"/>
                        <a:pt x="17805" y="268"/>
                        <a:pt x="17800" y="298"/>
                      </a:cubicBezTo>
                      <a:lnTo>
                        <a:pt x="17800" y="369"/>
                      </a:lnTo>
                      <a:cubicBezTo>
                        <a:pt x="17789" y="572"/>
                        <a:pt x="17741" y="762"/>
                        <a:pt x="17681" y="953"/>
                      </a:cubicBezTo>
                      <a:lnTo>
                        <a:pt x="17681" y="976"/>
                      </a:lnTo>
                      <a:cubicBezTo>
                        <a:pt x="17646" y="1060"/>
                        <a:pt x="17622" y="1155"/>
                        <a:pt x="17586" y="1238"/>
                      </a:cubicBezTo>
                      <a:lnTo>
                        <a:pt x="17574" y="1262"/>
                      </a:lnTo>
                      <a:cubicBezTo>
                        <a:pt x="17396" y="1679"/>
                        <a:pt x="17146" y="2060"/>
                        <a:pt x="16848" y="2393"/>
                      </a:cubicBezTo>
                      <a:cubicBezTo>
                        <a:pt x="16836" y="2417"/>
                        <a:pt x="16812" y="2429"/>
                        <a:pt x="16788" y="2453"/>
                      </a:cubicBezTo>
                      <a:cubicBezTo>
                        <a:pt x="16669" y="2596"/>
                        <a:pt x="16527" y="2727"/>
                        <a:pt x="16396" y="2846"/>
                      </a:cubicBezTo>
                      <a:lnTo>
                        <a:pt x="16324" y="2905"/>
                      </a:lnTo>
                      <a:cubicBezTo>
                        <a:pt x="16181" y="3024"/>
                        <a:pt x="16026" y="3155"/>
                        <a:pt x="15872" y="3262"/>
                      </a:cubicBezTo>
                      <a:cubicBezTo>
                        <a:pt x="15848" y="3286"/>
                        <a:pt x="15824" y="3298"/>
                        <a:pt x="15800" y="3322"/>
                      </a:cubicBezTo>
                      <a:cubicBezTo>
                        <a:pt x="15622" y="3441"/>
                        <a:pt x="15431" y="3560"/>
                        <a:pt x="15229" y="3679"/>
                      </a:cubicBezTo>
                      <a:cubicBezTo>
                        <a:pt x="15038" y="3798"/>
                        <a:pt x="14836" y="3893"/>
                        <a:pt x="14633" y="4001"/>
                      </a:cubicBezTo>
                      <a:lnTo>
                        <a:pt x="14479" y="4072"/>
                      </a:lnTo>
                      <a:cubicBezTo>
                        <a:pt x="14288" y="4155"/>
                        <a:pt x="14098" y="4239"/>
                        <a:pt x="13907" y="4310"/>
                      </a:cubicBezTo>
                      <a:lnTo>
                        <a:pt x="13824" y="4346"/>
                      </a:lnTo>
                      <a:cubicBezTo>
                        <a:pt x="13621" y="4429"/>
                        <a:pt x="13407" y="4501"/>
                        <a:pt x="13193" y="4572"/>
                      </a:cubicBezTo>
                      <a:cubicBezTo>
                        <a:pt x="13038" y="4620"/>
                        <a:pt x="12895" y="4655"/>
                        <a:pt x="12728" y="4703"/>
                      </a:cubicBezTo>
                      <a:cubicBezTo>
                        <a:pt x="12609" y="4727"/>
                        <a:pt x="12502" y="4763"/>
                        <a:pt x="12383" y="4786"/>
                      </a:cubicBezTo>
                      <a:cubicBezTo>
                        <a:pt x="12216" y="4834"/>
                        <a:pt x="12050" y="4870"/>
                        <a:pt x="11883" y="4894"/>
                      </a:cubicBezTo>
                      <a:cubicBezTo>
                        <a:pt x="11764" y="4917"/>
                        <a:pt x="11645" y="4953"/>
                        <a:pt x="11526" y="4977"/>
                      </a:cubicBezTo>
                      <a:lnTo>
                        <a:pt x="11383" y="4989"/>
                      </a:lnTo>
                      <a:cubicBezTo>
                        <a:pt x="11181" y="5025"/>
                        <a:pt x="10966" y="5060"/>
                        <a:pt x="10764" y="5084"/>
                      </a:cubicBezTo>
                      <a:lnTo>
                        <a:pt x="10585" y="5108"/>
                      </a:lnTo>
                      <a:cubicBezTo>
                        <a:pt x="10466" y="5120"/>
                        <a:pt x="10347" y="5120"/>
                        <a:pt x="10216" y="5132"/>
                      </a:cubicBezTo>
                      <a:cubicBezTo>
                        <a:pt x="10026" y="5156"/>
                        <a:pt x="9823" y="5167"/>
                        <a:pt x="9621" y="5179"/>
                      </a:cubicBezTo>
                      <a:cubicBezTo>
                        <a:pt x="9502" y="5179"/>
                        <a:pt x="9371" y="5179"/>
                        <a:pt x="9240" y="5191"/>
                      </a:cubicBezTo>
                      <a:lnTo>
                        <a:pt x="8752" y="5191"/>
                      </a:lnTo>
                      <a:cubicBezTo>
                        <a:pt x="8621" y="5191"/>
                        <a:pt x="8478" y="5191"/>
                        <a:pt x="8347" y="5179"/>
                      </a:cubicBezTo>
                      <a:cubicBezTo>
                        <a:pt x="8204" y="5167"/>
                        <a:pt x="8049" y="5156"/>
                        <a:pt x="7894" y="5156"/>
                      </a:cubicBezTo>
                      <a:cubicBezTo>
                        <a:pt x="7752" y="5144"/>
                        <a:pt x="7621" y="5132"/>
                        <a:pt x="7490" y="5120"/>
                      </a:cubicBezTo>
                      <a:cubicBezTo>
                        <a:pt x="7347" y="5108"/>
                        <a:pt x="7192" y="5084"/>
                        <a:pt x="7037" y="5072"/>
                      </a:cubicBezTo>
                      <a:cubicBezTo>
                        <a:pt x="6894" y="5048"/>
                        <a:pt x="6775" y="5036"/>
                        <a:pt x="6644" y="5013"/>
                      </a:cubicBezTo>
                      <a:cubicBezTo>
                        <a:pt x="6478" y="4989"/>
                        <a:pt x="6323" y="4953"/>
                        <a:pt x="6168" y="4929"/>
                      </a:cubicBezTo>
                      <a:cubicBezTo>
                        <a:pt x="6049" y="4906"/>
                        <a:pt x="5918" y="4882"/>
                        <a:pt x="5799" y="4858"/>
                      </a:cubicBezTo>
                      <a:cubicBezTo>
                        <a:pt x="5608" y="4810"/>
                        <a:pt x="5430" y="4763"/>
                        <a:pt x="5239" y="4715"/>
                      </a:cubicBezTo>
                      <a:cubicBezTo>
                        <a:pt x="5120" y="4691"/>
                        <a:pt x="5001" y="4655"/>
                        <a:pt x="4894" y="4620"/>
                      </a:cubicBezTo>
                      <a:lnTo>
                        <a:pt x="4704" y="4560"/>
                      </a:lnTo>
                      <a:cubicBezTo>
                        <a:pt x="4513" y="4501"/>
                        <a:pt x="4335" y="4441"/>
                        <a:pt x="4156" y="4382"/>
                      </a:cubicBezTo>
                      <a:lnTo>
                        <a:pt x="4013" y="4322"/>
                      </a:lnTo>
                      <a:cubicBezTo>
                        <a:pt x="3846" y="4263"/>
                        <a:pt x="3692" y="4191"/>
                        <a:pt x="3537" y="4120"/>
                      </a:cubicBezTo>
                      <a:cubicBezTo>
                        <a:pt x="3453" y="4084"/>
                        <a:pt x="3382" y="4060"/>
                        <a:pt x="3311" y="4024"/>
                      </a:cubicBezTo>
                      <a:cubicBezTo>
                        <a:pt x="3084" y="3917"/>
                        <a:pt x="2858" y="3798"/>
                        <a:pt x="2656" y="3679"/>
                      </a:cubicBezTo>
                      <a:cubicBezTo>
                        <a:pt x="1548" y="3048"/>
                        <a:pt x="798" y="2286"/>
                        <a:pt x="394" y="1488"/>
                      </a:cubicBezTo>
                      <a:cubicBezTo>
                        <a:pt x="155" y="1024"/>
                        <a:pt x="24" y="524"/>
                        <a:pt x="2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29">
                  <a:extLst>
                    <a:ext uri="{FF2B5EF4-FFF2-40B4-BE49-F238E27FC236}">
                      <a16:creationId xmlns:a16="http://schemas.microsoft.com/office/drawing/2014/main" id="{2E3E68F5-3DB5-2388-85F0-6484F1072259}"/>
                    </a:ext>
                  </a:extLst>
                </p:cNvPr>
                <p:cNvSpPr/>
                <p:nvPr/>
              </p:nvSpPr>
              <p:spPr>
                <a:xfrm>
                  <a:off x="3388650" y="3274125"/>
                  <a:ext cx="489375" cy="28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4" extrusionOk="0">
                      <a:moveTo>
                        <a:pt x="16074" y="2013"/>
                      </a:moveTo>
                      <a:cubicBezTo>
                        <a:pt x="19563" y="4037"/>
                        <a:pt x="19574" y="7299"/>
                        <a:pt x="16110" y="9311"/>
                      </a:cubicBezTo>
                      <a:cubicBezTo>
                        <a:pt x="12645" y="11311"/>
                        <a:pt x="7001" y="11323"/>
                        <a:pt x="3513" y="9311"/>
                      </a:cubicBezTo>
                      <a:cubicBezTo>
                        <a:pt x="12" y="7287"/>
                        <a:pt x="1" y="4025"/>
                        <a:pt x="3465" y="2013"/>
                      </a:cubicBezTo>
                      <a:cubicBezTo>
                        <a:pt x="6942" y="0"/>
                        <a:pt x="12574" y="0"/>
                        <a:pt x="16074" y="201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29">
                  <a:extLst>
                    <a:ext uri="{FF2B5EF4-FFF2-40B4-BE49-F238E27FC236}">
                      <a16:creationId xmlns:a16="http://schemas.microsoft.com/office/drawing/2014/main" id="{358DDC87-1C67-5A81-302B-F0DA69EC2BF1}"/>
                    </a:ext>
                  </a:extLst>
                </p:cNvPr>
                <p:cNvSpPr/>
                <p:nvPr/>
              </p:nvSpPr>
              <p:spPr>
                <a:xfrm>
                  <a:off x="3545525" y="3364900"/>
                  <a:ext cx="1759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7" h="4073" extrusionOk="0">
                      <a:moveTo>
                        <a:pt x="5775" y="727"/>
                      </a:moveTo>
                      <a:cubicBezTo>
                        <a:pt x="7025" y="1442"/>
                        <a:pt x="7037" y="2620"/>
                        <a:pt x="5787" y="3347"/>
                      </a:cubicBezTo>
                      <a:cubicBezTo>
                        <a:pt x="4548" y="4061"/>
                        <a:pt x="2512" y="4073"/>
                        <a:pt x="1262" y="3347"/>
                      </a:cubicBezTo>
                      <a:cubicBezTo>
                        <a:pt x="12" y="2620"/>
                        <a:pt x="0" y="1442"/>
                        <a:pt x="1250" y="727"/>
                      </a:cubicBezTo>
                      <a:cubicBezTo>
                        <a:pt x="2500" y="1"/>
                        <a:pt x="4513" y="1"/>
                        <a:pt x="5775" y="727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29">
                  <a:extLst>
                    <a:ext uri="{FF2B5EF4-FFF2-40B4-BE49-F238E27FC236}">
                      <a16:creationId xmlns:a16="http://schemas.microsoft.com/office/drawing/2014/main" id="{EBF5DFC0-37C6-60BD-7AA7-95269534DF1F}"/>
                    </a:ext>
                  </a:extLst>
                </p:cNvPr>
                <p:cNvSpPr/>
                <p:nvPr/>
              </p:nvSpPr>
              <p:spPr>
                <a:xfrm>
                  <a:off x="3446700" y="3230675"/>
                  <a:ext cx="373575" cy="23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3" h="9228" extrusionOk="0">
                      <a:moveTo>
                        <a:pt x="14943" y="60"/>
                      </a:moveTo>
                      <a:lnTo>
                        <a:pt x="14942" y="314"/>
                      </a:lnTo>
                      <a:lnTo>
                        <a:pt x="14942" y="314"/>
                      </a:lnTo>
                      <a:cubicBezTo>
                        <a:pt x="14942" y="313"/>
                        <a:pt x="14942" y="311"/>
                        <a:pt x="14943" y="310"/>
                      </a:cubicBezTo>
                      <a:lnTo>
                        <a:pt x="14943" y="250"/>
                      </a:lnTo>
                      <a:cubicBezTo>
                        <a:pt x="14943" y="179"/>
                        <a:pt x="14943" y="119"/>
                        <a:pt x="14943" y="60"/>
                      </a:cubicBezTo>
                      <a:close/>
                      <a:moveTo>
                        <a:pt x="12" y="0"/>
                      </a:moveTo>
                      <a:lnTo>
                        <a:pt x="0" y="4870"/>
                      </a:lnTo>
                      <a:cubicBezTo>
                        <a:pt x="0" y="5989"/>
                        <a:pt x="727" y="7108"/>
                        <a:pt x="2203" y="7954"/>
                      </a:cubicBezTo>
                      <a:cubicBezTo>
                        <a:pt x="2382" y="8061"/>
                        <a:pt x="2560" y="8156"/>
                        <a:pt x="2751" y="8251"/>
                      </a:cubicBezTo>
                      <a:cubicBezTo>
                        <a:pt x="2822" y="8275"/>
                        <a:pt x="2882" y="8299"/>
                        <a:pt x="2953" y="8335"/>
                      </a:cubicBezTo>
                      <a:cubicBezTo>
                        <a:pt x="3060" y="8382"/>
                        <a:pt x="3167" y="8430"/>
                        <a:pt x="3286" y="8477"/>
                      </a:cubicBezTo>
                      <a:lnTo>
                        <a:pt x="3346" y="8501"/>
                      </a:lnTo>
                      <a:lnTo>
                        <a:pt x="3477" y="8549"/>
                      </a:lnTo>
                      <a:cubicBezTo>
                        <a:pt x="3620" y="8608"/>
                        <a:pt x="3775" y="8656"/>
                        <a:pt x="3917" y="8692"/>
                      </a:cubicBezTo>
                      <a:cubicBezTo>
                        <a:pt x="3977" y="8716"/>
                        <a:pt x="4025" y="8727"/>
                        <a:pt x="4084" y="8751"/>
                      </a:cubicBezTo>
                      <a:lnTo>
                        <a:pt x="4191" y="8775"/>
                      </a:lnTo>
                      <a:cubicBezTo>
                        <a:pt x="4251" y="8799"/>
                        <a:pt x="4310" y="8811"/>
                        <a:pt x="4382" y="8823"/>
                      </a:cubicBezTo>
                      <a:cubicBezTo>
                        <a:pt x="4525" y="8870"/>
                        <a:pt x="4691" y="8906"/>
                        <a:pt x="4846" y="8942"/>
                      </a:cubicBezTo>
                      <a:cubicBezTo>
                        <a:pt x="4882" y="8954"/>
                        <a:pt x="4929" y="8966"/>
                        <a:pt x="4965" y="8977"/>
                      </a:cubicBezTo>
                      <a:lnTo>
                        <a:pt x="5156" y="9001"/>
                      </a:lnTo>
                      <a:cubicBezTo>
                        <a:pt x="5287" y="9025"/>
                        <a:pt x="5418" y="9049"/>
                        <a:pt x="5549" y="9073"/>
                      </a:cubicBezTo>
                      <a:cubicBezTo>
                        <a:pt x="5608" y="9085"/>
                        <a:pt x="5656" y="9097"/>
                        <a:pt x="5703" y="9097"/>
                      </a:cubicBezTo>
                      <a:lnTo>
                        <a:pt x="5882" y="9120"/>
                      </a:lnTo>
                      <a:cubicBezTo>
                        <a:pt x="6013" y="9132"/>
                        <a:pt x="6132" y="9156"/>
                        <a:pt x="6263" y="9168"/>
                      </a:cubicBezTo>
                      <a:cubicBezTo>
                        <a:pt x="6323" y="9168"/>
                        <a:pt x="6370" y="9180"/>
                        <a:pt x="6430" y="9180"/>
                      </a:cubicBezTo>
                      <a:lnTo>
                        <a:pt x="6608" y="9192"/>
                      </a:lnTo>
                      <a:cubicBezTo>
                        <a:pt x="6727" y="9204"/>
                        <a:pt x="6858" y="9204"/>
                        <a:pt x="6977" y="9216"/>
                      </a:cubicBezTo>
                      <a:cubicBezTo>
                        <a:pt x="7049" y="9216"/>
                        <a:pt x="7108" y="9216"/>
                        <a:pt x="7168" y="9228"/>
                      </a:cubicBezTo>
                      <a:lnTo>
                        <a:pt x="8049" y="9228"/>
                      </a:lnTo>
                      <a:cubicBezTo>
                        <a:pt x="8228" y="9216"/>
                        <a:pt x="8394" y="9204"/>
                        <a:pt x="8561" y="9192"/>
                      </a:cubicBezTo>
                      <a:cubicBezTo>
                        <a:pt x="8632" y="9192"/>
                        <a:pt x="8692" y="9192"/>
                        <a:pt x="8763" y="9180"/>
                      </a:cubicBezTo>
                      <a:lnTo>
                        <a:pt x="8859" y="9168"/>
                      </a:lnTo>
                      <a:cubicBezTo>
                        <a:pt x="8918" y="9168"/>
                        <a:pt x="8966" y="9144"/>
                        <a:pt x="9013" y="9144"/>
                      </a:cubicBezTo>
                      <a:cubicBezTo>
                        <a:pt x="9180" y="9120"/>
                        <a:pt x="9359" y="9097"/>
                        <a:pt x="9525" y="9073"/>
                      </a:cubicBezTo>
                      <a:lnTo>
                        <a:pt x="9656" y="9049"/>
                      </a:lnTo>
                      <a:lnTo>
                        <a:pt x="9716" y="9037"/>
                      </a:lnTo>
                      <a:cubicBezTo>
                        <a:pt x="9799" y="9025"/>
                        <a:pt x="9871" y="9001"/>
                        <a:pt x="9954" y="8989"/>
                      </a:cubicBezTo>
                      <a:cubicBezTo>
                        <a:pt x="10097" y="8966"/>
                        <a:pt x="10228" y="8930"/>
                        <a:pt x="10371" y="8906"/>
                      </a:cubicBezTo>
                      <a:cubicBezTo>
                        <a:pt x="10466" y="8882"/>
                        <a:pt x="10561" y="8847"/>
                        <a:pt x="10668" y="8823"/>
                      </a:cubicBezTo>
                      <a:cubicBezTo>
                        <a:pt x="10799" y="8787"/>
                        <a:pt x="10930" y="8751"/>
                        <a:pt x="11049" y="8716"/>
                      </a:cubicBezTo>
                      <a:lnTo>
                        <a:pt x="11133" y="8692"/>
                      </a:lnTo>
                      <a:cubicBezTo>
                        <a:pt x="11287" y="8644"/>
                        <a:pt x="11442" y="8585"/>
                        <a:pt x="11585" y="8525"/>
                      </a:cubicBezTo>
                      <a:lnTo>
                        <a:pt x="11657" y="8501"/>
                      </a:lnTo>
                      <a:cubicBezTo>
                        <a:pt x="11823" y="8442"/>
                        <a:pt x="11978" y="8370"/>
                        <a:pt x="12133" y="8299"/>
                      </a:cubicBezTo>
                      <a:lnTo>
                        <a:pt x="12276" y="8227"/>
                      </a:lnTo>
                      <a:cubicBezTo>
                        <a:pt x="12442" y="8144"/>
                        <a:pt x="12609" y="8061"/>
                        <a:pt x="12776" y="7965"/>
                      </a:cubicBezTo>
                      <a:lnTo>
                        <a:pt x="12871" y="7918"/>
                      </a:lnTo>
                      <a:cubicBezTo>
                        <a:pt x="13002" y="7834"/>
                        <a:pt x="13133" y="7751"/>
                        <a:pt x="13252" y="7668"/>
                      </a:cubicBezTo>
                      <a:lnTo>
                        <a:pt x="13311" y="7620"/>
                      </a:lnTo>
                      <a:cubicBezTo>
                        <a:pt x="13442" y="7525"/>
                        <a:pt x="13573" y="7418"/>
                        <a:pt x="13692" y="7323"/>
                      </a:cubicBezTo>
                      <a:lnTo>
                        <a:pt x="13752" y="7275"/>
                      </a:lnTo>
                      <a:cubicBezTo>
                        <a:pt x="13764" y="7251"/>
                        <a:pt x="13788" y="7239"/>
                        <a:pt x="13812" y="7215"/>
                      </a:cubicBezTo>
                      <a:cubicBezTo>
                        <a:pt x="13907" y="7132"/>
                        <a:pt x="14002" y="7037"/>
                        <a:pt x="14085" y="6953"/>
                      </a:cubicBezTo>
                      <a:lnTo>
                        <a:pt x="14133" y="6894"/>
                      </a:lnTo>
                      <a:cubicBezTo>
                        <a:pt x="14181" y="6834"/>
                        <a:pt x="14228" y="6775"/>
                        <a:pt x="14276" y="6715"/>
                      </a:cubicBezTo>
                      <a:cubicBezTo>
                        <a:pt x="14395" y="6572"/>
                        <a:pt x="14490" y="6430"/>
                        <a:pt x="14574" y="6275"/>
                      </a:cubicBezTo>
                      <a:cubicBezTo>
                        <a:pt x="14657" y="6132"/>
                        <a:pt x="14716" y="5989"/>
                        <a:pt x="14776" y="5846"/>
                      </a:cubicBezTo>
                      <a:cubicBezTo>
                        <a:pt x="14824" y="5715"/>
                        <a:pt x="14871" y="5572"/>
                        <a:pt x="14895" y="5429"/>
                      </a:cubicBezTo>
                      <a:lnTo>
                        <a:pt x="14895" y="5394"/>
                      </a:lnTo>
                      <a:cubicBezTo>
                        <a:pt x="14907" y="5322"/>
                        <a:pt x="14919" y="5251"/>
                        <a:pt x="14931" y="5191"/>
                      </a:cubicBezTo>
                      <a:lnTo>
                        <a:pt x="14931" y="5108"/>
                      </a:lnTo>
                      <a:lnTo>
                        <a:pt x="14931" y="5001"/>
                      </a:lnTo>
                      <a:lnTo>
                        <a:pt x="14931" y="4941"/>
                      </a:lnTo>
                      <a:lnTo>
                        <a:pt x="14942" y="314"/>
                      </a:lnTo>
                      <a:lnTo>
                        <a:pt x="14942" y="314"/>
                      </a:lnTo>
                      <a:cubicBezTo>
                        <a:pt x="14918" y="479"/>
                        <a:pt x="14883" y="633"/>
                        <a:pt x="14835" y="798"/>
                      </a:cubicBezTo>
                      <a:cubicBezTo>
                        <a:pt x="14835" y="798"/>
                        <a:pt x="14835" y="810"/>
                        <a:pt x="14835" y="822"/>
                      </a:cubicBezTo>
                      <a:cubicBezTo>
                        <a:pt x="14812" y="893"/>
                        <a:pt x="14788" y="965"/>
                        <a:pt x="14752" y="1036"/>
                      </a:cubicBezTo>
                      <a:lnTo>
                        <a:pt x="14752" y="1060"/>
                      </a:lnTo>
                      <a:cubicBezTo>
                        <a:pt x="14597" y="1405"/>
                        <a:pt x="14395" y="1727"/>
                        <a:pt x="14145" y="2000"/>
                      </a:cubicBezTo>
                      <a:cubicBezTo>
                        <a:pt x="14121" y="2024"/>
                        <a:pt x="14109" y="2048"/>
                        <a:pt x="14097" y="2060"/>
                      </a:cubicBezTo>
                      <a:cubicBezTo>
                        <a:pt x="13990" y="2179"/>
                        <a:pt x="13871" y="2286"/>
                        <a:pt x="13764" y="2393"/>
                      </a:cubicBezTo>
                      <a:lnTo>
                        <a:pt x="13704" y="2441"/>
                      </a:lnTo>
                      <a:cubicBezTo>
                        <a:pt x="13585" y="2548"/>
                        <a:pt x="13454" y="2643"/>
                        <a:pt x="13323" y="2739"/>
                      </a:cubicBezTo>
                      <a:lnTo>
                        <a:pt x="13264" y="2774"/>
                      </a:lnTo>
                      <a:cubicBezTo>
                        <a:pt x="13109" y="2881"/>
                        <a:pt x="12966" y="2989"/>
                        <a:pt x="12788" y="3072"/>
                      </a:cubicBezTo>
                      <a:cubicBezTo>
                        <a:pt x="12609" y="3167"/>
                        <a:pt x="12454" y="3262"/>
                        <a:pt x="12276" y="3346"/>
                      </a:cubicBezTo>
                      <a:lnTo>
                        <a:pt x="12145" y="3405"/>
                      </a:lnTo>
                      <a:cubicBezTo>
                        <a:pt x="11990" y="3477"/>
                        <a:pt x="11835" y="3548"/>
                        <a:pt x="11668" y="3608"/>
                      </a:cubicBezTo>
                      <a:lnTo>
                        <a:pt x="11597" y="3632"/>
                      </a:lnTo>
                      <a:cubicBezTo>
                        <a:pt x="11430" y="3703"/>
                        <a:pt x="11240" y="3763"/>
                        <a:pt x="11061" y="3822"/>
                      </a:cubicBezTo>
                      <a:cubicBezTo>
                        <a:pt x="10942" y="3858"/>
                        <a:pt x="10811" y="3894"/>
                        <a:pt x="10680" y="3929"/>
                      </a:cubicBezTo>
                      <a:cubicBezTo>
                        <a:pt x="10585" y="3953"/>
                        <a:pt x="10490" y="3989"/>
                        <a:pt x="10383" y="4013"/>
                      </a:cubicBezTo>
                      <a:cubicBezTo>
                        <a:pt x="10240" y="4048"/>
                        <a:pt x="10109" y="4072"/>
                        <a:pt x="9966" y="4096"/>
                      </a:cubicBezTo>
                      <a:cubicBezTo>
                        <a:pt x="9871" y="4120"/>
                        <a:pt x="9763" y="4144"/>
                        <a:pt x="9668" y="4155"/>
                      </a:cubicBezTo>
                      <a:lnTo>
                        <a:pt x="9537" y="4179"/>
                      </a:lnTo>
                      <a:cubicBezTo>
                        <a:pt x="9371" y="4215"/>
                        <a:pt x="9204" y="4227"/>
                        <a:pt x="9025" y="4251"/>
                      </a:cubicBezTo>
                      <a:lnTo>
                        <a:pt x="8870" y="4275"/>
                      </a:lnTo>
                      <a:cubicBezTo>
                        <a:pt x="8775" y="4286"/>
                        <a:pt x="8680" y="4286"/>
                        <a:pt x="8573" y="4298"/>
                      </a:cubicBezTo>
                      <a:cubicBezTo>
                        <a:pt x="8406" y="4310"/>
                        <a:pt x="8239" y="4322"/>
                        <a:pt x="8073" y="4334"/>
                      </a:cubicBezTo>
                      <a:lnTo>
                        <a:pt x="7001" y="4334"/>
                      </a:lnTo>
                      <a:cubicBezTo>
                        <a:pt x="6870" y="4334"/>
                        <a:pt x="6739" y="4322"/>
                        <a:pt x="6620" y="4310"/>
                      </a:cubicBezTo>
                      <a:cubicBezTo>
                        <a:pt x="6489" y="4298"/>
                        <a:pt x="6382" y="4286"/>
                        <a:pt x="6275" y="4286"/>
                      </a:cubicBezTo>
                      <a:cubicBezTo>
                        <a:pt x="6156" y="4275"/>
                        <a:pt x="6025" y="4251"/>
                        <a:pt x="5894" y="4239"/>
                      </a:cubicBezTo>
                      <a:lnTo>
                        <a:pt x="5561" y="4191"/>
                      </a:lnTo>
                      <a:cubicBezTo>
                        <a:pt x="5430" y="4167"/>
                        <a:pt x="5299" y="4144"/>
                        <a:pt x="5168" y="4120"/>
                      </a:cubicBezTo>
                      <a:cubicBezTo>
                        <a:pt x="5060" y="4108"/>
                        <a:pt x="4965" y="4084"/>
                        <a:pt x="4858" y="4060"/>
                      </a:cubicBezTo>
                      <a:cubicBezTo>
                        <a:pt x="4703" y="4024"/>
                        <a:pt x="4548" y="3989"/>
                        <a:pt x="4394" y="3941"/>
                      </a:cubicBezTo>
                      <a:cubicBezTo>
                        <a:pt x="4287" y="3917"/>
                        <a:pt x="4191" y="3894"/>
                        <a:pt x="4096" y="3870"/>
                      </a:cubicBezTo>
                      <a:lnTo>
                        <a:pt x="3941" y="3822"/>
                      </a:lnTo>
                      <a:cubicBezTo>
                        <a:pt x="3786" y="3774"/>
                        <a:pt x="3644" y="3715"/>
                        <a:pt x="3489" y="3667"/>
                      </a:cubicBezTo>
                      <a:lnTo>
                        <a:pt x="3358" y="3620"/>
                      </a:lnTo>
                      <a:cubicBezTo>
                        <a:pt x="3227" y="3572"/>
                        <a:pt x="3096" y="3513"/>
                        <a:pt x="2965" y="3453"/>
                      </a:cubicBezTo>
                      <a:cubicBezTo>
                        <a:pt x="2894" y="3417"/>
                        <a:pt x="2834" y="3393"/>
                        <a:pt x="2763" y="3370"/>
                      </a:cubicBezTo>
                      <a:cubicBezTo>
                        <a:pt x="2584" y="3274"/>
                        <a:pt x="2393" y="3179"/>
                        <a:pt x="2215" y="3084"/>
                      </a:cubicBezTo>
                      <a:cubicBezTo>
                        <a:pt x="1298" y="2548"/>
                        <a:pt x="667" y="1917"/>
                        <a:pt x="322" y="1238"/>
                      </a:cubicBezTo>
                      <a:cubicBezTo>
                        <a:pt x="119" y="857"/>
                        <a:pt x="12" y="429"/>
                        <a:pt x="12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29">
                  <a:extLst>
                    <a:ext uri="{FF2B5EF4-FFF2-40B4-BE49-F238E27FC236}">
                      <a16:creationId xmlns:a16="http://schemas.microsoft.com/office/drawing/2014/main" id="{FA62F943-FF08-127F-F3CB-28747FBDFF10}"/>
                    </a:ext>
                  </a:extLst>
                </p:cNvPr>
                <p:cNvSpPr/>
                <p:nvPr/>
              </p:nvSpPr>
              <p:spPr>
                <a:xfrm>
                  <a:off x="3427950" y="3112500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90" y="1691"/>
                      </a:moveTo>
                      <a:cubicBezTo>
                        <a:pt x="16419" y="3382"/>
                        <a:pt x="16431" y="6120"/>
                        <a:pt x="13526" y="7811"/>
                      </a:cubicBezTo>
                      <a:cubicBezTo>
                        <a:pt x="10609" y="9513"/>
                        <a:pt x="5870" y="9513"/>
                        <a:pt x="2941" y="7811"/>
                      </a:cubicBezTo>
                      <a:cubicBezTo>
                        <a:pt x="12" y="6120"/>
                        <a:pt x="0" y="3382"/>
                        <a:pt x="2905" y="1691"/>
                      </a:cubicBezTo>
                      <a:cubicBezTo>
                        <a:pt x="5822" y="0"/>
                        <a:pt x="10561" y="0"/>
                        <a:pt x="13490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29">
                  <a:extLst>
                    <a:ext uri="{FF2B5EF4-FFF2-40B4-BE49-F238E27FC236}">
                      <a16:creationId xmlns:a16="http://schemas.microsoft.com/office/drawing/2014/main" id="{EC2BA687-8B8C-F29F-AA7A-35BFB81856E8}"/>
                    </a:ext>
                  </a:extLst>
                </p:cNvPr>
                <p:cNvSpPr/>
                <p:nvPr/>
              </p:nvSpPr>
              <p:spPr>
                <a:xfrm>
                  <a:off x="3526775" y="3169650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7001" y="881"/>
                      </a:moveTo>
                      <a:cubicBezTo>
                        <a:pt x="8525" y="1751"/>
                        <a:pt x="8525" y="3179"/>
                        <a:pt x="7013" y="4060"/>
                      </a:cubicBezTo>
                      <a:cubicBezTo>
                        <a:pt x="5513" y="4930"/>
                        <a:pt x="3048" y="4941"/>
                        <a:pt x="1524" y="4060"/>
                      </a:cubicBezTo>
                      <a:cubicBezTo>
                        <a:pt x="0" y="3179"/>
                        <a:pt x="0" y="1751"/>
                        <a:pt x="1512" y="881"/>
                      </a:cubicBezTo>
                      <a:cubicBezTo>
                        <a:pt x="3024" y="0"/>
                        <a:pt x="5489" y="0"/>
                        <a:pt x="7001" y="88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29">
                  <a:extLst>
                    <a:ext uri="{FF2B5EF4-FFF2-40B4-BE49-F238E27FC236}">
                      <a16:creationId xmlns:a16="http://schemas.microsoft.com/office/drawing/2014/main" id="{C2BDF679-69F3-78D4-454A-4A2B5AA46EB4}"/>
                    </a:ext>
                  </a:extLst>
                </p:cNvPr>
                <p:cNvSpPr/>
                <p:nvPr/>
              </p:nvSpPr>
              <p:spPr>
                <a:xfrm>
                  <a:off x="3551475" y="3188100"/>
                  <a:ext cx="163725" cy="8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9" h="3454" extrusionOk="0">
                      <a:moveTo>
                        <a:pt x="3264" y="1"/>
                      </a:moveTo>
                      <a:cubicBezTo>
                        <a:pt x="2501" y="1"/>
                        <a:pt x="1739" y="167"/>
                        <a:pt x="1155" y="501"/>
                      </a:cubicBezTo>
                      <a:cubicBezTo>
                        <a:pt x="0" y="1179"/>
                        <a:pt x="0" y="2275"/>
                        <a:pt x="1167" y="2953"/>
                      </a:cubicBezTo>
                      <a:cubicBezTo>
                        <a:pt x="1756" y="3287"/>
                        <a:pt x="2521" y="3453"/>
                        <a:pt x="3285" y="3453"/>
                      </a:cubicBezTo>
                      <a:cubicBezTo>
                        <a:pt x="4048" y="3453"/>
                        <a:pt x="4810" y="3287"/>
                        <a:pt x="5394" y="2953"/>
                      </a:cubicBezTo>
                      <a:cubicBezTo>
                        <a:pt x="6549" y="2275"/>
                        <a:pt x="6549" y="1179"/>
                        <a:pt x="5382" y="501"/>
                      </a:cubicBezTo>
                      <a:cubicBezTo>
                        <a:pt x="4793" y="167"/>
                        <a:pt x="4028" y="1"/>
                        <a:pt x="3264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29">
                  <a:extLst>
                    <a:ext uri="{FF2B5EF4-FFF2-40B4-BE49-F238E27FC236}">
                      <a16:creationId xmlns:a16="http://schemas.microsoft.com/office/drawing/2014/main" id="{B215E4DC-141F-CA80-3251-394870D12FFF}"/>
                    </a:ext>
                  </a:extLst>
                </p:cNvPr>
                <p:cNvSpPr/>
                <p:nvPr/>
              </p:nvSpPr>
              <p:spPr>
                <a:xfrm>
                  <a:off x="3410675" y="3210125"/>
                  <a:ext cx="445525" cy="2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21" h="10991" extrusionOk="0">
                      <a:moveTo>
                        <a:pt x="17812" y="60"/>
                      </a:moveTo>
                      <a:lnTo>
                        <a:pt x="17812" y="207"/>
                      </a:lnTo>
                      <a:lnTo>
                        <a:pt x="17812" y="207"/>
                      </a:lnTo>
                      <a:cubicBezTo>
                        <a:pt x="17818" y="157"/>
                        <a:pt x="17820" y="106"/>
                        <a:pt x="17812" y="60"/>
                      </a:cubicBezTo>
                      <a:close/>
                      <a:moveTo>
                        <a:pt x="24" y="1"/>
                      </a:moveTo>
                      <a:lnTo>
                        <a:pt x="1" y="5799"/>
                      </a:lnTo>
                      <a:cubicBezTo>
                        <a:pt x="1" y="7132"/>
                        <a:pt x="882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70" y="9859"/>
                        <a:pt x="3442" y="9883"/>
                        <a:pt x="3525" y="9919"/>
                      </a:cubicBezTo>
                      <a:cubicBezTo>
                        <a:pt x="3656" y="9978"/>
                        <a:pt x="3787" y="10038"/>
                        <a:pt x="3918" y="10097"/>
                      </a:cubicBezTo>
                      <a:lnTo>
                        <a:pt x="3989" y="10121"/>
                      </a:lnTo>
                      <a:lnTo>
                        <a:pt x="4144" y="10180"/>
                      </a:lnTo>
                      <a:cubicBezTo>
                        <a:pt x="4323" y="10240"/>
                        <a:pt x="4501" y="10311"/>
                        <a:pt x="4680" y="10359"/>
                      </a:cubicBezTo>
                      <a:lnTo>
                        <a:pt x="4870" y="10419"/>
                      </a:lnTo>
                      <a:lnTo>
                        <a:pt x="5001" y="10466"/>
                      </a:lnTo>
                      <a:cubicBezTo>
                        <a:pt x="5073" y="10478"/>
                        <a:pt x="5144" y="10502"/>
                        <a:pt x="5227" y="10514"/>
                      </a:cubicBezTo>
                      <a:cubicBezTo>
                        <a:pt x="5406" y="10561"/>
                        <a:pt x="5597" y="10609"/>
                        <a:pt x="5775" y="10657"/>
                      </a:cubicBezTo>
                      <a:cubicBezTo>
                        <a:pt x="5835" y="10669"/>
                        <a:pt x="5882" y="10681"/>
                        <a:pt x="5930" y="10692"/>
                      </a:cubicBezTo>
                      <a:cubicBezTo>
                        <a:pt x="5978" y="10704"/>
                        <a:pt x="6073" y="10716"/>
                        <a:pt x="6156" y="10728"/>
                      </a:cubicBezTo>
                      <a:cubicBezTo>
                        <a:pt x="6299" y="10752"/>
                        <a:pt x="6466" y="10788"/>
                        <a:pt x="6621" y="10812"/>
                      </a:cubicBezTo>
                      <a:cubicBezTo>
                        <a:pt x="6692" y="10823"/>
                        <a:pt x="6751" y="10835"/>
                        <a:pt x="6811" y="10847"/>
                      </a:cubicBezTo>
                      <a:cubicBezTo>
                        <a:pt x="6871" y="10847"/>
                        <a:pt x="6966" y="10859"/>
                        <a:pt x="7025" y="10871"/>
                      </a:cubicBezTo>
                      <a:cubicBezTo>
                        <a:pt x="7168" y="10883"/>
                        <a:pt x="7323" y="10907"/>
                        <a:pt x="7466" y="10919"/>
                      </a:cubicBezTo>
                      <a:cubicBezTo>
                        <a:pt x="7537" y="10919"/>
                        <a:pt x="7609" y="10931"/>
                        <a:pt x="7680" y="10942"/>
                      </a:cubicBezTo>
                      <a:cubicBezTo>
                        <a:pt x="7752" y="10942"/>
                        <a:pt x="7811" y="10942"/>
                        <a:pt x="7883" y="10954"/>
                      </a:cubicBezTo>
                      <a:cubicBezTo>
                        <a:pt x="8025" y="10954"/>
                        <a:pt x="8180" y="10966"/>
                        <a:pt x="8323" y="10978"/>
                      </a:cubicBezTo>
                      <a:cubicBezTo>
                        <a:pt x="8406" y="10978"/>
                        <a:pt x="8478" y="10990"/>
                        <a:pt x="8549" y="10990"/>
                      </a:cubicBezTo>
                      <a:lnTo>
                        <a:pt x="9466" y="10990"/>
                      </a:lnTo>
                      <a:cubicBezTo>
                        <a:pt x="9514" y="10990"/>
                        <a:pt x="9561" y="10978"/>
                        <a:pt x="9609" y="10978"/>
                      </a:cubicBezTo>
                      <a:cubicBezTo>
                        <a:pt x="9811" y="10966"/>
                        <a:pt x="10014" y="10954"/>
                        <a:pt x="10204" y="10942"/>
                      </a:cubicBezTo>
                      <a:cubicBezTo>
                        <a:pt x="10288" y="10931"/>
                        <a:pt x="10371" y="10931"/>
                        <a:pt x="10454" y="10919"/>
                      </a:cubicBezTo>
                      <a:lnTo>
                        <a:pt x="10573" y="10907"/>
                      </a:lnTo>
                      <a:lnTo>
                        <a:pt x="10752" y="10883"/>
                      </a:lnTo>
                      <a:cubicBezTo>
                        <a:pt x="10954" y="10859"/>
                        <a:pt x="11169" y="10835"/>
                        <a:pt x="11371" y="10800"/>
                      </a:cubicBezTo>
                      <a:lnTo>
                        <a:pt x="11514" y="10776"/>
                      </a:lnTo>
                      <a:lnTo>
                        <a:pt x="11585" y="10764"/>
                      </a:lnTo>
                      <a:cubicBezTo>
                        <a:pt x="11681" y="10740"/>
                        <a:pt x="11776" y="10716"/>
                        <a:pt x="11871" y="10704"/>
                      </a:cubicBezTo>
                      <a:cubicBezTo>
                        <a:pt x="12038" y="10669"/>
                        <a:pt x="12205" y="10633"/>
                        <a:pt x="12371" y="10597"/>
                      </a:cubicBezTo>
                      <a:cubicBezTo>
                        <a:pt x="12490" y="10561"/>
                        <a:pt x="12597" y="10538"/>
                        <a:pt x="12717" y="10502"/>
                      </a:cubicBezTo>
                      <a:cubicBezTo>
                        <a:pt x="12871" y="10454"/>
                        <a:pt x="13026" y="10419"/>
                        <a:pt x="13181" y="10371"/>
                      </a:cubicBezTo>
                      <a:lnTo>
                        <a:pt x="13276" y="10347"/>
                      </a:lnTo>
                      <a:cubicBezTo>
                        <a:pt x="13455" y="10288"/>
                        <a:pt x="13633" y="10216"/>
                        <a:pt x="13812" y="10145"/>
                      </a:cubicBezTo>
                      <a:lnTo>
                        <a:pt x="13895" y="10121"/>
                      </a:lnTo>
                      <a:cubicBezTo>
                        <a:pt x="14086" y="10038"/>
                        <a:pt x="14276" y="9966"/>
                        <a:pt x="14467" y="9871"/>
                      </a:cubicBezTo>
                      <a:lnTo>
                        <a:pt x="14622" y="9799"/>
                      </a:lnTo>
                      <a:cubicBezTo>
                        <a:pt x="14836" y="9704"/>
                        <a:pt x="15038" y="9597"/>
                        <a:pt x="15217" y="9478"/>
                      </a:cubicBezTo>
                      <a:lnTo>
                        <a:pt x="15336" y="9418"/>
                      </a:lnTo>
                      <a:cubicBezTo>
                        <a:pt x="15491" y="9323"/>
                        <a:pt x="15645" y="9228"/>
                        <a:pt x="15788" y="9121"/>
                      </a:cubicBezTo>
                      <a:lnTo>
                        <a:pt x="15860" y="9073"/>
                      </a:lnTo>
                      <a:cubicBezTo>
                        <a:pt x="16026" y="8954"/>
                        <a:pt x="16169" y="8835"/>
                        <a:pt x="16312" y="8704"/>
                      </a:cubicBezTo>
                      <a:lnTo>
                        <a:pt x="16384" y="8656"/>
                      </a:lnTo>
                      <a:lnTo>
                        <a:pt x="16455" y="8585"/>
                      </a:lnTo>
                      <a:cubicBezTo>
                        <a:pt x="16574" y="8478"/>
                        <a:pt x="16681" y="8371"/>
                        <a:pt x="16777" y="8264"/>
                      </a:cubicBezTo>
                      <a:cubicBezTo>
                        <a:pt x="16800" y="8240"/>
                        <a:pt x="16824" y="8216"/>
                        <a:pt x="16836" y="8192"/>
                      </a:cubicBezTo>
                      <a:cubicBezTo>
                        <a:pt x="16896" y="8121"/>
                        <a:pt x="16955" y="8061"/>
                        <a:pt x="17015" y="7990"/>
                      </a:cubicBezTo>
                      <a:cubicBezTo>
                        <a:pt x="17146" y="7823"/>
                        <a:pt x="17265" y="7644"/>
                        <a:pt x="17372" y="7454"/>
                      </a:cubicBezTo>
                      <a:cubicBezTo>
                        <a:pt x="17467" y="7287"/>
                        <a:pt x="17539" y="7121"/>
                        <a:pt x="17610" y="6954"/>
                      </a:cubicBezTo>
                      <a:cubicBezTo>
                        <a:pt x="17670" y="6787"/>
                        <a:pt x="17717" y="6621"/>
                        <a:pt x="17753" y="6454"/>
                      </a:cubicBezTo>
                      <a:lnTo>
                        <a:pt x="17753" y="6406"/>
                      </a:lnTo>
                      <a:cubicBezTo>
                        <a:pt x="17753" y="6394"/>
                        <a:pt x="17753" y="6394"/>
                        <a:pt x="17753" y="6394"/>
                      </a:cubicBezTo>
                      <a:cubicBezTo>
                        <a:pt x="17777" y="6311"/>
                        <a:pt x="17777" y="6240"/>
                        <a:pt x="17789" y="6156"/>
                      </a:cubicBezTo>
                      <a:lnTo>
                        <a:pt x="17789" y="6061"/>
                      </a:lnTo>
                      <a:cubicBezTo>
                        <a:pt x="17789" y="6025"/>
                        <a:pt x="17789" y="5978"/>
                        <a:pt x="17800" y="5942"/>
                      </a:cubicBezTo>
                      <a:cubicBezTo>
                        <a:pt x="17812" y="5894"/>
                        <a:pt x="17800" y="5882"/>
                        <a:pt x="17800" y="5859"/>
                      </a:cubicBezTo>
                      <a:lnTo>
                        <a:pt x="17812" y="207"/>
                      </a:lnTo>
                      <a:lnTo>
                        <a:pt x="17812" y="207"/>
                      </a:lnTo>
                      <a:cubicBezTo>
                        <a:pt x="17809" y="234"/>
                        <a:pt x="17805" y="261"/>
                        <a:pt x="17800" y="286"/>
                      </a:cubicBezTo>
                      <a:lnTo>
                        <a:pt x="17800" y="358"/>
                      </a:lnTo>
                      <a:cubicBezTo>
                        <a:pt x="17789" y="560"/>
                        <a:pt x="17741" y="751"/>
                        <a:pt x="17681" y="941"/>
                      </a:cubicBezTo>
                      <a:lnTo>
                        <a:pt x="17681" y="965"/>
                      </a:lnTo>
                      <a:cubicBezTo>
                        <a:pt x="17646" y="1060"/>
                        <a:pt x="17622" y="1144"/>
                        <a:pt x="17586" y="1227"/>
                      </a:cubicBezTo>
                      <a:lnTo>
                        <a:pt x="17574" y="1263"/>
                      </a:lnTo>
                      <a:cubicBezTo>
                        <a:pt x="17396" y="1668"/>
                        <a:pt x="17146" y="2049"/>
                        <a:pt x="16848" y="2382"/>
                      </a:cubicBezTo>
                      <a:lnTo>
                        <a:pt x="16788" y="2453"/>
                      </a:lnTo>
                      <a:cubicBezTo>
                        <a:pt x="16669" y="2584"/>
                        <a:pt x="16538" y="2715"/>
                        <a:pt x="16396" y="2846"/>
                      </a:cubicBezTo>
                      <a:lnTo>
                        <a:pt x="16324" y="2894"/>
                      </a:lnTo>
                      <a:cubicBezTo>
                        <a:pt x="16181" y="3025"/>
                        <a:pt x="16026" y="3144"/>
                        <a:pt x="15872" y="3263"/>
                      </a:cubicBezTo>
                      <a:lnTo>
                        <a:pt x="15800" y="3311"/>
                      </a:lnTo>
                      <a:cubicBezTo>
                        <a:pt x="15622" y="3442"/>
                        <a:pt x="15431" y="3561"/>
                        <a:pt x="15229" y="3680"/>
                      </a:cubicBezTo>
                      <a:cubicBezTo>
                        <a:pt x="15038" y="3787"/>
                        <a:pt x="14836" y="3894"/>
                        <a:pt x="14633" y="3989"/>
                      </a:cubicBezTo>
                      <a:lnTo>
                        <a:pt x="14479" y="4061"/>
                      </a:lnTo>
                      <a:cubicBezTo>
                        <a:pt x="14288" y="4156"/>
                        <a:pt x="14098" y="4227"/>
                        <a:pt x="13907" y="4311"/>
                      </a:cubicBezTo>
                      <a:lnTo>
                        <a:pt x="13824" y="4346"/>
                      </a:lnTo>
                      <a:cubicBezTo>
                        <a:pt x="13621" y="4418"/>
                        <a:pt x="13407" y="4489"/>
                        <a:pt x="13193" y="4561"/>
                      </a:cubicBezTo>
                      <a:cubicBezTo>
                        <a:pt x="13038" y="4608"/>
                        <a:pt x="12895" y="4656"/>
                        <a:pt x="12728" y="4692"/>
                      </a:cubicBezTo>
                      <a:cubicBezTo>
                        <a:pt x="12609" y="4727"/>
                        <a:pt x="12502" y="4763"/>
                        <a:pt x="12383" y="4787"/>
                      </a:cubicBezTo>
                      <a:cubicBezTo>
                        <a:pt x="12216" y="4823"/>
                        <a:pt x="12050" y="4858"/>
                        <a:pt x="11883" y="4894"/>
                      </a:cubicBezTo>
                      <a:cubicBezTo>
                        <a:pt x="11764" y="4918"/>
                        <a:pt x="11645" y="4942"/>
                        <a:pt x="11526" y="4966"/>
                      </a:cubicBezTo>
                      <a:lnTo>
                        <a:pt x="11383" y="4989"/>
                      </a:lnTo>
                      <a:cubicBezTo>
                        <a:pt x="11181" y="5025"/>
                        <a:pt x="10966" y="5049"/>
                        <a:pt x="10764" y="5073"/>
                      </a:cubicBezTo>
                      <a:lnTo>
                        <a:pt x="10585" y="5097"/>
                      </a:lnTo>
                      <a:cubicBezTo>
                        <a:pt x="10466" y="5108"/>
                        <a:pt x="10347" y="5120"/>
                        <a:pt x="10216" y="5132"/>
                      </a:cubicBezTo>
                      <a:cubicBezTo>
                        <a:pt x="10026" y="5144"/>
                        <a:pt x="9823" y="5156"/>
                        <a:pt x="9621" y="5168"/>
                      </a:cubicBezTo>
                      <a:lnTo>
                        <a:pt x="9240" y="5180"/>
                      </a:lnTo>
                      <a:lnTo>
                        <a:pt x="8752" y="5180"/>
                      </a:lnTo>
                      <a:cubicBezTo>
                        <a:pt x="8621" y="5180"/>
                        <a:pt x="8478" y="5180"/>
                        <a:pt x="8347" y="5168"/>
                      </a:cubicBezTo>
                      <a:cubicBezTo>
                        <a:pt x="8204" y="5156"/>
                        <a:pt x="8049" y="5156"/>
                        <a:pt x="7894" y="5144"/>
                      </a:cubicBezTo>
                      <a:lnTo>
                        <a:pt x="7490" y="5108"/>
                      </a:lnTo>
                      <a:cubicBezTo>
                        <a:pt x="7335" y="5097"/>
                        <a:pt x="7192" y="5085"/>
                        <a:pt x="7037" y="5061"/>
                      </a:cubicBezTo>
                      <a:cubicBezTo>
                        <a:pt x="6894" y="5037"/>
                        <a:pt x="6775" y="5025"/>
                        <a:pt x="6644" y="5001"/>
                      </a:cubicBezTo>
                      <a:cubicBezTo>
                        <a:pt x="6478" y="4977"/>
                        <a:pt x="6323" y="4954"/>
                        <a:pt x="6168" y="4918"/>
                      </a:cubicBezTo>
                      <a:cubicBezTo>
                        <a:pt x="6049" y="4894"/>
                        <a:pt x="5918" y="4870"/>
                        <a:pt x="5799" y="4846"/>
                      </a:cubicBezTo>
                      <a:cubicBezTo>
                        <a:pt x="5608" y="4811"/>
                        <a:pt x="5430" y="4763"/>
                        <a:pt x="5239" y="4716"/>
                      </a:cubicBezTo>
                      <a:cubicBezTo>
                        <a:pt x="5120" y="4680"/>
                        <a:pt x="5001" y="4656"/>
                        <a:pt x="4894" y="4620"/>
                      </a:cubicBezTo>
                      <a:lnTo>
                        <a:pt x="4704" y="4561"/>
                      </a:lnTo>
                      <a:cubicBezTo>
                        <a:pt x="4513" y="4501"/>
                        <a:pt x="4335" y="4442"/>
                        <a:pt x="4156" y="4370"/>
                      </a:cubicBezTo>
                      <a:lnTo>
                        <a:pt x="4013" y="4311"/>
                      </a:lnTo>
                      <a:cubicBezTo>
                        <a:pt x="3846" y="4251"/>
                        <a:pt x="3692" y="4180"/>
                        <a:pt x="3537" y="4120"/>
                      </a:cubicBezTo>
                      <a:cubicBezTo>
                        <a:pt x="3453" y="4084"/>
                        <a:pt x="3382" y="4049"/>
                        <a:pt x="3311" y="4013"/>
                      </a:cubicBezTo>
                      <a:cubicBezTo>
                        <a:pt x="3084" y="3906"/>
                        <a:pt x="2858" y="3799"/>
                        <a:pt x="2656" y="3668"/>
                      </a:cubicBezTo>
                      <a:cubicBezTo>
                        <a:pt x="1548" y="3037"/>
                        <a:pt x="798" y="2287"/>
                        <a:pt x="394" y="1477"/>
                      </a:cubicBezTo>
                      <a:cubicBezTo>
                        <a:pt x="155" y="1025"/>
                        <a:pt x="24" y="513"/>
                        <a:pt x="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29">
                  <a:extLst>
                    <a:ext uri="{FF2B5EF4-FFF2-40B4-BE49-F238E27FC236}">
                      <a16:creationId xmlns:a16="http://schemas.microsoft.com/office/drawing/2014/main" id="{5ADE69D4-B830-B440-25D6-0ADA92EBEC40}"/>
                    </a:ext>
                  </a:extLst>
                </p:cNvPr>
                <p:cNvSpPr/>
                <p:nvPr/>
              </p:nvSpPr>
              <p:spPr>
                <a:xfrm>
                  <a:off x="3388650" y="3069050"/>
                  <a:ext cx="489375" cy="28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3" extrusionOk="0">
                      <a:moveTo>
                        <a:pt x="16074" y="2024"/>
                      </a:moveTo>
                      <a:cubicBezTo>
                        <a:pt x="19563" y="4036"/>
                        <a:pt x="19574" y="7299"/>
                        <a:pt x="16110" y="9311"/>
                      </a:cubicBezTo>
                      <a:cubicBezTo>
                        <a:pt x="12645" y="11323"/>
                        <a:pt x="7001" y="11323"/>
                        <a:pt x="3513" y="9311"/>
                      </a:cubicBezTo>
                      <a:cubicBezTo>
                        <a:pt x="12" y="7299"/>
                        <a:pt x="1" y="4024"/>
                        <a:pt x="3465" y="2024"/>
                      </a:cubicBezTo>
                      <a:cubicBezTo>
                        <a:pt x="6942" y="12"/>
                        <a:pt x="12574" y="0"/>
                        <a:pt x="16074" y="202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29">
                  <a:extLst>
                    <a:ext uri="{FF2B5EF4-FFF2-40B4-BE49-F238E27FC236}">
                      <a16:creationId xmlns:a16="http://schemas.microsoft.com/office/drawing/2014/main" id="{C501DDFC-3EB1-5A32-4617-44FFAD3A0496}"/>
                    </a:ext>
                  </a:extLst>
                </p:cNvPr>
                <p:cNvSpPr/>
                <p:nvPr/>
              </p:nvSpPr>
              <p:spPr>
                <a:xfrm>
                  <a:off x="3545525" y="3159825"/>
                  <a:ext cx="1759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7" h="4073" extrusionOk="0">
                      <a:moveTo>
                        <a:pt x="5775" y="727"/>
                      </a:moveTo>
                      <a:cubicBezTo>
                        <a:pt x="7025" y="1453"/>
                        <a:pt x="7037" y="2620"/>
                        <a:pt x="5787" y="3346"/>
                      </a:cubicBezTo>
                      <a:cubicBezTo>
                        <a:pt x="4548" y="4072"/>
                        <a:pt x="2512" y="4072"/>
                        <a:pt x="1262" y="3346"/>
                      </a:cubicBezTo>
                      <a:cubicBezTo>
                        <a:pt x="12" y="2620"/>
                        <a:pt x="0" y="1453"/>
                        <a:pt x="1250" y="727"/>
                      </a:cubicBezTo>
                      <a:cubicBezTo>
                        <a:pt x="2500" y="0"/>
                        <a:pt x="4513" y="0"/>
                        <a:pt x="5775" y="72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29">
                  <a:extLst>
                    <a:ext uri="{FF2B5EF4-FFF2-40B4-BE49-F238E27FC236}">
                      <a16:creationId xmlns:a16="http://schemas.microsoft.com/office/drawing/2014/main" id="{5F98A50A-B95D-E25D-D54A-5E5248AE550A}"/>
                    </a:ext>
                  </a:extLst>
                </p:cNvPr>
                <p:cNvSpPr/>
                <p:nvPr/>
              </p:nvSpPr>
              <p:spPr>
                <a:xfrm>
                  <a:off x="3571125" y="3173525"/>
                  <a:ext cx="124425" cy="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7" h="3049" extrusionOk="0">
                      <a:moveTo>
                        <a:pt x="0" y="0"/>
                      </a:moveTo>
                      <a:lnTo>
                        <a:pt x="0" y="1619"/>
                      </a:lnTo>
                      <a:cubicBezTo>
                        <a:pt x="0" y="1989"/>
                        <a:pt x="250" y="2370"/>
                        <a:pt x="738" y="2643"/>
                      </a:cubicBezTo>
                      <a:cubicBezTo>
                        <a:pt x="798" y="2679"/>
                        <a:pt x="857" y="2715"/>
                        <a:pt x="929" y="2739"/>
                      </a:cubicBezTo>
                      <a:lnTo>
                        <a:pt x="988" y="2774"/>
                      </a:lnTo>
                      <a:cubicBezTo>
                        <a:pt x="1024" y="2786"/>
                        <a:pt x="1060" y="2810"/>
                        <a:pt x="1095" y="2822"/>
                      </a:cubicBezTo>
                      <a:lnTo>
                        <a:pt x="1119" y="2822"/>
                      </a:lnTo>
                      <a:lnTo>
                        <a:pt x="1167" y="2846"/>
                      </a:lnTo>
                      <a:cubicBezTo>
                        <a:pt x="1215" y="2858"/>
                        <a:pt x="1262" y="2881"/>
                        <a:pt x="1310" y="2893"/>
                      </a:cubicBezTo>
                      <a:lnTo>
                        <a:pt x="1369" y="2905"/>
                      </a:lnTo>
                      <a:lnTo>
                        <a:pt x="1405" y="2929"/>
                      </a:lnTo>
                      <a:lnTo>
                        <a:pt x="1465" y="2941"/>
                      </a:lnTo>
                      <a:lnTo>
                        <a:pt x="1607" y="2977"/>
                      </a:lnTo>
                      <a:lnTo>
                        <a:pt x="1655" y="2989"/>
                      </a:lnTo>
                      <a:lnTo>
                        <a:pt x="1715" y="3001"/>
                      </a:lnTo>
                      <a:cubicBezTo>
                        <a:pt x="1762" y="3001"/>
                        <a:pt x="1798" y="3012"/>
                        <a:pt x="1846" y="3024"/>
                      </a:cubicBezTo>
                      <a:lnTo>
                        <a:pt x="1965" y="3024"/>
                      </a:lnTo>
                      <a:lnTo>
                        <a:pt x="2084" y="3048"/>
                      </a:lnTo>
                      <a:lnTo>
                        <a:pt x="2679" y="3048"/>
                      </a:lnTo>
                      <a:lnTo>
                        <a:pt x="2858" y="3036"/>
                      </a:lnTo>
                      <a:lnTo>
                        <a:pt x="3000" y="3036"/>
                      </a:lnTo>
                      <a:lnTo>
                        <a:pt x="3179" y="3001"/>
                      </a:lnTo>
                      <a:lnTo>
                        <a:pt x="3239" y="3001"/>
                      </a:lnTo>
                      <a:lnTo>
                        <a:pt x="3322" y="2989"/>
                      </a:lnTo>
                      <a:cubicBezTo>
                        <a:pt x="3370" y="2977"/>
                        <a:pt x="3417" y="2965"/>
                        <a:pt x="3453" y="2953"/>
                      </a:cubicBezTo>
                      <a:cubicBezTo>
                        <a:pt x="3501" y="2941"/>
                        <a:pt x="3524" y="2941"/>
                        <a:pt x="3560" y="2929"/>
                      </a:cubicBezTo>
                      <a:cubicBezTo>
                        <a:pt x="3584" y="2917"/>
                        <a:pt x="3643" y="2905"/>
                        <a:pt x="3679" y="2893"/>
                      </a:cubicBezTo>
                      <a:lnTo>
                        <a:pt x="3715" y="2893"/>
                      </a:lnTo>
                      <a:lnTo>
                        <a:pt x="3858" y="2834"/>
                      </a:lnTo>
                      <a:lnTo>
                        <a:pt x="3882" y="2822"/>
                      </a:lnTo>
                      <a:lnTo>
                        <a:pt x="4036" y="2762"/>
                      </a:lnTo>
                      <a:lnTo>
                        <a:pt x="4084" y="2739"/>
                      </a:lnTo>
                      <a:cubicBezTo>
                        <a:pt x="4143" y="2703"/>
                        <a:pt x="4203" y="2679"/>
                        <a:pt x="4251" y="2643"/>
                      </a:cubicBezTo>
                      <a:lnTo>
                        <a:pt x="4286" y="2631"/>
                      </a:lnTo>
                      <a:cubicBezTo>
                        <a:pt x="4334" y="2608"/>
                        <a:pt x="4370" y="2572"/>
                        <a:pt x="4417" y="2548"/>
                      </a:cubicBezTo>
                      <a:lnTo>
                        <a:pt x="4429" y="2536"/>
                      </a:lnTo>
                      <a:cubicBezTo>
                        <a:pt x="4477" y="2500"/>
                        <a:pt x="4524" y="2465"/>
                        <a:pt x="4560" y="2429"/>
                      </a:cubicBezTo>
                      <a:lnTo>
                        <a:pt x="4584" y="2417"/>
                      </a:lnTo>
                      <a:lnTo>
                        <a:pt x="4596" y="2393"/>
                      </a:lnTo>
                      <a:cubicBezTo>
                        <a:pt x="4632" y="2370"/>
                        <a:pt x="4667" y="2334"/>
                        <a:pt x="4691" y="2310"/>
                      </a:cubicBezTo>
                      <a:lnTo>
                        <a:pt x="4703" y="2286"/>
                      </a:lnTo>
                      <a:cubicBezTo>
                        <a:pt x="4727" y="2262"/>
                        <a:pt x="4739" y="2250"/>
                        <a:pt x="4751" y="2227"/>
                      </a:cubicBezTo>
                      <a:cubicBezTo>
                        <a:pt x="4798" y="2179"/>
                        <a:pt x="4822" y="2131"/>
                        <a:pt x="4858" y="2084"/>
                      </a:cubicBezTo>
                      <a:cubicBezTo>
                        <a:pt x="4882" y="2036"/>
                        <a:pt x="4905" y="1977"/>
                        <a:pt x="4917" y="1929"/>
                      </a:cubicBezTo>
                      <a:cubicBezTo>
                        <a:pt x="4941" y="1881"/>
                        <a:pt x="4953" y="1834"/>
                        <a:pt x="4965" y="1786"/>
                      </a:cubicBezTo>
                      <a:cubicBezTo>
                        <a:pt x="4965" y="1786"/>
                        <a:pt x="4965" y="1786"/>
                        <a:pt x="4965" y="1774"/>
                      </a:cubicBezTo>
                      <a:lnTo>
                        <a:pt x="4977" y="1703"/>
                      </a:lnTo>
                      <a:cubicBezTo>
                        <a:pt x="4977" y="1703"/>
                        <a:pt x="4977" y="1691"/>
                        <a:pt x="4977" y="1679"/>
                      </a:cubicBezTo>
                      <a:cubicBezTo>
                        <a:pt x="4977" y="1667"/>
                        <a:pt x="4977" y="1655"/>
                        <a:pt x="4977" y="1643"/>
                      </a:cubicBezTo>
                      <a:lnTo>
                        <a:pt x="4977" y="1631"/>
                      </a:lnTo>
                      <a:lnTo>
                        <a:pt x="4977" y="107"/>
                      </a:lnTo>
                      <a:cubicBezTo>
                        <a:pt x="4965" y="167"/>
                        <a:pt x="4953" y="214"/>
                        <a:pt x="4941" y="274"/>
                      </a:cubicBezTo>
                      <a:cubicBezTo>
                        <a:pt x="4929" y="298"/>
                        <a:pt x="4917" y="322"/>
                        <a:pt x="4917" y="345"/>
                      </a:cubicBezTo>
                      <a:lnTo>
                        <a:pt x="4917" y="357"/>
                      </a:lnTo>
                      <a:cubicBezTo>
                        <a:pt x="4858" y="465"/>
                        <a:pt x="4798" y="572"/>
                        <a:pt x="4715" y="667"/>
                      </a:cubicBezTo>
                      <a:cubicBezTo>
                        <a:pt x="4703" y="679"/>
                        <a:pt x="4703" y="679"/>
                        <a:pt x="4691" y="691"/>
                      </a:cubicBezTo>
                      <a:cubicBezTo>
                        <a:pt x="4655" y="726"/>
                        <a:pt x="4620" y="762"/>
                        <a:pt x="4584" y="798"/>
                      </a:cubicBezTo>
                      <a:lnTo>
                        <a:pt x="4560" y="810"/>
                      </a:lnTo>
                      <a:cubicBezTo>
                        <a:pt x="4524" y="846"/>
                        <a:pt x="4477" y="881"/>
                        <a:pt x="4441" y="917"/>
                      </a:cubicBezTo>
                      <a:lnTo>
                        <a:pt x="4417" y="929"/>
                      </a:lnTo>
                      <a:cubicBezTo>
                        <a:pt x="4370" y="965"/>
                        <a:pt x="4310" y="1000"/>
                        <a:pt x="4263" y="1024"/>
                      </a:cubicBezTo>
                      <a:cubicBezTo>
                        <a:pt x="4203" y="1060"/>
                        <a:pt x="4143" y="1084"/>
                        <a:pt x="4096" y="1119"/>
                      </a:cubicBezTo>
                      <a:lnTo>
                        <a:pt x="4048" y="1143"/>
                      </a:lnTo>
                      <a:lnTo>
                        <a:pt x="3882" y="1203"/>
                      </a:lnTo>
                      <a:lnTo>
                        <a:pt x="3858" y="1215"/>
                      </a:lnTo>
                      <a:cubicBezTo>
                        <a:pt x="3798" y="1238"/>
                        <a:pt x="3739" y="1262"/>
                        <a:pt x="3679" y="1274"/>
                      </a:cubicBezTo>
                      <a:cubicBezTo>
                        <a:pt x="3643" y="1286"/>
                        <a:pt x="3596" y="1298"/>
                        <a:pt x="3560" y="1310"/>
                      </a:cubicBezTo>
                      <a:lnTo>
                        <a:pt x="3453" y="1334"/>
                      </a:lnTo>
                      <a:lnTo>
                        <a:pt x="3322" y="1369"/>
                      </a:lnTo>
                      <a:lnTo>
                        <a:pt x="3215" y="1393"/>
                      </a:lnTo>
                      <a:lnTo>
                        <a:pt x="3179" y="1393"/>
                      </a:lnTo>
                      <a:cubicBezTo>
                        <a:pt x="3120" y="1393"/>
                        <a:pt x="3060" y="1405"/>
                        <a:pt x="3000" y="1417"/>
                      </a:cubicBezTo>
                      <a:lnTo>
                        <a:pt x="2858" y="1417"/>
                      </a:lnTo>
                      <a:lnTo>
                        <a:pt x="2679" y="1429"/>
                      </a:lnTo>
                      <a:lnTo>
                        <a:pt x="2084" y="1429"/>
                      </a:lnTo>
                      <a:lnTo>
                        <a:pt x="1965" y="1405"/>
                      </a:lnTo>
                      <a:lnTo>
                        <a:pt x="1846" y="1393"/>
                      </a:lnTo>
                      <a:lnTo>
                        <a:pt x="1715" y="1369"/>
                      </a:lnTo>
                      <a:lnTo>
                        <a:pt x="1607" y="1346"/>
                      </a:lnTo>
                      <a:lnTo>
                        <a:pt x="1465" y="1310"/>
                      </a:lnTo>
                      <a:cubicBezTo>
                        <a:pt x="1429" y="1310"/>
                        <a:pt x="1393" y="1298"/>
                        <a:pt x="1369" y="1286"/>
                      </a:cubicBezTo>
                      <a:lnTo>
                        <a:pt x="1310" y="1274"/>
                      </a:lnTo>
                      <a:cubicBezTo>
                        <a:pt x="1262" y="1250"/>
                        <a:pt x="1215" y="1238"/>
                        <a:pt x="1167" y="1215"/>
                      </a:cubicBezTo>
                      <a:lnTo>
                        <a:pt x="1119" y="1203"/>
                      </a:lnTo>
                      <a:lnTo>
                        <a:pt x="988" y="1143"/>
                      </a:lnTo>
                      <a:lnTo>
                        <a:pt x="929" y="1119"/>
                      </a:lnTo>
                      <a:cubicBezTo>
                        <a:pt x="857" y="1084"/>
                        <a:pt x="798" y="1060"/>
                        <a:pt x="738" y="1024"/>
                      </a:cubicBezTo>
                      <a:cubicBezTo>
                        <a:pt x="476" y="881"/>
                        <a:pt x="262" y="667"/>
                        <a:pt x="107" y="405"/>
                      </a:cubicBezTo>
                      <a:cubicBezTo>
                        <a:pt x="48" y="286"/>
                        <a:pt x="12" y="143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29">
                  <a:extLst>
                    <a:ext uri="{FF2B5EF4-FFF2-40B4-BE49-F238E27FC236}">
                      <a16:creationId xmlns:a16="http://schemas.microsoft.com/office/drawing/2014/main" id="{7802B638-6220-609B-AB7A-6E6AAADEC79C}"/>
                    </a:ext>
                  </a:extLst>
                </p:cNvPr>
                <p:cNvSpPr/>
                <p:nvPr/>
              </p:nvSpPr>
              <p:spPr>
                <a:xfrm>
                  <a:off x="3564875" y="3134225"/>
                  <a:ext cx="136925" cy="7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7" h="3168" extrusionOk="0">
                      <a:moveTo>
                        <a:pt x="4489" y="572"/>
                      </a:moveTo>
                      <a:cubicBezTo>
                        <a:pt x="5465" y="1132"/>
                        <a:pt x="5477" y="2048"/>
                        <a:pt x="4501" y="2608"/>
                      </a:cubicBezTo>
                      <a:cubicBezTo>
                        <a:pt x="3536" y="3168"/>
                        <a:pt x="1953" y="3168"/>
                        <a:pt x="976" y="2608"/>
                      </a:cubicBezTo>
                      <a:cubicBezTo>
                        <a:pt x="0" y="2048"/>
                        <a:pt x="0" y="1132"/>
                        <a:pt x="964" y="572"/>
                      </a:cubicBezTo>
                      <a:cubicBezTo>
                        <a:pt x="1941" y="1"/>
                        <a:pt x="3512" y="12"/>
                        <a:pt x="4489" y="57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29">
                  <a:extLst>
                    <a:ext uri="{FF2B5EF4-FFF2-40B4-BE49-F238E27FC236}">
                      <a16:creationId xmlns:a16="http://schemas.microsoft.com/office/drawing/2014/main" id="{C3870EA1-9554-29C5-EA9A-2077D8F71CA0}"/>
                    </a:ext>
                  </a:extLst>
                </p:cNvPr>
                <p:cNvSpPr/>
                <p:nvPr/>
              </p:nvSpPr>
              <p:spPr>
                <a:xfrm>
                  <a:off x="3579750" y="3142850"/>
                  <a:ext cx="106875" cy="6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5" h="2478" extrusionOk="0">
                      <a:moveTo>
                        <a:pt x="3513" y="441"/>
                      </a:moveTo>
                      <a:cubicBezTo>
                        <a:pt x="4275" y="894"/>
                        <a:pt x="4275" y="1596"/>
                        <a:pt x="3525" y="2037"/>
                      </a:cubicBezTo>
                      <a:cubicBezTo>
                        <a:pt x="2763" y="2477"/>
                        <a:pt x="1536" y="2477"/>
                        <a:pt x="774" y="2037"/>
                      </a:cubicBezTo>
                      <a:cubicBezTo>
                        <a:pt x="0" y="1596"/>
                        <a:pt x="0" y="882"/>
                        <a:pt x="762" y="441"/>
                      </a:cubicBezTo>
                      <a:cubicBezTo>
                        <a:pt x="1512" y="1"/>
                        <a:pt x="2751" y="1"/>
                        <a:pt x="3513" y="4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29">
                  <a:extLst>
                    <a:ext uri="{FF2B5EF4-FFF2-40B4-BE49-F238E27FC236}">
                      <a16:creationId xmlns:a16="http://schemas.microsoft.com/office/drawing/2014/main" id="{40CD0F91-2DB4-0480-3A13-22C7F46CE310}"/>
                    </a:ext>
                  </a:extLst>
                </p:cNvPr>
                <p:cNvSpPr/>
                <p:nvPr/>
              </p:nvSpPr>
              <p:spPr>
                <a:xfrm>
                  <a:off x="3591950" y="3152375"/>
                  <a:ext cx="82475" cy="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1728" extrusionOk="0">
                      <a:moveTo>
                        <a:pt x="1650" y="1"/>
                      </a:moveTo>
                      <a:cubicBezTo>
                        <a:pt x="1289" y="1"/>
                        <a:pt x="929" y="84"/>
                        <a:pt x="596" y="251"/>
                      </a:cubicBezTo>
                      <a:cubicBezTo>
                        <a:pt x="1" y="584"/>
                        <a:pt x="12" y="1132"/>
                        <a:pt x="596" y="1477"/>
                      </a:cubicBezTo>
                      <a:cubicBezTo>
                        <a:pt x="929" y="1644"/>
                        <a:pt x="1292" y="1727"/>
                        <a:pt x="1656" y="1727"/>
                      </a:cubicBezTo>
                      <a:cubicBezTo>
                        <a:pt x="2019" y="1727"/>
                        <a:pt x="2382" y="1644"/>
                        <a:pt x="2715" y="1477"/>
                      </a:cubicBezTo>
                      <a:cubicBezTo>
                        <a:pt x="3299" y="1144"/>
                        <a:pt x="3287" y="584"/>
                        <a:pt x="2703" y="251"/>
                      </a:cubicBezTo>
                      <a:cubicBezTo>
                        <a:pt x="2370" y="84"/>
                        <a:pt x="2010" y="1"/>
                        <a:pt x="165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29">
                  <a:extLst>
                    <a:ext uri="{FF2B5EF4-FFF2-40B4-BE49-F238E27FC236}">
                      <a16:creationId xmlns:a16="http://schemas.microsoft.com/office/drawing/2014/main" id="{1DB35C9E-33E6-1FDC-8F60-69A852BE6824}"/>
                    </a:ext>
                  </a:extLst>
                </p:cNvPr>
                <p:cNvSpPr/>
                <p:nvPr/>
              </p:nvSpPr>
              <p:spPr>
                <a:xfrm>
                  <a:off x="3595825" y="2769000"/>
                  <a:ext cx="74725" cy="42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17110" extrusionOk="0">
                      <a:moveTo>
                        <a:pt x="2989" y="16241"/>
                      </a:moveTo>
                      <a:cubicBezTo>
                        <a:pt x="2929" y="16407"/>
                        <a:pt x="2834" y="17110"/>
                        <a:pt x="1453" y="17110"/>
                      </a:cubicBezTo>
                      <a:cubicBezTo>
                        <a:pt x="619" y="17110"/>
                        <a:pt x="48" y="16681"/>
                        <a:pt x="0" y="16193"/>
                      </a:cubicBezTo>
                      <a:lnTo>
                        <a:pt x="0" y="1"/>
                      </a:lnTo>
                      <a:lnTo>
                        <a:pt x="298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0FDF1">
                        <a:alpha val="41568"/>
                      </a:srgbClr>
                    </a:gs>
                    <a:gs pos="100000">
                      <a:srgbClr val="FFFFFF">
                        <a:alpha val="37254"/>
                      </a:srgbClr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29">
                  <a:extLst>
                    <a:ext uri="{FF2B5EF4-FFF2-40B4-BE49-F238E27FC236}">
                      <a16:creationId xmlns:a16="http://schemas.microsoft.com/office/drawing/2014/main" id="{86072682-1120-CD36-C039-A37F511385D7}"/>
                    </a:ext>
                  </a:extLst>
                </p:cNvPr>
                <p:cNvSpPr/>
                <p:nvPr/>
              </p:nvSpPr>
              <p:spPr>
                <a:xfrm>
                  <a:off x="3734525" y="3835200"/>
                  <a:ext cx="373875" cy="23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17" extrusionOk="0">
                      <a:moveTo>
                        <a:pt x="14955" y="48"/>
                      </a:moveTo>
                      <a:lnTo>
                        <a:pt x="14955" y="93"/>
                      </a:lnTo>
                      <a:lnTo>
                        <a:pt x="14955" y="93"/>
                      </a:lnTo>
                      <a:cubicBezTo>
                        <a:pt x="14955" y="78"/>
                        <a:pt x="14955" y="63"/>
                        <a:pt x="14955" y="48"/>
                      </a:cubicBezTo>
                      <a:close/>
                      <a:moveTo>
                        <a:pt x="13" y="1"/>
                      </a:moveTo>
                      <a:lnTo>
                        <a:pt x="1" y="4882"/>
                      </a:lnTo>
                      <a:cubicBezTo>
                        <a:pt x="1" y="5990"/>
                        <a:pt x="727" y="7109"/>
                        <a:pt x="2203" y="7966"/>
                      </a:cubicBezTo>
                      <a:cubicBezTo>
                        <a:pt x="2382" y="8061"/>
                        <a:pt x="2560" y="8156"/>
                        <a:pt x="2751" y="8252"/>
                      </a:cubicBezTo>
                      <a:cubicBezTo>
                        <a:pt x="2822" y="8276"/>
                        <a:pt x="2882" y="8299"/>
                        <a:pt x="2941" y="8335"/>
                      </a:cubicBezTo>
                      <a:cubicBezTo>
                        <a:pt x="3061" y="8383"/>
                        <a:pt x="3168" y="8430"/>
                        <a:pt x="3287" y="8478"/>
                      </a:cubicBezTo>
                      <a:lnTo>
                        <a:pt x="3346" y="8502"/>
                      </a:lnTo>
                      <a:cubicBezTo>
                        <a:pt x="3394" y="8526"/>
                        <a:pt x="3430" y="8537"/>
                        <a:pt x="3477" y="8549"/>
                      </a:cubicBezTo>
                      <a:cubicBezTo>
                        <a:pt x="3620" y="8609"/>
                        <a:pt x="3775" y="8657"/>
                        <a:pt x="3930" y="8704"/>
                      </a:cubicBezTo>
                      <a:lnTo>
                        <a:pt x="4084" y="8752"/>
                      </a:lnTo>
                      <a:lnTo>
                        <a:pt x="4192" y="8776"/>
                      </a:lnTo>
                      <a:cubicBezTo>
                        <a:pt x="4251" y="8799"/>
                        <a:pt x="4323" y="8811"/>
                        <a:pt x="4382" y="8823"/>
                      </a:cubicBezTo>
                      <a:cubicBezTo>
                        <a:pt x="4537" y="8871"/>
                        <a:pt x="4692" y="8907"/>
                        <a:pt x="4846" y="8942"/>
                      </a:cubicBezTo>
                      <a:cubicBezTo>
                        <a:pt x="4894" y="8954"/>
                        <a:pt x="4930" y="8966"/>
                        <a:pt x="4977" y="8966"/>
                      </a:cubicBezTo>
                      <a:cubicBezTo>
                        <a:pt x="5013" y="8978"/>
                        <a:pt x="5097" y="8990"/>
                        <a:pt x="5156" y="9002"/>
                      </a:cubicBezTo>
                      <a:cubicBezTo>
                        <a:pt x="5287" y="9026"/>
                        <a:pt x="5418" y="9049"/>
                        <a:pt x="5561" y="9073"/>
                      </a:cubicBezTo>
                      <a:cubicBezTo>
                        <a:pt x="5608" y="9085"/>
                        <a:pt x="5656" y="9097"/>
                        <a:pt x="5716" y="9097"/>
                      </a:cubicBezTo>
                      <a:cubicBezTo>
                        <a:pt x="5775" y="9109"/>
                        <a:pt x="5835" y="9109"/>
                        <a:pt x="5894" y="9121"/>
                      </a:cubicBezTo>
                      <a:cubicBezTo>
                        <a:pt x="6013" y="9133"/>
                        <a:pt x="6144" y="9145"/>
                        <a:pt x="6263" y="9157"/>
                      </a:cubicBezTo>
                      <a:lnTo>
                        <a:pt x="6442" y="9180"/>
                      </a:lnTo>
                      <a:lnTo>
                        <a:pt x="6609" y="9192"/>
                      </a:lnTo>
                      <a:cubicBezTo>
                        <a:pt x="6740" y="9204"/>
                        <a:pt x="6859" y="9204"/>
                        <a:pt x="6990" y="9216"/>
                      </a:cubicBezTo>
                      <a:lnTo>
                        <a:pt x="8061" y="9216"/>
                      </a:lnTo>
                      <a:cubicBezTo>
                        <a:pt x="8228" y="9204"/>
                        <a:pt x="8395" y="9192"/>
                        <a:pt x="8561" y="9180"/>
                      </a:cubicBezTo>
                      <a:cubicBezTo>
                        <a:pt x="8633" y="9180"/>
                        <a:pt x="8704" y="9180"/>
                        <a:pt x="8776" y="9169"/>
                      </a:cubicBezTo>
                      <a:lnTo>
                        <a:pt x="8871" y="9157"/>
                      </a:lnTo>
                      <a:lnTo>
                        <a:pt x="9014" y="9133"/>
                      </a:lnTo>
                      <a:cubicBezTo>
                        <a:pt x="9192" y="9121"/>
                        <a:pt x="9359" y="9085"/>
                        <a:pt x="9538" y="9061"/>
                      </a:cubicBezTo>
                      <a:lnTo>
                        <a:pt x="9657" y="9038"/>
                      </a:lnTo>
                      <a:lnTo>
                        <a:pt x="9728" y="9038"/>
                      </a:lnTo>
                      <a:cubicBezTo>
                        <a:pt x="9799" y="9014"/>
                        <a:pt x="9883" y="9002"/>
                        <a:pt x="9966" y="8978"/>
                      </a:cubicBezTo>
                      <a:cubicBezTo>
                        <a:pt x="10097" y="8954"/>
                        <a:pt x="10240" y="8930"/>
                        <a:pt x="10383" y="8895"/>
                      </a:cubicBezTo>
                      <a:cubicBezTo>
                        <a:pt x="10478" y="8871"/>
                        <a:pt x="10573" y="8835"/>
                        <a:pt x="10681" y="8811"/>
                      </a:cubicBezTo>
                      <a:cubicBezTo>
                        <a:pt x="10800" y="8776"/>
                        <a:pt x="10931" y="8740"/>
                        <a:pt x="11062" y="8704"/>
                      </a:cubicBezTo>
                      <a:lnTo>
                        <a:pt x="11145" y="8680"/>
                      </a:lnTo>
                      <a:cubicBezTo>
                        <a:pt x="11300" y="8633"/>
                        <a:pt x="11454" y="8573"/>
                        <a:pt x="11597" y="8514"/>
                      </a:cubicBezTo>
                      <a:cubicBezTo>
                        <a:pt x="11621" y="8514"/>
                        <a:pt x="11645" y="8502"/>
                        <a:pt x="11669" y="8490"/>
                      </a:cubicBezTo>
                      <a:cubicBezTo>
                        <a:pt x="11824" y="8430"/>
                        <a:pt x="11990" y="8359"/>
                        <a:pt x="12145" y="8287"/>
                      </a:cubicBezTo>
                      <a:lnTo>
                        <a:pt x="12276" y="8228"/>
                      </a:lnTo>
                      <a:cubicBezTo>
                        <a:pt x="12455" y="8145"/>
                        <a:pt x="12621" y="8049"/>
                        <a:pt x="12788" y="7954"/>
                      </a:cubicBezTo>
                      <a:lnTo>
                        <a:pt x="12871" y="7906"/>
                      </a:lnTo>
                      <a:cubicBezTo>
                        <a:pt x="13014" y="7823"/>
                        <a:pt x="13133" y="7740"/>
                        <a:pt x="13252" y="7656"/>
                      </a:cubicBezTo>
                      <a:lnTo>
                        <a:pt x="13312" y="7609"/>
                      </a:lnTo>
                      <a:cubicBezTo>
                        <a:pt x="13455" y="7514"/>
                        <a:pt x="13586" y="7406"/>
                        <a:pt x="13705" y="7311"/>
                      </a:cubicBezTo>
                      <a:lnTo>
                        <a:pt x="13752" y="7264"/>
                      </a:lnTo>
                      <a:lnTo>
                        <a:pt x="13824" y="7204"/>
                      </a:lnTo>
                      <a:cubicBezTo>
                        <a:pt x="13919" y="7121"/>
                        <a:pt x="14002" y="7025"/>
                        <a:pt x="14086" y="6930"/>
                      </a:cubicBezTo>
                      <a:cubicBezTo>
                        <a:pt x="14110" y="6918"/>
                        <a:pt x="14121" y="6894"/>
                        <a:pt x="14145" y="6871"/>
                      </a:cubicBezTo>
                      <a:cubicBezTo>
                        <a:pt x="14193" y="6823"/>
                        <a:pt x="14241" y="6763"/>
                        <a:pt x="14288" y="6704"/>
                      </a:cubicBezTo>
                      <a:cubicBezTo>
                        <a:pt x="14395" y="6561"/>
                        <a:pt x="14502" y="6418"/>
                        <a:pt x="14586" y="6263"/>
                      </a:cubicBezTo>
                      <a:cubicBezTo>
                        <a:pt x="14657" y="6121"/>
                        <a:pt x="14729" y="5978"/>
                        <a:pt x="14788" y="5835"/>
                      </a:cubicBezTo>
                      <a:cubicBezTo>
                        <a:pt x="14836" y="5692"/>
                        <a:pt x="14872" y="5561"/>
                        <a:pt x="14907" y="5406"/>
                      </a:cubicBezTo>
                      <a:cubicBezTo>
                        <a:pt x="14907" y="5394"/>
                        <a:pt x="14907" y="5382"/>
                        <a:pt x="14907" y="5370"/>
                      </a:cubicBezTo>
                      <a:cubicBezTo>
                        <a:pt x="14919" y="5311"/>
                        <a:pt x="14931" y="5239"/>
                        <a:pt x="14931" y="5168"/>
                      </a:cubicBezTo>
                      <a:lnTo>
                        <a:pt x="14931" y="5085"/>
                      </a:lnTo>
                      <a:cubicBezTo>
                        <a:pt x="14931" y="5061"/>
                        <a:pt x="14931" y="5025"/>
                        <a:pt x="14943" y="4989"/>
                      </a:cubicBezTo>
                      <a:cubicBezTo>
                        <a:pt x="14943" y="4954"/>
                        <a:pt x="14943" y="4942"/>
                        <a:pt x="14943" y="4930"/>
                      </a:cubicBezTo>
                      <a:lnTo>
                        <a:pt x="14955" y="93"/>
                      </a:lnTo>
                      <a:lnTo>
                        <a:pt x="14955" y="93"/>
                      </a:lnTo>
                      <a:cubicBezTo>
                        <a:pt x="14954" y="149"/>
                        <a:pt x="14952" y="204"/>
                        <a:pt x="14943" y="251"/>
                      </a:cubicBezTo>
                      <a:lnTo>
                        <a:pt x="14943" y="310"/>
                      </a:lnTo>
                      <a:cubicBezTo>
                        <a:pt x="14931" y="477"/>
                        <a:pt x="14895" y="644"/>
                        <a:pt x="14848" y="798"/>
                      </a:cubicBezTo>
                      <a:cubicBezTo>
                        <a:pt x="14848" y="810"/>
                        <a:pt x="14848" y="810"/>
                        <a:pt x="14848" y="822"/>
                      </a:cubicBezTo>
                      <a:cubicBezTo>
                        <a:pt x="14824" y="894"/>
                        <a:pt x="14800" y="965"/>
                        <a:pt x="14764" y="1037"/>
                      </a:cubicBezTo>
                      <a:lnTo>
                        <a:pt x="14752" y="1060"/>
                      </a:lnTo>
                      <a:cubicBezTo>
                        <a:pt x="14610" y="1406"/>
                        <a:pt x="14395" y="1727"/>
                        <a:pt x="14145" y="2013"/>
                      </a:cubicBezTo>
                      <a:lnTo>
                        <a:pt x="14098" y="2061"/>
                      </a:lnTo>
                      <a:cubicBezTo>
                        <a:pt x="13990" y="2180"/>
                        <a:pt x="13883" y="2287"/>
                        <a:pt x="13764" y="2394"/>
                      </a:cubicBezTo>
                      <a:lnTo>
                        <a:pt x="13717" y="2442"/>
                      </a:lnTo>
                      <a:cubicBezTo>
                        <a:pt x="13598" y="2549"/>
                        <a:pt x="13467" y="2644"/>
                        <a:pt x="13324" y="2739"/>
                      </a:cubicBezTo>
                      <a:lnTo>
                        <a:pt x="13264" y="2787"/>
                      </a:lnTo>
                      <a:cubicBezTo>
                        <a:pt x="13121" y="2882"/>
                        <a:pt x="12967" y="2989"/>
                        <a:pt x="12800" y="3084"/>
                      </a:cubicBezTo>
                      <a:cubicBezTo>
                        <a:pt x="12621" y="3168"/>
                        <a:pt x="12466" y="3263"/>
                        <a:pt x="12288" y="3346"/>
                      </a:cubicBezTo>
                      <a:lnTo>
                        <a:pt x="12157" y="3406"/>
                      </a:lnTo>
                      <a:cubicBezTo>
                        <a:pt x="12002" y="3477"/>
                        <a:pt x="11835" y="3549"/>
                        <a:pt x="11669" y="3608"/>
                      </a:cubicBezTo>
                      <a:cubicBezTo>
                        <a:pt x="11657" y="3620"/>
                        <a:pt x="11633" y="3632"/>
                        <a:pt x="11609" y="3644"/>
                      </a:cubicBezTo>
                      <a:cubicBezTo>
                        <a:pt x="11431" y="3704"/>
                        <a:pt x="11252" y="3763"/>
                        <a:pt x="11073" y="3823"/>
                      </a:cubicBezTo>
                      <a:cubicBezTo>
                        <a:pt x="10942" y="3858"/>
                        <a:pt x="10812" y="3894"/>
                        <a:pt x="10681" y="3930"/>
                      </a:cubicBezTo>
                      <a:cubicBezTo>
                        <a:pt x="10585" y="3965"/>
                        <a:pt x="10490" y="3989"/>
                        <a:pt x="10383" y="4013"/>
                      </a:cubicBezTo>
                      <a:cubicBezTo>
                        <a:pt x="10252" y="4049"/>
                        <a:pt x="10109" y="4073"/>
                        <a:pt x="9978" y="4096"/>
                      </a:cubicBezTo>
                      <a:cubicBezTo>
                        <a:pt x="9871" y="4120"/>
                        <a:pt x="9776" y="4144"/>
                        <a:pt x="9680" y="4168"/>
                      </a:cubicBezTo>
                      <a:lnTo>
                        <a:pt x="9549" y="4180"/>
                      </a:lnTo>
                      <a:cubicBezTo>
                        <a:pt x="9383" y="4216"/>
                        <a:pt x="9204" y="4239"/>
                        <a:pt x="9037" y="4251"/>
                      </a:cubicBezTo>
                      <a:lnTo>
                        <a:pt x="8883" y="4275"/>
                      </a:lnTo>
                      <a:cubicBezTo>
                        <a:pt x="8787" y="4287"/>
                        <a:pt x="8680" y="4287"/>
                        <a:pt x="8585" y="4299"/>
                      </a:cubicBezTo>
                      <a:cubicBezTo>
                        <a:pt x="8418" y="4311"/>
                        <a:pt x="8252" y="4323"/>
                        <a:pt x="8085" y="4335"/>
                      </a:cubicBezTo>
                      <a:cubicBezTo>
                        <a:pt x="7978" y="4335"/>
                        <a:pt x="7859" y="4335"/>
                        <a:pt x="7752" y="4346"/>
                      </a:cubicBezTo>
                      <a:lnTo>
                        <a:pt x="7347" y="4346"/>
                      </a:lnTo>
                      <a:cubicBezTo>
                        <a:pt x="7228" y="4346"/>
                        <a:pt x="7121" y="4346"/>
                        <a:pt x="7002" y="4335"/>
                      </a:cubicBezTo>
                      <a:cubicBezTo>
                        <a:pt x="6894" y="4323"/>
                        <a:pt x="6751" y="4323"/>
                        <a:pt x="6621" y="4311"/>
                      </a:cubicBezTo>
                      <a:cubicBezTo>
                        <a:pt x="6501" y="4299"/>
                        <a:pt x="6394" y="4299"/>
                        <a:pt x="6275" y="4287"/>
                      </a:cubicBezTo>
                      <a:cubicBezTo>
                        <a:pt x="6168" y="4275"/>
                        <a:pt x="6025" y="4251"/>
                        <a:pt x="5906" y="4239"/>
                      </a:cubicBezTo>
                      <a:cubicBezTo>
                        <a:pt x="5787" y="4227"/>
                        <a:pt x="5680" y="4216"/>
                        <a:pt x="5573" y="4192"/>
                      </a:cubicBezTo>
                      <a:cubicBezTo>
                        <a:pt x="5454" y="4180"/>
                        <a:pt x="5311" y="4144"/>
                        <a:pt x="5180" y="4120"/>
                      </a:cubicBezTo>
                      <a:cubicBezTo>
                        <a:pt x="5073" y="4108"/>
                        <a:pt x="4966" y="4085"/>
                        <a:pt x="4858" y="4061"/>
                      </a:cubicBezTo>
                      <a:cubicBezTo>
                        <a:pt x="4716" y="4025"/>
                        <a:pt x="4549" y="3989"/>
                        <a:pt x="4394" y="3942"/>
                      </a:cubicBezTo>
                      <a:cubicBezTo>
                        <a:pt x="4299" y="3918"/>
                        <a:pt x="4204" y="3894"/>
                        <a:pt x="4096" y="3870"/>
                      </a:cubicBezTo>
                      <a:lnTo>
                        <a:pt x="3942" y="3823"/>
                      </a:lnTo>
                      <a:cubicBezTo>
                        <a:pt x="3799" y="3775"/>
                        <a:pt x="3644" y="3715"/>
                        <a:pt x="3489" y="3668"/>
                      </a:cubicBezTo>
                      <a:cubicBezTo>
                        <a:pt x="3442" y="3656"/>
                        <a:pt x="3406" y="3644"/>
                        <a:pt x="3358" y="3620"/>
                      </a:cubicBezTo>
                      <a:cubicBezTo>
                        <a:pt x="3227" y="3573"/>
                        <a:pt x="3096" y="3513"/>
                        <a:pt x="2965" y="3454"/>
                      </a:cubicBezTo>
                      <a:cubicBezTo>
                        <a:pt x="2894" y="3430"/>
                        <a:pt x="2834" y="3394"/>
                        <a:pt x="2763" y="3370"/>
                      </a:cubicBezTo>
                      <a:cubicBezTo>
                        <a:pt x="2584" y="3275"/>
                        <a:pt x="2394" y="3180"/>
                        <a:pt x="2215" y="3084"/>
                      </a:cubicBezTo>
                      <a:cubicBezTo>
                        <a:pt x="1298" y="2549"/>
                        <a:pt x="667" y="1918"/>
                        <a:pt x="322" y="1239"/>
                      </a:cubicBezTo>
                      <a:cubicBezTo>
                        <a:pt x="120" y="858"/>
                        <a:pt x="13" y="429"/>
                        <a:pt x="13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29">
                  <a:extLst>
                    <a:ext uri="{FF2B5EF4-FFF2-40B4-BE49-F238E27FC236}">
                      <a16:creationId xmlns:a16="http://schemas.microsoft.com/office/drawing/2014/main" id="{7E2D4EE6-D795-379E-4953-3C8DCEBDE939}"/>
                    </a:ext>
                  </a:extLst>
                </p:cNvPr>
                <p:cNvSpPr/>
                <p:nvPr/>
              </p:nvSpPr>
              <p:spPr>
                <a:xfrm>
                  <a:off x="3716075" y="3717025"/>
                  <a:ext cx="410800" cy="23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2" h="9515" extrusionOk="0">
                      <a:moveTo>
                        <a:pt x="13478" y="1704"/>
                      </a:moveTo>
                      <a:cubicBezTo>
                        <a:pt x="16419" y="3394"/>
                        <a:pt x="16431" y="6133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0" y="6133"/>
                        <a:pt x="0" y="3394"/>
                        <a:pt x="2906" y="1704"/>
                      </a:cubicBezTo>
                      <a:cubicBezTo>
                        <a:pt x="5823" y="1"/>
                        <a:pt x="10549" y="1"/>
                        <a:pt x="13478" y="1704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29">
                  <a:extLst>
                    <a:ext uri="{FF2B5EF4-FFF2-40B4-BE49-F238E27FC236}">
                      <a16:creationId xmlns:a16="http://schemas.microsoft.com/office/drawing/2014/main" id="{21982FAF-1457-C9A9-C61D-2EDFA51A53ED}"/>
                    </a:ext>
                  </a:extLst>
                </p:cNvPr>
                <p:cNvSpPr/>
                <p:nvPr/>
              </p:nvSpPr>
              <p:spPr>
                <a:xfrm>
                  <a:off x="3814600" y="3774175"/>
                  <a:ext cx="213450" cy="12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8" h="4943" extrusionOk="0">
                      <a:moveTo>
                        <a:pt x="7001" y="882"/>
                      </a:moveTo>
                      <a:cubicBezTo>
                        <a:pt x="8525" y="1763"/>
                        <a:pt x="8537" y="3180"/>
                        <a:pt x="7025" y="4061"/>
                      </a:cubicBezTo>
                      <a:cubicBezTo>
                        <a:pt x="5513" y="4942"/>
                        <a:pt x="3060" y="4942"/>
                        <a:pt x="1536" y="4061"/>
                      </a:cubicBezTo>
                      <a:cubicBezTo>
                        <a:pt x="12" y="3180"/>
                        <a:pt x="0" y="1763"/>
                        <a:pt x="1513" y="882"/>
                      </a:cubicBezTo>
                      <a:cubicBezTo>
                        <a:pt x="3025" y="1"/>
                        <a:pt x="5489" y="13"/>
                        <a:pt x="7001" y="882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29">
                  <a:extLst>
                    <a:ext uri="{FF2B5EF4-FFF2-40B4-BE49-F238E27FC236}">
                      <a16:creationId xmlns:a16="http://schemas.microsoft.com/office/drawing/2014/main" id="{27E7AFDD-1586-3CD8-C223-CA15E186F339}"/>
                    </a:ext>
                  </a:extLst>
                </p:cNvPr>
                <p:cNvSpPr/>
                <p:nvPr/>
              </p:nvSpPr>
              <p:spPr>
                <a:xfrm>
                  <a:off x="3839300" y="3792725"/>
                  <a:ext cx="164025" cy="8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59" extrusionOk="0">
                      <a:moveTo>
                        <a:pt x="3275" y="0"/>
                      </a:moveTo>
                      <a:cubicBezTo>
                        <a:pt x="2513" y="0"/>
                        <a:pt x="1751" y="170"/>
                        <a:pt x="1167" y="509"/>
                      </a:cubicBezTo>
                      <a:cubicBezTo>
                        <a:pt x="1" y="1176"/>
                        <a:pt x="13" y="2271"/>
                        <a:pt x="1179" y="2950"/>
                      </a:cubicBezTo>
                      <a:cubicBezTo>
                        <a:pt x="1763" y="3289"/>
                        <a:pt x="2528" y="3459"/>
                        <a:pt x="3291" y="3459"/>
                      </a:cubicBezTo>
                      <a:cubicBezTo>
                        <a:pt x="4055" y="3459"/>
                        <a:pt x="4817" y="3289"/>
                        <a:pt x="5394" y="2950"/>
                      </a:cubicBezTo>
                      <a:cubicBezTo>
                        <a:pt x="6561" y="2271"/>
                        <a:pt x="6561" y="1188"/>
                        <a:pt x="5382" y="509"/>
                      </a:cubicBezTo>
                      <a:cubicBezTo>
                        <a:pt x="4799" y="170"/>
                        <a:pt x="4037" y="0"/>
                        <a:pt x="3275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29">
                  <a:extLst>
                    <a:ext uri="{FF2B5EF4-FFF2-40B4-BE49-F238E27FC236}">
                      <a16:creationId xmlns:a16="http://schemas.microsoft.com/office/drawing/2014/main" id="{8E46C322-6404-CA6A-9734-B5CC75774384}"/>
                    </a:ext>
                  </a:extLst>
                </p:cNvPr>
                <p:cNvSpPr/>
                <p:nvPr/>
              </p:nvSpPr>
              <p:spPr>
                <a:xfrm>
                  <a:off x="3698800" y="3814675"/>
                  <a:ext cx="445325" cy="27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90" extrusionOk="0">
                      <a:moveTo>
                        <a:pt x="17801" y="72"/>
                      </a:moveTo>
                      <a:lnTo>
                        <a:pt x="17800" y="374"/>
                      </a:lnTo>
                      <a:lnTo>
                        <a:pt x="17800" y="374"/>
                      </a:lnTo>
                      <a:cubicBezTo>
                        <a:pt x="17800" y="373"/>
                        <a:pt x="17801" y="371"/>
                        <a:pt x="17801" y="369"/>
                      </a:cubicBezTo>
                      <a:lnTo>
                        <a:pt x="17801" y="298"/>
                      </a:lnTo>
                      <a:cubicBezTo>
                        <a:pt x="17813" y="215"/>
                        <a:pt x="17813" y="131"/>
                        <a:pt x="17801" y="72"/>
                      </a:cubicBezTo>
                      <a:close/>
                      <a:moveTo>
                        <a:pt x="25" y="0"/>
                      </a:moveTo>
                      <a:lnTo>
                        <a:pt x="1" y="5810"/>
                      </a:lnTo>
                      <a:cubicBezTo>
                        <a:pt x="1" y="7132"/>
                        <a:pt x="870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58" y="9859"/>
                        <a:pt x="3430" y="9882"/>
                        <a:pt x="3513" y="9918"/>
                      </a:cubicBezTo>
                      <a:cubicBezTo>
                        <a:pt x="3644" y="9978"/>
                        <a:pt x="3775" y="10037"/>
                        <a:pt x="3918" y="10097"/>
                      </a:cubicBezTo>
                      <a:lnTo>
                        <a:pt x="3989" y="10120"/>
                      </a:lnTo>
                      <a:cubicBezTo>
                        <a:pt x="4037" y="10144"/>
                        <a:pt x="4097" y="10156"/>
                        <a:pt x="4144" y="10180"/>
                      </a:cubicBezTo>
                      <a:cubicBezTo>
                        <a:pt x="4323" y="10240"/>
                        <a:pt x="4501" y="10311"/>
                        <a:pt x="4680" y="10359"/>
                      </a:cubicBezTo>
                      <a:lnTo>
                        <a:pt x="4871" y="10418"/>
                      </a:lnTo>
                      <a:lnTo>
                        <a:pt x="4990" y="10466"/>
                      </a:lnTo>
                      <a:cubicBezTo>
                        <a:pt x="5073" y="10478"/>
                        <a:pt x="5144" y="10501"/>
                        <a:pt x="5228" y="10513"/>
                      </a:cubicBezTo>
                      <a:cubicBezTo>
                        <a:pt x="5406" y="10561"/>
                        <a:pt x="5585" y="10609"/>
                        <a:pt x="5775" y="10656"/>
                      </a:cubicBezTo>
                      <a:cubicBezTo>
                        <a:pt x="5823" y="10668"/>
                        <a:pt x="5871" y="10680"/>
                        <a:pt x="5930" y="10692"/>
                      </a:cubicBezTo>
                      <a:cubicBezTo>
                        <a:pt x="6002" y="10704"/>
                        <a:pt x="6073" y="10716"/>
                        <a:pt x="6145" y="10728"/>
                      </a:cubicBezTo>
                      <a:cubicBezTo>
                        <a:pt x="6299" y="10763"/>
                        <a:pt x="6454" y="10787"/>
                        <a:pt x="6621" y="10811"/>
                      </a:cubicBezTo>
                      <a:cubicBezTo>
                        <a:pt x="6680" y="10823"/>
                        <a:pt x="6740" y="10835"/>
                        <a:pt x="6811" y="10847"/>
                      </a:cubicBezTo>
                      <a:lnTo>
                        <a:pt x="7014" y="10871"/>
                      </a:lnTo>
                      <a:cubicBezTo>
                        <a:pt x="7168" y="10882"/>
                        <a:pt x="7311" y="10906"/>
                        <a:pt x="7466" y="10918"/>
                      </a:cubicBezTo>
                      <a:cubicBezTo>
                        <a:pt x="7538" y="10918"/>
                        <a:pt x="7609" y="10930"/>
                        <a:pt x="7680" y="10942"/>
                      </a:cubicBezTo>
                      <a:lnTo>
                        <a:pt x="7871" y="10954"/>
                      </a:lnTo>
                      <a:cubicBezTo>
                        <a:pt x="8026" y="10966"/>
                        <a:pt x="8169" y="10966"/>
                        <a:pt x="8323" y="10978"/>
                      </a:cubicBezTo>
                      <a:cubicBezTo>
                        <a:pt x="8395" y="10978"/>
                        <a:pt x="8466" y="10990"/>
                        <a:pt x="8550" y="10990"/>
                      </a:cubicBezTo>
                      <a:lnTo>
                        <a:pt x="9454" y="10990"/>
                      </a:lnTo>
                      <a:cubicBezTo>
                        <a:pt x="9502" y="10990"/>
                        <a:pt x="9550" y="10978"/>
                        <a:pt x="9609" y="10978"/>
                      </a:cubicBezTo>
                      <a:cubicBezTo>
                        <a:pt x="9812" y="10966"/>
                        <a:pt x="10014" y="10954"/>
                        <a:pt x="10205" y="10930"/>
                      </a:cubicBezTo>
                      <a:cubicBezTo>
                        <a:pt x="10288" y="10930"/>
                        <a:pt x="10371" y="10930"/>
                        <a:pt x="10443" y="10918"/>
                      </a:cubicBezTo>
                      <a:lnTo>
                        <a:pt x="10562" y="10906"/>
                      </a:lnTo>
                      <a:cubicBezTo>
                        <a:pt x="10621" y="10906"/>
                        <a:pt x="10681" y="10894"/>
                        <a:pt x="10740" y="10882"/>
                      </a:cubicBezTo>
                      <a:cubicBezTo>
                        <a:pt x="10955" y="10859"/>
                        <a:pt x="11157" y="10823"/>
                        <a:pt x="11359" y="10799"/>
                      </a:cubicBezTo>
                      <a:lnTo>
                        <a:pt x="11514" y="10775"/>
                      </a:lnTo>
                      <a:lnTo>
                        <a:pt x="11586" y="10763"/>
                      </a:lnTo>
                      <a:cubicBezTo>
                        <a:pt x="11681" y="10740"/>
                        <a:pt x="11776" y="10716"/>
                        <a:pt x="11871" y="10704"/>
                      </a:cubicBezTo>
                      <a:cubicBezTo>
                        <a:pt x="12038" y="10668"/>
                        <a:pt x="12205" y="10632"/>
                        <a:pt x="12360" y="10597"/>
                      </a:cubicBezTo>
                      <a:cubicBezTo>
                        <a:pt x="12479" y="10561"/>
                        <a:pt x="12598" y="10525"/>
                        <a:pt x="12717" y="10501"/>
                      </a:cubicBezTo>
                      <a:cubicBezTo>
                        <a:pt x="12860" y="10454"/>
                        <a:pt x="13014" y="10418"/>
                        <a:pt x="13169" y="10371"/>
                      </a:cubicBezTo>
                      <a:cubicBezTo>
                        <a:pt x="13205" y="10359"/>
                        <a:pt x="13241" y="10347"/>
                        <a:pt x="13264" y="10347"/>
                      </a:cubicBezTo>
                      <a:cubicBezTo>
                        <a:pt x="13455" y="10287"/>
                        <a:pt x="13634" y="10216"/>
                        <a:pt x="13812" y="10144"/>
                      </a:cubicBezTo>
                      <a:lnTo>
                        <a:pt x="13884" y="10120"/>
                      </a:lnTo>
                      <a:cubicBezTo>
                        <a:pt x="14086" y="10037"/>
                        <a:pt x="14276" y="9966"/>
                        <a:pt x="14455" y="9870"/>
                      </a:cubicBezTo>
                      <a:lnTo>
                        <a:pt x="14622" y="9799"/>
                      </a:lnTo>
                      <a:cubicBezTo>
                        <a:pt x="14824" y="9704"/>
                        <a:pt x="15027" y="9597"/>
                        <a:pt x="15217" y="9478"/>
                      </a:cubicBezTo>
                      <a:lnTo>
                        <a:pt x="15324" y="9418"/>
                      </a:lnTo>
                      <a:cubicBezTo>
                        <a:pt x="15491" y="9323"/>
                        <a:pt x="15634" y="9216"/>
                        <a:pt x="15777" y="9120"/>
                      </a:cubicBezTo>
                      <a:lnTo>
                        <a:pt x="15848" y="9073"/>
                      </a:lnTo>
                      <a:cubicBezTo>
                        <a:pt x="16015" y="8954"/>
                        <a:pt x="16170" y="8835"/>
                        <a:pt x="16312" y="8704"/>
                      </a:cubicBezTo>
                      <a:lnTo>
                        <a:pt x="16372" y="8644"/>
                      </a:lnTo>
                      <a:lnTo>
                        <a:pt x="16455" y="8585"/>
                      </a:lnTo>
                      <a:cubicBezTo>
                        <a:pt x="16562" y="8477"/>
                        <a:pt x="16670" y="8370"/>
                        <a:pt x="16777" y="8263"/>
                      </a:cubicBezTo>
                      <a:cubicBezTo>
                        <a:pt x="16789" y="8239"/>
                        <a:pt x="16813" y="8215"/>
                        <a:pt x="16836" y="8192"/>
                      </a:cubicBezTo>
                      <a:cubicBezTo>
                        <a:pt x="16896" y="8120"/>
                        <a:pt x="16955" y="8061"/>
                        <a:pt x="17003" y="7989"/>
                      </a:cubicBezTo>
                      <a:cubicBezTo>
                        <a:pt x="17134" y="7823"/>
                        <a:pt x="17253" y="7644"/>
                        <a:pt x="17360" y="7465"/>
                      </a:cubicBezTo>
                      <a:cubicBezTo>
                        <a:pt x="17444" y="7299"/>
                        <a:pt x="17527" y="7132"/>
                        <a:pt x="17586" y="6965"/>
                      </a:cubicBezTo>
                      <a:cubicBezTo>
                        <a:pt x="17658" y="6799"/>
                        <a:pt x="17705" y="6632"/>
                        <a:pt x="17741" y="6453"/>
                      </a:cubicBezTo>
                      <a:cubicBezTo>
                        <a:pt x="17741" y="6441"/>
                        <a:pt x="17741" y="6430"/>
                        <a:pt x="17753" y="6418"/>
                      </a:cubicBezTo>
                      <a:cubicBezTo>
                        <a:pt x="17741" y="6406"/>
                        <a:pt x="17741" y="6406"/>
                        <a:pt x="17753" y="6406"/>
                      </a:cubicBezTo>
                      <a:cubicBezTo>
                        <a:pt x="17765" y="6322"/>
                        <a:pt x="17777" y="6239"/>
                        <a:pt x="17777" y="6168"/>
                      </a:cubicBezTo>
                      <a:lnTo>
                        <a:pt x="17777" y="6060"/>
                      </a:lnTo>
                      <a:cubicBezTo>
                        <a:pt x="17777" y="6037"/>
                        <a:pt x="17777" y="5989"/>
                        <a:pt x="17789" y="5953"/>
                      </a:cubicBezTo>
                      <a:cubicBezTo>
                        <a:pt x="17801" y="5906"/>
                        <a:pt x="17789" y="5894"/>
                        <a:pt x="17789" y="5870"/>
                      </a:cubicBezTo>
                      <a:lnTo>
                        <a:pt x="17800" y="374"/>
                      </a:lnTo>
                      <a:lnTo>
                        <a:pt x="17800" y="374"/>
                      </a:lnTo>
                      <a:cubicBezTo>
                        <a:pt x="17776" y="563"/>
                        <a:pt x="17741" y="752"/>
                        <a:pt x="17682" y="941"/>
                      </a:cubicBezTo>
                      <a:lnTo>
                        <a:pt x="17670" y="977"/>
                      </a:lnTo>
                      <a:cubicBezTo>
                        <a:pt x="17646" y="1060"/>
                        <a:pt x="17610" y="1143"/>
                        <a:pt x="17575" y="1238"/>
                      </a:cubicBezTo>
                      <a:lnTo>
                        <a:pt x="17563" y="1262"/>
                      </a:lnTo>
                      <a:cubicBezTo>
                        <a:pt x="17384" y="1679"/>
                        <a:pt x="17146" y="2048"/>
                        <a:pt x="16848" y="2381"/>
                      </a:cubicBezTo>
                      <a:cubicBezTo>
                        <a:pt x="16824" y="2405"/>
                        <a:pt x="16813" y="2429"/>
                        <a:pt x="16789" y="2453"/>
                      </a:cubicBezTo>
                      <a:cubicBezTo>
                        <a:pt x="16658" y="2596"/>
                        <a:pt x="16527" y="2727"/>
                        <a:pt x="16384" y="2846"/>
                      </a:cubicBezTo>
                      <a:lnTo>
                        <a:pt x="16324" y="2905"/>
                      </a:lnTo>
                      <a:cubicBezTo>
                        <a:pt x="16181" y="3024"/>
                        <a:pt x="16027" y="3143"/>
                        <a:pt x="15860" y="3263"/>
                      </a:cubicBezTo>
                      <a:lnTo>
                        <a:pt x="15789" y="3310"/>
                      </a:lnTo>
                      <a:cubicBezTo>
                        <a:pt x="15622" y="3441"/>
                        <a:pt x="15431" y="3560"/>
                        <a:pt x="15229" y="3679"/>
                      </a:cubicBezTo>
                      <a:cubicBezTo>
                        <a:pt x="15027" y="3798"/>
                        <a:pt x="14836" y="3894"/>
                        <a:pt x="14634" y="3989"/>
                      </a:cubicBezTo>
                      <a:lnTo>
                        <a:pt x="14467" y="4072"/>
                      </a:lnTo>
                      <a:cubicBezTo>
                        <a:pt x="14288" y="4155"/>
                        <a:pt x="14098" y="4239"/>
                        <a:pt x="13895" y="4310"/>
                      </a:cubicBezTo>
                      <a:lnTo>
                        <a:pt x="13824" y="4346"/>
                      </a:lnTo>
                      <a:cubicBezTo>
                        <a:pt x="13622" y="4429"/>
                        <a:pt x="13407" y="4489"/>
                        <a:pt x="13181" y="4560"/>
                      </a:cubicBezTo>
                      <a:cubicBezTo>
                        <a:pt x="13038" y="4608"/>
                        <a:pt x="12883" y="4656"/>
                        <a:pt x="12729" y="4691"/>
                      </a:cubicBezTo>
                      <a:cubicBezTo>
                        <a:pt x="12610" y="4727"/>
                        <a:pt x="12491" y="4763"/>
                        <a:pt x="12371" y="4786"/>
                      </a:cubicBezTo>
                      <a:cubicBezTo>
                        <a:pt x="12217" y="4834"/>
                        <a:pt x="12050" y="4858"/>
                        <a:pt x="11883" y="4894"/>
                      </a:cubicBezTo>
                      <a:cubicBezTo>
                        <a:pt x="11764" y="4917"/>
                        <a:pt x="11645" y="4953"/>
                        <a:pt x="11526" y="4965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7" y="5060"/>
                        <a:pt x="10752" y="5084"/>
                      </a:cubicBezTo>
                      <a:lnTo>
                        <a:pt x="10574" y="5096"/>
                      </a:lnTo>
                      <a:cubicBezTo>
                        <a:pt x="10455" y="5120"/>
                        <a:pt x="10336" y="5120"/>
                        <a:pt x="10216" y="5132"/>
                      </a:cubicBezTo>
                      <a:cubicBezTo>
                        <a:pt x="10014" y="5144"/>
                        <a:pt x="9812" y="5167"/>
                        <a:pt x="9621" y="5167"/>
                      </a:cubicBezTo>
                      <a:cubicBezTo>
                        <a:pt x="9490" y="5167"/>
                        <a:pt x="9359" y="5179"/>
                        <a:pt x="9240" y="5179"/>
                      </a:cubicBezTo>
                      <a:lnTo>
                        <a:pt x="8752" y="5179"/>
                      </a:lnTo>
                      <a:cubicBezTo>
                        <a:pt x="8609" y="5179"/>
                        <a:pt x="8478" y="5179"/>
                        <a:pt x="8335" y="5167"/>
                      </a:cubicBezTo>
                      <a:cubicBezTo>
                        <a:pt x="8204" y="5156"/>
                        <a:pt x="8038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6"/>
                        <a:pt x="7180" y="5084"/>
                        <a:pt x="7037" y="5060"/>
                      </a:cubicBezTo>
                      <a:cubicBezTo>
                        <a:pt x="6883" y="5048"/>
                        <a:pt x="6764" y="5025"/>
                        <a:pt x="6633" y="5001"/>
                      </a:cubicBezTo>
                      <a:cubicBezTo>
                        <a:pt x="6478" y="4977"/>
                        <a:pt x="6323" y="4953"/>
                        <a:pt x="6168" y="4929"/>
                      </a:cubicBezTo>
                      <a:cubicBezTo>
                        <a:pt x="6037" y="4906"/>
                        <a:pt x="5918" y="4870"/>
                        <a:pt x="5799" y="4846"/>
                      </a:cubicBezTo>
                      <a:cubicBezTo>
                        <a:pt x="5609" y="4810"/>
                        <a:pt x="5418" y="4763"/>
                        <a:pt x="5240" y="4715"/>
                      </a:cubicBezTo>
                      <a:cubicBezTo>
                        <a:pt x="5121" y="4679"/>
                        <a:pt x="5002" y="4656"/>
                        <a:pt x="4882" y="4620"/>
                      </a:cubicBezTo>
                      <a:cubicBezTo>
                        <a:pt x="4823" y="4596"/>
                        <a:pt x="4763" y="4584"/>
                        <a:pt x="4692" y="4560"/>
                      </a:cubicBezTo>
                      <a:cubicBezTo>
                        <a:pt x="4513" y="4501"/>
                        <a:pt x="4335" y="4441"/>
                        <a:pt x="4156" y="4370"/>
                      </a:cubicBezTo>
                      <a:lnTo>
                        <a:pt x="4001" y="4322"/>
                      </a:lnTo>
                      <a:cubicBezTo>
                        <a:pt x="3847" y="4251"/>
                        <a:pt x="3692" y="4191"/>
                        <a:pt x="3537" y="4120"/>
                      </a:cubicBezTo>
                      <a:cubicBezTo>
                        <a:pt x="3454" y="4084"/>
                        <a:pt x="3382" y="4048"/>
                        <a:pt x="3299" y="4013"/>
                      </a:cubicBezTo>
                      <a:cubicBezTo>
                        <a:pt x="3073" y="3905"/>
                        <a:pt x="2858" y="3798"/>
                        <a:pt x="2644" y="3679"/>
                      </a:cubicBezTo>
                      <a:cubicBezTo>
                        <a:pt x="1549" y="3036"/>
                        <a:pt x="799" y="2286"/>
                        <a:pt x="382" y="1477"/>
                      </a:cubicBezTo>
                      <a:cubicBezTo>
                        <a:pt x="144" y="1024"/>
                        <a:pt x="25" y="512"/>
                        <a:pt x="2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5" name="Google Shape;1905;p29">
                  <a:extLst>
                    <a:ext uri="{FF2B5EF4-FFF2-40B4-BE49-F238E27FC236}">
                      <a16:creationId xmlns:a16="http://schemas.microsoft.com/office/drawing/2014/main" id="{5E3A2B69-2311-592F-FAA0-F81D0AB0E694}"/>
                    </a:ext>
                  </a:extLst>
                </p:cNvPr>
                <p:cNvSpPr/>
                <p:nvPr/>
              </p:nvSpPr>
              <p:spPr>
                <a:xfrm>
                  <a:off x="3676775" y="3673875"/>
                  <a:ext cx="489375" cy="28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4" extrusionOk="0">
                      <a:moveTo>
                        <a:pt x="16062" y="2013"/>
                      </a:moveTo>
                      <a:cubicBezTo>
                        <a:pt x="19563" y="4025"/>
                        <a:pt x="19575" y="7299"/>
                        <a:pt x="16110" y="9299"/>
                      </a:cubicBezTo>
                      <a:cubicBezTo>
                        <a:pt x="12633" y="11311"/>
                        <a:pt x="7002" y="11323"/>
                        <a:pt x="3501" y="9299"/>
                      </a:cubicBezTo>
                      <a:cubicBezTo>
                        <a:pt x="13" y="7287"/>
                        <a:pt x="1" y="4025"/>
                        <a:pt x="3466" y="2013"/>
                      </a:cubicBezTo>
                      <a:cubicBezTo>
                        <a:pt x="6930" y="1"/>
                        <a:pt x="12586" y="1"/>
                        <a:pt x="16062" y="201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6" name="Google Shape;1906;p29">
                  <a:extLst>
                    <a:ext uri="{FF2B5EF4-FFF2-40B4-BE49-F238E27FC236}">
                      <a16:creationId xmlns:a16="http://schemas.microsoft.com/office/drawing/2014/main" id="{4C6C9F73-CEB5-6A22-8EEE-47A6E58CC6DA}"/>
                    </a:ext>
                  </a:extLst>
                </p:cNvPr>
                <p:cNvSpPr/>
                <p:nvPr/>
              </p:nvSpPr>
              <p:spPr>
                <a:xfrm>
                  <a:off x="3833650" y="3764650"/>
                  <a:ext cx="1756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6" h="4061" extrusionOk="0">
                      <a:moveTo>
                        <a:pt x="5763" y="715"/>
                      </a:moveTo>
                      <a:cubicBezTo>
                        <a:pt x="7025" y="1442"/>
                        <a:pt x="7025" y="2620"/>
                        <a:pt x="5775" y="3335"/>
                      </a:cubicBezTo>
                      <a:cubicBezTo>
                        <a:pt x="4537" y="4061"/>
                        <a:pt x="2501" y="4061"/>
                        <a:pt x="1251" y="3335"/>
                      </a:cubicBezTo>
                      <a:cubicBezTo>
                        <a:pt x="0" y="2620"/>
                        <a:pt x="0" y="1442"/>
                        <a:pt x="1239" y="715"/>
                      </a:cubicBezTo>
                      <a:cubicBezTo>
                        <a:pt x="2489" y="1"/>
                        <a:pt x="4525" y="1"/>
                        <a:pt x="5763" y="715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29">
                  <a:extLst>
                    <a:ext uri="{FF2B5EF4-FFF2-40B4-BE49-F238E27FC236}">
                      <a16:creationId xmlns:a16="http://schemas.microsoft.com/office/drawing/2014/main" id="{24BCA5BE-92FB-A08D-4A21-5EC272CF48C0}"/>
                    </a:ext>
                  </a:extLst>
                </p:cNvPr>
                <p:cNvSpPr/>
                <p:nvPr/>
              </p:nvSpPr>
              <p:spPr>
                <a:xfrm>
                  <a:off x="3734525" y="3630425"/>
                  <a:ext cx="373875" cy="23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8" extrusionOk="0">
                      <a:moveTo>
                        <a:pt x="14955" y="72"/>
                      </a:moveTo>
                      <a:lnTo>
                        <a:pt x="14955" y="91"/>
                      </a:lnTo>
                      <a:lnTo>
                        <a:pt x="14955" y="91"/>
                      </a:lnTo>
                      <a:cubicBezTo>
                        <a:pt x="14955" y="84"/>
                        <a:pt x="14955" y="77"/>
                        <a:pt x="14955" y="72"/>
                      </a:cubicBezTo>
                      <a:close/>
                      <a:moveTo>
                        <a:pt x="13" y="0"/>
                      </a:moveTo>
                      <a:lnTo>
                        <a:pt x="1" y="4882"/>
                      </a:lnTo>
                      <a:cubicBezTo>
                        <a:pt x="1" y="6001"/>
                        <a:pt x="727" y="7120"/>
                        <a:pt x="2203" y="7966"/>
                      </a:cubicBezTo>
                      <a:cubicBezTo>
                        <a:pt x="2382" y="8073"/>
                        <a:pt x="2560" y="8168"/>
                        <a:pt x="2751" y="8251"/>
                      </a:cubicBezTo>
                      <a:cubicBezTo>
                        <a:pt x="2822" y="8287"/>
                        <a:pt x="2882" y="8311"/>
                        <a:pt x="2941" y="8335"/>
                      </a:cubicBezTo>
                      <a:cubicBezTo>
                        <a:pt x="3061" y="8394"/>
                        <a:pt x="3168" y="8442"/>
                        <a:pt x="3287" y="8489"/>
                      </a:cubicBezTo>
                      <a:lnTo>
                        <a:pt x="3346" y="8513"/>
                      </a:lnTo>
                      <a:lnTo>
                        <a:pt x="3477" y="8561"/>
                      </a:lnTo>
                      <a:cubicBezTo>
                        <a:pt x="3620" y="8608"/>
                        <a:pt x="3775" y="8668"/>
                        <a:pt x="3930" y="8704"/>
                      </a:cubicBezTo>
                      <a:lnTo>
                        <a:pt x="4084" y="8751"/>
                      </a:lnTo>
                      <a:lnTo>
                        <a:pt x="4192" y="8787"/>
                      </a:lnTo>
                      <a:cubicBezTo>
                        <a:pt x="4251" y="8811"/>
                        <a:pt x="4323" y="8823"/>
                        <a:pt x="4382" y="8835"/>
                      </a:cubicBezTo>
                      <a:cubicBezTo>
                        <a:pt x="4537" y="8870"/>
                        <a:pt x="4692" y="8918"/>
                        <a:pt x="4846" y="8954"/>
                      </a:cubicBezTo>
                      <a:cubicBezTo>
                        <a:pt x="4894" y="8954"/>
                        <a:pt x="4930" y="8966"/>
                        <a:pt x="4977" y="8978"/>
                      </a:cubicBezTo>
                      <a:lnTo>
                        <a:pt x="5156" y="9013"/>
                      </a:lnTo>
                      <a:cubicBezTo>
                        <a:pt x="5287" y="9037"/>
                        <a:pt x="5418" y="9061"/>
                        <a:pt x="5561" y="9085"/>
                      </a:cubicBezTo>
                      <a:cubicBezTo>
                        <a:pt x="5608" y="9085"/>
                        <a:pt x="5656" y="9097"/>
                        <a:pt x="5716" y="9109"/>
                      </a:cubicBezTo>
                      <a:cubicBezTo>
                        <a:pt x="5775" y="9120"/>
                        <a:pt x="5835" y="9120"/>
                        <a:pt x="5894" y="9132"/>
                      </a:cubicBezTo>
                      <a:cubicBezTo>
                        <a:pt x="6013" y="9144"/>
                        <a:pt x="6144" y="9156"/>
                        <a:pt x="6263" y="9168"/>
                      </a:cubicBezTo>
                      <a:cubicBezTo>
                        <a:pt x="6323" y="9168"/>
                        <a:pt x="6382" y="9192"/>
                        <a:pt x="6442" y="9192"/>
                      </a:cubicBezTo>
                      <a:lnTo>
                        <a:pt x="6609" y="9204"/>
                      </a:lnTo>
                      <a:cubicBezTo>
                        <a:pt x="6740" y="9204"/>
                        <a:pt x="6859" y="9216"/>
                        <a:pt x="6990" y="9216"/>
                      </a:cubicBezTo>
                      <a:lnTo>
                        <a:pt x="7180" y="9228"/>
                      </a:lnTo>
                      <a:lnTo>
                        <a:pt x="8061" y="9228"/>
                      </a:lnTo>
                      <a:cubicBezTo>
                        <a:pt x="8228" y="9228"/>
                        <a:pt x="8395" y="9204"/>
                        <a:pt x="8561" y="9192"/>
                      </a:cubicBezTo>
                      <a:cubicBezTo>
                        <a:pt x="8633" y="9192"/>
                        <a:pt x="8704" y="9192"/>
                        <a:pt x="8776" y="9180"/>
                      </a:cubicBezTo>
                      <a:lnTo>
                        <a:pt x="8871" y="9168"/>
                      </a:lnTo>
                      <a:lnTo>
                        <a:pt x="9014" y="9156"/>
                      </a:lnTo>
                      <a:cubicBezTo>
                        <a:pt x="9192" y="9132"/>
                        <a:pt x="9359" y="9109"/>
                        <a:pt x="9538" y="9073"/>
                      </a:cubicBezTo>
                      <a:lnTo>
                        <a:pt x="9657" y="9061"/>
                      </a:lnTo>
                      <a:lnTo>
                        <a:pt x="9728" y="9049"/>
                      </a:lnTo>
                      <a:cubicBezTo>
                        <a:pt x="9799" y="9037"/>
                        <a:pt x="9883" y="9013"/>
                        <a:pt x="9966" y="9001"/>
                      </a:cubicBezTo>
                      <a:cubicBezTo>
                        <a:pt x="10097" y="8966"/>
                        <a:pt x="10240" y="8942"/>
                        <a:pt x="10383" y="8906"/>
                      </a:cubicBezTo>
                      <a:cubicBezTo>
                        <a:pt x="10478" y="8882"/>
                        <a:pt x="10573" y="8858"/>
                        <a:pt x="10681" y="8823"/>
                      </a:cubicBezTo>
                      <a:cubicBezTo>
                        <a:pt x="10800" y="8799"/>
                        <a:pt x="10931" y="8763"/>
                        <a:pt x="11062" y="8716"/>
                      </a:cubicBezTo>
                      <a:lnTo>
                        <a:pt x="11145" y="8692"/>
                      </a:lnTo>
                      <a:cubicBezTo>
                        <a:pt x="11300" y="8644"/>
                        <a:pt x="11454" y="8597"/>
                        <a:pt x="11597" y="8537"/>
                      </a:cubicBezTo>
                      <a:cubicBezTo>
                        <a:pt x="11621" y="8525"/>
                        <a:pt x="11645" y="8513"/>
                        <a:pt x="11669" y="8513"/>
                      </a:cubicBezTo>
                      <a:cubicBezTo>
                        <a:pt x="11824" y="8442"/>
                        <a:pt x="11990" y="8370"/>
                        <a:pt x="12145" y="8299"/>
                      </a:cubicBezTo>
                      <a:lnTo>
                        <a:pt x="12276" y="8239"/>
                      </a:lnTo>
                      <a:cubicBezTo>
                        <a:pt x="12455" y="8156"/>
                        <a:pt x="12621" y="8073"/>
                        <a:pt x="12788" y="7977"/>
                      </a:cubicBezTo>
                      <a:lnTo>
                        <a:pt x="12871" y="7918"/>
                      </a:lnTo>
                      <a:cubicBezTo>
                        <a:pt x="13014" y="7835"/>
                        <a:pt x="13133" y="7751"/>
                        <a:pt x="13252" y="7668"/>
                      </a:cubicBezTo>
                      <a:lnTo>
                        <a:pt x="13312" y="7632"/>
                      </a:lnTo>
                      <a:cubicBezTo>
                        <a:pt x="13455" y="7525"/>
                        <a:pt x="13586" y="7430"/>
                        <a:pt x="13705" y="7334"/>
                      </a:cubicBezTo>
                      <a:lnTo>
                        <a:pt x="13752" y="7287"/>
                      </a:lnTo>
                      <a:cubicBezTo>
                        <a:pt x="13776" y="7263"/>
                        <a:pt x="13800" y="7239"/>
                        <a:pt x="13824" y="7227"/>
                      </a:cubicBezTo>
                      <a:cubicBezTo>
                        <a:pt x="13919" y="7132"/>
                        <a:pt x="14002" y="7049"/>
                        <a:pt x="14086" y="6953"/>
                      </a:cubicBezTo>
                      <a:lnTo>
                        <a:pt x="14145" y="6894"/>
                      </a:lnTo>
                      <a:cubicBezTo>
                        <a:pt x="14193" y="6834"/>
                        <a:pt x="14241" y="6787"/>
                        <a:pt x="14288" y="6727"/>
                      </a:cubicBezTo>
                      <a:cubicBezTo>
                        <a:pt x="14395" y="6584"/>
                        <a:pt x="14502" y="6442"/>
                        <a:pt x="14586" y="6275"/>
                      </a:cubicBezTo>
                      <a:cubicBezTo>
                        <a:pt x="14669" y="6144"/>
                        <a:pt x="14729" y="6001"/>
                        <a:pt x="14788" y="5858"/>
                      </a:cubicBezTo>
                      <a:cubicBezTo>
                        <a:pt x="14836" y="5715"/>
                        <a:pt x="14872" y="5572"/>
                        <a:pt x="14907" y="5429"/>
                      </a:cubicBezTo>
                      <a:cubicBezTo>
                        <a:pt x="14907" y="5418"/>
                        <a:pt x="14907" y="5406"/>
                        <a:pt x="14907" y="5394"/>
                      </a:cubicBezTo>
                      <a:cubicBezTo>
                        <a:pt x="14919" y="5322"/>
                        <a:pt x="14931" y="5263"/>
                        <a:pt x="14931" y="5191"/>
                      </a:cubicBezTo>
                      <a:lnTo>
                        <a:pt x="14931" y="5108"/>
                      </a:lnTo>
                      <a:cubicBezTo>
                        <a:pt x="14931" y="5084"/>
                        <a:pt x="14931" y="5048"/>
                        <a:pt x="14943" y="5013"/>
                      </a:cubicBezTo>
                      <a:cubicBezTo>
                        <a:pt x="14943" y="4977"/>
                        <a:pt x="14943" y="4965"/>
                        <a:pt x="14943" y="4941"/>
                      </a:cubicBezTo>
                      <a:lnTo>
                        <a:pt x="14955" y="91"/>
                      </a:lnTo>
                      <a:lnTo>
                        <a:pt x="14955" y="91"/>
                      </a:lnTo>
                      <a:cubicBezTo>
                        <a:pt x="14955" y="130"/>
                        <a:pt x="14953" y="190"/>
                        <a:pt x="14943" y="250"/>
                      </a:cubicBezTo>
                      <a:lnTo>
                        <a:pt x="14943" y="310"/>
                      </a:lnTo>
                      <a:cubicBezTo>
                        <a:pt x="14931" y="476"/>
                        <a:pt x="14895" y="643"/>
                        <a:pt x="14848" y="798"/>
                      </a:cubicBezTo>
                      <a:cubicBezTo>
                        <a:pt x="14848" y="798"/>
                        <a:pt x="14848" y="810"/>
                        <a:pt x="14848" y="822"/>
                      </a:cubicBezTo>
                      <a:cubicBezTo>
                        <a:pt x="14824" y="893"/>
                        <a:pt x="14800" y="965"/>
                        <a:pt x="14764" y="1036"/>
                      </a:cubicBezTo>
                      <a:lnTo>
                        <a:pt x="14752" y="1060"/>
                      </a:lnTo>
                      <a:cubicBezTo>
                        <a:pt x="14610" y="1405"/>
                        <a:pt x="14395" y="1727"/>
                        <a:pt x="14145" y="2012"/>
                      </a:cubicBezTo>
                      <a:cubicBezTo>
                        <a:pt x="14133" y="2024"/>
                        <a:pt x="14121" y="2048"/>
                        <a:pt x="14098" y="2060"/>
                      </a:cubicBezTo>
                      <a:cubicBezTo>
                        <a:pt x="13990" y="2179"/>
                        <a:pt x="13883" y="2286"/>
                        <a:pt x="13764" y="2393"/>
                      </a:cubicBezTo>
                      <a:lnTo>
                        <a:pt x="13717" y="2441"/>
                      </a:lnTo>
                      <a:cubicBezTo>
                        <a:pt x="13598" y="2548"/>
                        <a:pt x="13467" y="2643"/>
                        <a:pt x="13324" y="2739"/>
                      </a:cubicBezTo>
                      <a:lnTo>
                        <a:pt x="13264" y="2786"/>
                      </a:lnTo>
                      <a:cubicBezTo>
                        <a:pt x="13121" y="2893"/>
                        <a:pt x="12967" y="2989"/>
                        <a:pt x="12800" y="3084"/>
                      </a:cubicBezTo>
                      <a:cubicBezTo>
                        <a:pt x="12621" y="3179"/>
                        <a:pt x="12466" y="3263"/>
                        <a:pt x="12288" y="3346"/>
                      </a:cubicBezTo>
                      <a:lnTo>
                        <a:pt x="12157" y="3417"/>
                      </a:lnTo>
                      <a:cubicBezTo>
                        <a:pt x="11990" y="3489"/>
                        <a:pt x="11835" y="3560"/>
                        <a:pt x="11669" y="3620"/>
                      </a:cubicBezTo>
                      <a:lnTo>
                        <a:pt x="11609" y="3644"/>
                      </a:lnTo>
                      <a:cubicBezTo>
                        <a:pt x="11431" y="3715"/>
                        <a:pt x="11252" y="3775"/>
                        <a:pt x="11073" y="3822"/>
                      </a:cubicBezTo>
                      <a:cubicBezTo>
                        <a:pt x="10942" y="3870"/>
                        <a:pt x="10812" y="3905"/>
                        <a:pt x="10681" y="3941"/>
                      </a:cubicBezTo>
                      <a:cubicBezTo>
                        <a:pt x="10585" y="3965"/>
                        <a:pt x="10490" y="3989"/>
                        <a:pt x="10383" y="4013"/>
                      </a:cubicBezTo>
                      <a:cubicBezTo>
                        <a:pt x="10252" y="4048"/>
                        <a:pt x="10109" y="4072"/>
                        <a:pt x="9978" y="4108"/>
                      </a:cubicBezTo>
                      <a:cubicBezTo>
                        <a:pt x="9871" y="4132"/>
                        <a:pt x="9776" y="4144"/>
                        <a:pt x="9680" y="4167"/>
                      </a:cubicBezTo>
                      <a:lnTo>
                        <a:pt x="9549" y="4191"/>
                      </a:lnTo>
                      <a:cubicBezTo>
                        <a:pt x="9383" y="4215"/>
                        <a:pt x="9204" y="4239"/>
                        <a:pt x="9037" y="4263"/>
                      </a:cubicBezTo>
                      <a:lnTo>
                        <a:pt x="8883" y="4275"/>
                      </a:lnTo>
                      <a:cubicBezTo>
                        <a:pt x="8787" y="4286"/>
                        <a:pt x="8680" y="4298"/>
                        <a:pt x="8585" y="4298"/>
                      </a:cubicBezTo>
                      <a:cubicBezTo>
                        <a:pt x="8418" y="4322"/>
                        <a:pt x="8252" y="4334"/>
                        <a:pt x="8085" y="4334"/>
                      </a:cubicBezTo>
                      <a:cubicBezTo>
                        <a:pt x="7978" y="4334"/>
                        <a:pt x="7859" y="4334"/>
                        <a:pt x="7752" y="4346"/>
                      </a:cubicBezTo>
                      <a:lnTo>
                        <a:pt x="7347" y="4346"/>
                      </a:lnTo>
                      <a:cubicBezTo>
                        <a:pt x="7228" y="4346"/>
                        <a:pt x="7121" y="4346"/>
                        <a:pt x="7002" y="4334"/>
                      </a:cubicBezTo>
                      <a:cubicBezTo>
                        <a:pt x="6894" y="4322"/>
                        <a:pt x="6751" y="4322"/>
                        <a:pt x="6621" y="4322"/>
                      </a:cubicBezTo>
                      <a:cubicBezTo>
                        <a:pt x="6501" y="4310"/>
                        <a:pt x="6394" y="4298"/>
                        <a:pt x="6275" y="4286"/>
                      </a:cubicBezTo>
                      <a:cubicBezTo>
                        <a:pt x="6168" y="4275"/>
                        <a:pt x="6025" y="4263"/>
                        <a:pt x="5906" y="4251"/>
                      </a:cubicBezTo>
                      <a:cubicBezTo>
                        <a:pt x="5787" y="4227"/>
                        <a:pt x="5680" y="4215"/>
                        <a:pt x="5573" y="4203"/>
                      </a:cubicBezTo>
                      <a:cubicBezTo>
                        <a:pt x="5454" y="4179"/>
                        <a:pt x="5311" y="4156"/>
                        <a:pt x="5180" y="4132"/>
                      </a:cubicBezTo>
                      <a:cubicBezTo>
                        <a:pt x="5073" y="4108"/>
                        <a:pt x="4966" y="4084"/>
                        <a:pt x="4858" y="4072"/>
                      </a:cubicBezTo>
                      <a:cubicBezTo>
                        <a:pt x="4716" y="4036"/>
                        <a:pt x="4549" y="3989"/>
                        <a:pt x="4394" y="3953"/>
                      </a:cubicBezTo>
                      <a:cubicBezTo>
                        <a:pt x="4299" y="3929"/>
                        <a:pt x="4204" y="3905"/>
                        <a:pt x="4096" y="3870"/>
                      </a:cubicBezTo>
                      <a:lnTo>
                        <a:pt x="3942" y="3822"/>
                      </a:lnTo>
                      <a:cubicBezTo>
                        <a:pt x="3799" y="3775"/>
                        <a:pt x="3644" y="3727"/>
                        <a:pt x="3489" y="3679"/>
                      </a:cubicBezTo>
                      <a:lnTo>
                        <a:pt x="3358" y="3632"/>
                      </a:lnTo>
                      <a:cubicBezTo>
                        <a:pt x="3227" y="3572"/>
                        <a:pt x="3096" y="3513"/>
                        <a:pt x="2965" y="3465"/>
                      </a:cubicBezTo>
                      <a:cubicBezTo>
                        <a:pt x="2894" y="3429"/>
                        <a:pt x="2834" y="3405"/>
                        <a:pt x="2763" y="3382"/>
                      </a:cubicBezTo>
                      <a:cubicBezTo>
                        <a:pt x="2584" y="3286"/>
                        <a:pt x="2394" y="3191"/>
                        <a:pt x="2215" y="3096"/>
                      </a:cubicBezTo>
                      <a:cubicBezTo>
                        <a:pt x="1298" y="2560"/>
                        <a:pt x="667" y="1917"/>
                        <a:pt x="322" y="1250"/>
                      </a:cubicBezTo>
                      <a:cubicBezTo>
                        <a:pt x="120" y="869"/>
                        <a:pt x="13" y="441"/>
                        <a:pt x="13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29">
                  <a:extLst>
                    <a:ext uri="{FF2B5EF4-FFF2-40B4-BE49-F238E27FC236}">
                      <a16:creationId xmlns:a16="http://schemas.microsoft.com/office/drawing/2014/main" id="{FB0700BE-D788-78D1-D548-3259AFC7ACE3}"/>
                    </a:ext>
                  </a:extLst>
                </p:cNvPr>
                <p:cNvSpPr/>
                <p:nvPr/>
              </p:nvSpPr>
              <p:spPr>
                <a:xfrm>
                  <a:off x="3716075" y="3511950"/>
                  <a:ext cx="410800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2" h="9514" extrusionOk="0">
                      <a:moveTo>
                        <a:pt x="13478" y="1703"/>
                      </a:moveTo>
                      <a:cubicBezTo>
                        <a:pt x="16419" y="3394"/>
                        <a:pt x="16431" y="6132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0" y="6132"/>
                        <a:pt x="0" y="3394"/>
                        <a:pt x="2906" y="1703"/>
                      </a:cubicBezTo>
                      <a:cubicBezTo>
                        <a:pt x="5823" y="1"/>
                        <a:pt x="10549" y="1"/>
                        <a:pt x="13478" y="1703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29">
                  <a:extLst>
                    <a:ext uri="{FF2B5EF4-FFF2-40B4-BE49-F238E27FC236}">
                      <a16:creationId xmlns:a16="http://schemas.microsoft.com/office/drawing/2014/main" id="{07A31B6B-245B-CD34-4332-E02E29FDF590}"/>
                    </a:ext>
                  </a:extLst>
                </p:cNvPr>
                <p:cNvSpPr/>
                <p:nvPr/>
              </p:nvSpPr>
              <p:spPr>
                <a:xfrm>
                  <a:off x="3814600" y="3569400"/>
                  <a:ext cx="213450" cy="12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8" h="4930" extrusionOk="0">
                      <a:moveTo>
                        <a:pt x="7001" y="870"/>
                      </a:moveTo>
                      <a:cubicBezTo>
                        <a:pt x="8525" y="1751"/>
                        <a:pt x="8537" y="3179"/>
                        <a:pt x="7025" y="4049"/>
                      </a:cubicBezTo>
                      <a:cubicBezTo>
                        <a:pt x="5513" y="4930"/>
                        <a:pt x="3060" y="4930"/>
                        <a:pt x="1536" y="4049"/>
                      </a:cubicBezTo>
                      <a:cubicBezTo>
                        <a:pt x="12" y="3179"/>
                        <a:pt x="0" y="1751"/>
                        <a:pt x="1513" y="870"/>
                      </a:cubicBezTo>
                      <a:cubicBezTo>
                        <a:pt x="3025" y="0"/>
                        <a:pt x="5489" y="0"/>
                        <a:pt x="7001" y="870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29">
                  <a:extLst>
                    <a:ext uri="{FF2B5EF4-FFF2-40B4-BE49-F238E27FC236}">
                      <a16:creationId xmlns:a16="http://schemas.microsoft.com/office/drawing/2014/main" id="{CB58EE0C-106E-5AFB-B039-217BDD8270DE}"/>
                    </a:ext>
                  </a:extLst>
                </p:cNvPr>
                <p:cNvSpPr/>
                <p:nvPr/>
              </p:nvSpPr>
              <p:spPr>
                <a:xfrm>
                  <a:off x="3839300" y="3587625"/>
                  <a:ext cx="164025" cy="8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63" extrusionOk="0">
                      <a:moveTo>
                        <a:pt x="3275" y="1"/>
                      </a:moveTo>
                      <a:cubicBezTo>
                        <a:pt x="2513" y="1"/>
                        <a:pt x="1751" y="170"/>
                        <a:pt x="1167" y="510"/>
                      </a:cubicBezTo>
                      <a:cubicBezTo>
                        <a:pt x="1" y="1188"/>
                        <a:pt x="13" y="2284"/>
                        <a:pt x="1179" y="2962"/>
                      </a:cubicBezTo>
                      <a:cubicBezTo>
                        <a:pt x="1763" y="3296"/>
                        <a:pt x="2528" y="3462"/>
                        <a:pt x="3291" y="3462"/>
                      </a:cubicBezTo>
                      <a:cubicBezTo>
                        <a:pt x="4055" y="3462"/>
                        <a:pt x="4817" y="3296"/>
                        <a:pt x="5394" y="2962"/>
                      </a:cubicBezTo>
                      <a:cubicBezTo>
                        <a:pt x="6561" y="2284"/>
                        <a:pt x="6561" y="1188"/>
                        <a:pt x="5382" y="510"/>
                      </a:cubicBezTo>
                      <a:cubicBezTo>
                        <a:pt x="4799" y="170"/>
                        <a:pt x="4037" y="1"/>
                        <a:pt x="3275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29">
                  <a:extLst>
                    <a:ext uri="{FF2B5EF4-FFF2-40B4-BE49-F238E27FC236}">
                      <a16:creationId xmlns:a16="http://schemas.microsoft.com/office/drawing/2014/main" id="{8FC45EF7-ABF8-49A1-1AE6-ADD029B342C1}"/>
                    </a:ext>
                  </a:extLst>
                </p:cNvPr>
                <p:cNvSpPr/>
                <p:nvPr/>
              </p:nvSpPr>
              <p:spPr>
                <a:xfrm>
                  <a:off x="3698800" y="3609875"/>
                  <a:ext cx="445325" cy="2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91" extrusionOk="0">
                      <a:moveTo>
                        <a:pt x="17813" y="60"/>
                      </a:moveTo>
                      <a:lnTo>
                        <a:pt x="17813" y="102"/>
                      </a:lnTo>
                      <a:lnTo>
                        <a:pt x="17813" y="102"/>
                      </a:lnTo>
                      <a:cubicBezTo>
                        <a:pt x="17813" y="88"/>
                        <a:pt x="17813" y="74"/>
                        <a:pt x="17813" y="60"/>
                      </a:cubicBezTo>
                      <a:close/>
                      <a:moveTo>
                        <a:pt x="25" y="1"/>
                      </a:moveTo>
                      <a:lnTo>
                        <a:pt x="1" y="5811"/>
                      </a:lnTo>
                      <a:cubicBezTo>
                        <a:pt x="1" y="7133"/>
                        <a:pt x="870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58" y="9859"/>
                        <a:pt x="3430" y="9895"/>
                        <a:pt x="3513" y="9919"/>
                      </a:cubicBezTo>
                      <a:cubicBezTo>
                        <a:pt x="3644" y="9978"/>
                        <a:pt x="3775" y="10050"/>
                        <a:pt x="3918" y="10097"/>
                      </a:cubicBezTo>
                      <a:lnTo>
                        <a:pt x="3989" y="10121"/>
                      </a:lnTo>
                      <a:lnTo>
                        <a:pt x="4144" y="10181"/>
                      </a:lnTo>
                      <a:cubicBezTo>
                        <a:pt x="4323" y="10252"/>
                        <a:pt x="4501" y="10312"/>
                        <a:pt x="4680" y="10371"/>
                      </a:cubicBezTo>
                      <a:lnTo>
                        <a:pt x="4871" y="10419"/>
                      </a:lnTo>
                      <a:lnTo>
                        <a:pt x="4990" y="10466"/>
                      </a:lnTo>
                      <a:cubicBezTo>
                        <a:pt x="5073" y="10478"/>
                        <a:pt x="5144" y="10502"/>
                        <a:pt x="5228" y="10514"/>
                      </a:cubicBezTo>
                      <a:cubicBezTo>
                        <a:pt x="5406" y="10573"/>
                        <a:pt x="5585" y="10609"/>
                        <a:pt x="5775" y="10657"/>
                      </a:cubicBezTo>
                      <a:cubicBezTo>
                        <a:pt x="5823" y="10669"/>
                        <a:pt x="5871" y="10681"/>
                        <a:pt x="5930" y="10693"/>
                      </a:cubicBezTo>
                      <a:cubicBezTo>
                        <a:pt x="6002" y="10704"/>
                        <a:pt x="6073" y="10716"/>
                        <a:pt x="6145" y="10728"/>
                      </a:cubicBezTo>
                      <a:cubicBezTo>
                        <a:pt x="6299" y="10764"/>
                        <a:pt x="6454" y="10788"/>
                        <a:pt x="6621" y="10812"/>
                      </a:cubicBezTo>
                      <a:cubicBezTo>
                        <a:pt x="6680" y="10823"/>
                        <a:pt x="6740" y="10835"/>
                        <a:pt x="6811" y="10847"/>
                      </a:cubicBezTo>
                      <a:cubicBezTo>
                        <a:pt x="6871" y="10847"/>
                        <a:pt x="6942" y="10859"/>
                        <a:pt x="7014" y="10871"/>
                      </a:cubicBezTo>
                      <a:cubicBezTo>
                        <a:pt x="7168" y="10883"/>
                        <a:pt x="7311" y="10907"/>
                        <a:pt x="7466" y="10919"/>
                      </a:cubicBezTo>
                      <a:cubicBezTo>
                        <a:pt x="7538" y="10919"/>
                        <a:pt x="7609" y="10931"/>
                        <a:pt x="7680" y="10943"/>
                      </a:cubicBezTo>
                      <a:cubicBezTo>
                        <a:pt x="7752" y="10943"/>
                        <a:pt x="7811" y="10943"/>
                        <a:pt x="7871" y="10954"/>
                      </a:cubicBezTo>
                      <a:cubicBezTo>
                        <a:pt x="8026" y="10966"/>
                        <a:pt x="8169" y="10966"/>
                        <a:pt x="8323" y="10978"/>
                      </a:cubicBezTo>
                      <a:cubicBezTo>
                        <a:pt x="8395" y="10978"/>
                        <a:pt x="8466" y="10990"/>
                        <a:pt x="8550" y="10990"/>
                      </a:cubicBezTo>
                      <a:lnTo>
                        <a:pt x="9454" y="10990"/>
                      </a:lnTo>
                      <a:cubicBezTo>
                        <a:pt x="9502" y="10990"/>
                        <a:pt x="9550" y="10978"/>
                        <a:pt x="9609" y="10978"/>
                      </a:cubicBezTo>
                      <a:cubicBezTo>
                        <a:pt x="9812" y="10966"/>
                        <a:pt x="10014" y="10954"/>
                        <a:pt x="10205" y="10943"/>
                      </a:cubicBezTo>
                      <a:cubicBezTo>
                        <a:pt x="10288" y="10943"/>
                        <a:pt x="10371" y="10943"/>
                        <a:pt x="10443" y="10919"/>
                      </a:cubicBezTo>
                      <a:lnTo>
                        <a:pt x="10562" y="10907"/>
                      </a:lnTo>
                      <a:lnTo>
                        <a:pt x="10740" y="10883"/>
                      </a:lnTo>
                      <a:cubicBezTo>
                        <a:pt x="10955" y="10859"/>
                        <a:pt x="11157" y="10835"/>
                        <a:pt x="11359" y="10800"/>
                      </a:cubicBezTo>
                      <a:lnTo>
                        <a:pt x="11514" y="10776"/>
                      </a:lnTo>
                      <a:lnTo>
                        <a:pt x="11586" y="10764"/>
                      </a:lnTo>
                      <a:cubicBezTo>
                        <a:pt x="11681" y="10740"/>
                        <a:pt x="11776" y="10716"/>
                        <a:pt x="11871" y="10704"/>
                      </a:cubicBezTo>
                      <a:cubicBezTo>
                        <a:pt x="12038" y="10669"/>
                        <a:pt x="12205" y="10633"/>
                        <a:pt x="12360" y="10597"/>
                      </a:cubicBezTo>
                      <a:cubicBezTo>
                        <a:pt x="12479" y="10573"/>
                        <a:pt x="12598" y="10538"/>
                        <a:pt x="12717" y="10502"/>
                      </a:cubicBezTo>
                      <a:cubicBezTo>
                        <a:pt x="12860" y="10466"/>
                        <a:pt x="13014" y="10419"/>
                        <a:pt x="13169" y="10371"/>
                      </a:cubicBezTo>
                      <a:lnTo>
                        <a:pt x="13264" y="10347"/>
                      </a:lnTo>
                      <a:cubicBezTo>
                        <a:pt x="13455" y="10288"/>
                        <a:pt x="13634" y="10216"/>
                        <a:pt x="13812" y="10157"/>
                      </a:cubicBezTo>
                      <a:lnTo>
                        <a:pt x="13884" y="10121"/>
                      </a:lnTo>
                      <a:cubicBezTo>
                        <a:pt x="14086" y="10050"/>
                        <a:pt x="14276" y="9966"/>
                        <a:pt x="14455" y="9883"/>
                      </a:cubicBezTo>
                      <a:lnTo>
                        <a:pt x="14622" y="9800"/>
                      </a:lnTo>
                      <a:cubicBezTo>
                        <a:pt x="14824" y="9704"/>
                        <a:pt x="15027" y="9597"/>
                        <a:pt x="15217" y="9490"/>
                      </a:cubicBezTo>
                      <a:lnTo>
                        <a:pt x="15324" y="9419"/>
                      </a:lnTo>
                      <a:cubicBezTo>
                        <a:pt x="15491" y="9323"/>
                        <a:pt x="15634" y="9228"/>
                        <a:pt x="15777" y="9121"/>
                      </a:cubicBezTo>
                      <a:lnTo>
                        <a:pt x="15848" y="9073"/>
                      </a:lnTo>
                      <a:cubicBezTo>
                        <a:pt x="16015" y="8954"/>
                        <a:pt x="16170" y="8835"/>
                        <a:pt x="16312" y="8704"/>
                      </a:cubicBezTo>
                      <a:lnTo>
                        <a:pt x="16372" y="8657"/>
                      </a:lnTo>
                      <a:cubicBezTo>
                        <a:pt x="16396" y="8633"/>
                        <a:pt x="16432" y="8609"/>
                        <a:pt x="16455" y="8585"/>
                      </a:cubicBezTo>
                      <a:cubicBezTo>
                        <a:pt x="16562" y="8478"/>
                        <a:pt x="16670" y="8371"/>
                        <a:pt x="16777" y="8264"/>
                      </a:cubicBezTo>
                      <a:cubicBezTo>
                        <a:pt x="16789" y="8240"/>
                        <a:pt x="16813" y="8216"/>
                        <a:pt x="16836" y="8192"/>
                      </a:cubicBezTo>
                      <a:cubicBezTo>
                        <a:pt x="16896" y="8121"/>
                        <a:pt x="16955" y="8061"/>
                        <a:pt x="17003" y="7990"/>
                      </a:cubicBezTo>
                      <a:cubicBezTo>
                        <a:pt x="17134" y="7823"/>
                        <a:pt x="17253" y="7645"/>
                        <a:pt x="17360" y="7454"/>
                      </a:cubicBezTo>
                      <a:cubicBezTo>
                        <a:pt x="17455" y="7299"/>
                        <a:pt x="17539" y="7133"/>
                        <a:pt x="17598" y="6954"/>
                      </a:cubicBezTo>
                      <a:cubicBezTo>
                        <a:pt x="17670" y="6787"/>
                        <a:pt x="17717" y="6621"/>
                        <a:pt x="17753" y="6454"/>
                      </a:cubicBezTo>
                      <a:cubicBezTo>
                        <a:pt x="17753" y="6430"/>
                        <a:pt x="17753" y="6418"/>
                        <a:pt x="17753" y="6406"/>
                      </a:cubicBezTo>
                      <a:cubicBezTo>
                        <a:pt x="17753" y="6406"/>
                        <a:pt x="17753" y="6394"/>
                        <a:pt x="17753" y="6394"/>
                      </a:cubicBezTo>
                      <a:cubicBezTo>
                        <a:pt x="17777" y="6311"/>
                        <a:pt x="17789" y="6240"/>
                        <a:pt x="17789" y="6156"/>
                      </a:cubicBezTo>
                      <a:lnTo>
                        <a:pt x="17789" y="6061"/>
                      </a:lnTo>
                      <a:cubicBezTo>
                        <a:pt x="17789" y="6025"/>
                        <a:pt x="17789" y="5978"/>
                        <a:pt x="17801" y="5942"/>
                      </a:cubicBezTo>
                      <a:cubicBezTo>
                        <a:pt x="17813" y="5906"/>
                        <a:pt x="17801" y="5882"/>
                        <a:pt x="17801" y="5859"/>
                      </a:cubicBezTo>
                      <a:lnTo>
                        <a:pt x="17813" y="102"/>
                      </a:lnTo>
                      <a:lnTo>
                        <a:pt x="17813" y="102"/>
                      </a:lnTo>
                      <a:cubicBezTo>
                        <a:pt x="17812" y="160"/>
                        <a:pt x="17810" y="219"/>
                        <a:pt x="17801" y="286"/>
                      </a:cubicBezTo>
                      <a:lnTo>
                        <a:pt x="17801" y="358"/>
                      </a:lnTo>
                      <a:cubicBezTo>
                        <a:pt x="17777" y="560"/>
                        <a:pt x="17741" y="751"/>
                        <a:pt x="17682" y="941"/>
                      </a:cubicBezTo>
                      <a:lnTo>
                        <a:pt x="17670" y="965"/>
                      </a:lnTo>
                      <a:cubicBezTo>
                        <a:pt x="17646" y="1048"/>
                        <a:pt x="17610" y="1144"/>
                        <a:pt x="17575" y="1227"/>
                      </a:cubicBezTo>
                      <a:lnTo>
                        <a:pt x="17563" y="1251"/>
                      </a:lnTo>
                      <a:cubicBezTo>
                        <a:pt x="17384" y="1668"/>
                        <a:pt x="17146" y="2049"/>
                        <a:pt x="16848" y="2382"/>
                      </a:cubicBezTo>
                      <a:lnTo>
                        <a:pt x="16789" y="2453"/>
                      </a:lnTo>
                      <a:cubicBezTo>
                        <a:pt x="16658" y="2584"/>
                        <a:pt x="16527" y="2715"/>
                        <a:pt x="16384" y="2846"/>
                      </a:cubicBezTo>
                      <a:lnTo>
                        <a:pt x="16324" y="2894"/>
                      </a:lnTo>
                      <a:cubicBezTo>
                        <a:pt x="16181" y="3025"/>
                        <a:pt x="16027" y="3144"/>
                        <a:pt x="15860" y="3263"/>
                      </a:cubicBezTo>
                      <a:lnTo>
                        <a:pt x="15789" y="3311"/>
                      </a:lnTo>
                      <a:cubicBezTo>
                        <a:pt x="15622" y="3430"/>
                        <a:pt x="15431" y="3561"/>
                        <a:pt x="15229" y="3668"/>
                      </a:cubicBezTo>
                      <a:cubicBezTo>
                        <a:pt x="15027" y="3787"/>
                        <a:pt x="14836" y="3882"/>
                        <a:pt x="14634" y="3989"/>
                      </a:cubicBezTo>
                      <a:lnTo>
                        <a:pt x="14467" y="4061"/>
                      </a:lnTo>
                      <a:cubicBezTo>
                        <a:pt x="14288" y="4144"/>
                        <a:pt x="14098" y="4227"/>
                        <a:pt x="13895" y="4311"/>
                      </a:cubicBezTo>
                      <a:lnTo>
                        <a:pt x="13824" y="4335"/>
                      </a:lnTo>
                      <a:cubicBezTo>
                        <a:pt x="13622" y="4418"/>
                        <a:pt x="13407" y="4489"/>
                        <a:pt x="13181" y="4561"/>
                      </a:cubicBezTo>
                      <a:cubicBezTo>
                        <a:pt x="13038" y="4608"/>
                        <a:pt x="12883" y="4644"/>
                        <a:pt x="12729" y="4692"/>
                      </a:cubicBezTo>
                      <a:cubicBezTo>
                        <a:pt x="12610" y="4716"/>
                        <a:pt x="12491" y="4751"/>
                        <a:pt x="12371" y="4787"/>
                      </a:cubicBezTo>
                      <a:cubicBezTo>
                        <a:pt x="12217" y="4823"/>
                        <a:pt x="12050" y="4858"/>
                        <a:pt x="11883" y="4894"/>
                      </a:cubicBezTo>
                      <a:cubicBezTo>
                        <a:pt x="11764" y="4918"/>
                        <a:pt x="11645" y="4942"/>
                        <a:pt x="11526" y="4966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7" y="5049"/>
                        <a:pt x="10752" y="5073"/>
                      </a:cubicBezTo>
                      <a:lnTo>
                        <a:pt x="10574" y="5097"/>
                      </a:lnTo>
                      <a:cubicBezTo>
                        <a:pt x="10455" y="5108"/>
                        <a:pt x="10336" y="5120"/>
                        <a:pt x="10216" y="5120"/>
                      </a:cubicBezTo>
                      <a:cubicBezTo>
                        <a:pt x="10014" y="5144"/>
                        <a:pt x="9812" y="5156"/>
                        <a:pt x="9621" y="5168"/>
                      </a:cubicBezTo>
                      <a:cubicBezTo>
                        <a:pt x="9490" y="5168"/>
                        <a:pt x="9359" y="5168"/>
                        <a:pt x="9240" y="5180"/>
                      </a:cubicBezTo>
                      <a:lnTo>
                        <a:pt x="8752" y="5180"/>
                      </a:lnTo>
                      <a:cubicBezTo>
                        <a:pt x="8609" y="5180"/>
                        <a:pt x="8478" y="5180"/>
                        <a:pt x="8335" y="5168"/>
                      </a:cubicBezTo>
                      <a:cubicBezTo>
                        <a:pt x="8204" y="5156"/>
                        <a:pt x="8038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7"/>
                        <a:pt x="7180" y="5073"/>
                        <a:pt x="7037" y="5061"/>
                      </a:cubicBezTo>
                      <a:cubicBezTo>
                        <a:pt x="6883" y="5037"/>
                        <a:pt x="6764" y="5025"/>
                        <a:pt x="6633" y="5001"/>
                      </a:cubicBezTo>
                      <a:cubicBezTo>
                        <a:pt x="6478" y="4978"/>
                        <a:pt x="6323" y="4954"/>
                        <a:pt x="6168" y="4918"/>
                      </a:cubicBezTo>
                      <a:cubicBezTo>
                        <a:pt x="6037" y="4894"/>
                        <a:pt x="5918" y="4870"/>
                        <a:pt x="5799" y="4847"/>
                      </a:cubicBezTo>
                      <a:cubicBezTo>
                        <a:pt x="5609" y="4799"/>
                        <a:pt x="5418" y="4751"/>
                        <a:pt x="5240" y="4704"/>
                      </a:cubicBezTo>
                      <a:cubicBezTo>
                        <a:pt x="5121" y="4680"/>
                        <a:pt x="5002" y="4644"/>
                        <a:pt x="4882" y="4608"/>
                      </a:cubicBezTo>
                      <a:lnTo>
                        <a:pt x="4692" y="4549"/>
                      </a:lnTo>
                      <a:cubicBezTo>
                        <a:pt x="4513" y="4501"/>
                        <a:pt x="4335" y="4430"/>
                        <a:pt x="4156" y="4370"/>
                      </a:cubicBezTo>
                      <a:lnTo>
                        <a:pt x="4001" y="4311"/>
                      </a:lnTo>
                      <a:cubicBezTo>
                        <a:pt x="3847" y="4251"/>
                        <a:pt x="3692" y="4180"/>
                        <a:pt x="3537" y="4108"/>
                      </a:cubicBezTo>
                      <a:cubicBezTo>
                        <a:pt x="3454" y="4073"/>
                        <a:pt x="3382" y="4049"/>
                        <a:pt x="3299" y="4013"/>
                      </a:cubicBezTo>
                      <a:cubicBezTo>
                        <a:pt x="3073" y="3906"/>
                        <a:pt x="2858" y="3787"/>
                        <a:pt x="2644" y="3668"/>
                      </a:cubicBezTo>
                      <a:cubicBezTo>
                        <a:pt x="1549" y="3037"/>
                        <a:pt x="799" y="2275"/>
                        <a:pt x="382" y="1477"/>
                      </a:cubicBezTo>
                      <a:cubicBezTo>
                        <a:pt x="144" y="1013"/>
                        <a:pt x="25" y="513"/>
                        <a:pt x="2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29">
                  <a:extLst>
                    <a:ext uri="{FF2B5EF4-FFF2-40B4-BE49-F238E27FC236}">
                      <a16:creationId xmlns:a16="http://schemas.microsoft.com/office/drawing/2014/main" id="{B431120A-F52A-6082-2D0B-138EA03CB5FB}"/>
                    </a:ext>
                  </a:extLst>
                </p:cNvPr>
                <p:cNvSpPr/>
                <p:nvPr/>
              </p:nvSpPr>
              <p:spPr>
                <a:xfrm>
                  <a:off x="3676775" y="3468800"/>
                  <a:ext cx="489375" cy="28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35" extrusionOk="0">
                      <a:moveTo>
                        <a:pt x="16062" y="2012"/>
                      </a:moveTo>
                      <a:cubicBezTo>
                        <a:pt x="19563" y="4036"/>
                        <a:pt x="19575" y="7299"/>
                        <a:pt x="16110" y="9311"/>
                      </a:cubicBezTo>
                      <a:cubicBezTo>
                        <a:pt x="12633" y="11335"/>
                        <a:pt x="7002" y="11335"/>
                        <a:pt x="3501" y="9311"/>
                      </a:cubicBezTo>
                      <a:cubicBezTo>
                        <a:pt x="13" y="7299"/>
                        <a:pt x="1" y="4024"/>
                        <a:pt x="3466" y="2012"/>
                      </a:cubicBezTo>
                      <a:cubicBezTo>
                        <a:pt x="6930" y="0"/>
                        <a:pt x="12586" y="0"/>
                        <a:pt x="16062" y="201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29">
                  <a:extLst>
                    <a:ext uri="{FF2B5EF4-FFF2-40B4-BE49-F238E27FC236}">
                      <a16:creationId xmlns:a16="http://schemas.microsoft.com/office/drawing/2014/main" id="{7A1084E8-7F1B-AE09-CB4C-6543596B01F7}"/>
                    </a:ext>
                  </a:extLst>
                </p:cNvPr>
                <p:cNvSpPr/>
                <p:nvPr/>
              </p:nvSpPr>
              <p:spPr>
                <a:xfrm>
                  <a:off x="3833650" y="3559575"/>
                  <a:ext cx="175650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6" h="4073" extrusionOk="0">
                      <a:moveTo>
                        <a:pt x="5763" y="727"/>
                      </a:moveTo>
                      <a:cubicBezTo>
                        <a:pt x="7025" y="1453"/>
                        <a:pt x="7025" y="2620"/>
                        <a:pt x="5775" y="3346"/>
                      </a:cubicBezTo>
                      <a:cubicBezTo>
                        <a:pt x="4537" y="4072"/>
                        <a:pt x="2501" y="4072"/>
                        <a:pt x="1251" y="3346"/>
                      </a:cubicBezTo>
                      <a:cubicBezTo>
                        <a:pt x="0" y="2620"/>
                        <a:pt x="0" y="1453"/>
                        <a:pt x="1239" y="727"/>
                      </a:cubicBezTo>
                      <a:cubicBezTo>
                        <a:pt x="2489" y="1"/>
                        <a:pt x="4525" y="1"/>
                        <a:pt x="5763" y="727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4" name="Google Shape;1914;p29">
                  <a:extLst>
                    <a:ext uri="{FF2B5EF4-FFF2-40B4-BE49-F238E27FC236}">
                      <a16:creationId xmlns:a16="http://schemas.microsoft.com/office/drawing/2014/main" id="{4C4684D6-53C3-A7F4-A74B-22683F0303BE}"/>
                    </a:ext>
                  </a:extLst>
                </p:cNvPr>
                <p:cNvSpPr/>
                <p:nvPr/>
              </p:nvSpPr>
              <p:spPr>
                <a:xfrm>
                  <a:off x="3734525" y="3425325"/>
                  <a:ext cx="373875" cy="2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9" extrusionOk="0">
                      <a:moveTo>
                        <a:pt x="14955" y="60"/>
                      </a:moveTo>
                      <a:lnTo>
                        <a:pt x="14955" y="95"/>
                      </a:lnTo>
                      <a:lnTo>
                        <a:pt x="14955" y="95"/>
                      </a:lnTo>
                      <a:cubicBezTo>
                        <a:pt x="14955" y="83"/>
                        <a:pt x="14955" y="72"/>
                        <a:pt x="14955" y="60"/>
                      </a:cubicBezTo>
                      <a:close/>
                      <a:moveTo>
                        <a:pt x="13" y="1"/>
                      </a:moveTo>
                      <a:lnTo>
                        <a:pt x="1" y="4882"/>
                      </a:lnTo>
                      <a:cubicBezTo>
                        <a:pt x="1" y="5990"/>
                        <a:pt x="727" y="7109"/>
                        <a:pt x="2203" y="7966"/>
                      </a:cubicBezTo>
                      <a:cubicBezTo>
                        <a:pt x="2382" y="8061"/>
                        <a:pt x="2560" y="8157"/>
                        <a:pt x="2751" y="8252"/>
                      </a:cubicBezTo>
                      <a:cubicBezTo>
                        <a:pt x="2822" y="8276"/>
                        <a:pt x="2882" y="8299"/>
                        <a:pt x="2941" y="8335"/>
                      </a:cubicBezTo>
                      <a:cubicBezTo>
                        <a:pt x="3061" y="8383"/>
                        <a:pt x="3168" y="8430"/>
                        <a:pt x="3287" y="8478"/>
                      </a:cubicBezTo>
                      <a:lnTo>
                        <a:pt x="3346" y="8502"/>
                      </a:lnTo>
                      <a:lnTo>
                        <a:pt x="3477" y="8550"/>
                      </a:lnTo>
                      <a:cubicBezTo>
                        <a:pt x="3620" y="8609"/>
                        <a:pt x="3775" y="8657"/>
                        <a:pt x="3930" y="8704"/>
                      </a:cubicBezTo>
                      <a:cubicBezTo>
                        <a:pt x="3977" y="8716"/>
                        <a:pt x="4037" y="8728"/>
                        <a:pt x="4084" y="8752"/>
                      </a:cubicBezTo>
                      <a:lnTo>
                        <a:pt x="4192" y="8788"/>
                      </a:lnTo>
                      <a:cubicBezTo>
                        <a:pt x="4251" y="8800"/>
                        <a:pt x="4323" y="8811"/>
                        <a:pt x="4382" y="8835"/>
                      </a:cubicBezTo>
                      <a:cubicBezTo>
                        <a:pt x="4537" y="8871"/>
                        <a:pt x="4692" y="8907"/>
                        <a:pt x="4846" y="8942"/>
                      </a:cubicBezTo>
                      <a:cubicBezTo>
                        <a:pt x="4894" y="8954"/>
                        <a:pt x="4930" y="8966"/>
                        <a:pt x="4977" y="8978"/>
                      </a:cubicBezTo>
                      <a:lnTo>
                        <a:pt x="5156" y="9002"/>
                      </a:lnTo>
                      <a:cubicBezTo>
                        <a:pt x="5287" y="9026"/>
                        <a:pt x="5418" y="9050"/>
                        <a:pt x="5561" y="9073"/>
                      </a:cubicBezTo>
                      <a:cubicBezTo>
                        <a:pt x="5608" y="9073"/>
                        <a:pt x="5656" y="9097"/>
                        <a:pt x="5716" y="9097"/>
                      </a:cubicBezTo>
                      <a:cubicBezTo>
                        <a:pt x="5775" y="9109"/>
                        <a:pt x="5835" y="9121"/>
                        <a:pt x="5894" y="9121"/>
                      </a:cubicBezTo>
                      <a:cubicBezTo>
                        <a:pt x="6013" y="9133"/>
                        <a:pt x="6144" y="9157"/>
                        <a:pt x="6263" y="9169"/>
                      </a:cubicBezTo>
                      <a:cubicBezTo>
                        <a:pt x="6323" y="9169"/>
                        <a:pt x="6382" y="9181"/>
                        <a:pt x="6442" y="9181"/>
                      </a:cubicBezTo>
                      <a:lnTo>
                        <a:pt x="6609" y="9192"/>
                      </a:lnTo>
                      <a:cubicBezTo>
                        <a:pt x="6740" y="9204"/>
                        <a:pt x="6859" y="9204"/>
                        <a:pt x="6990" y="9216"/>
                      </a:cubicBezTo>
                      <a:cubicBezTo>
                        <a:pt x="7049" y="9216"/>
                        <a:pt x="7121" y="9216"/>
                        <a:pt x="7180" y="9228"/>
                      </a:cubicBezTo>
                      <a:lnTo>
                        <a:pt x="7942" y="9228"/>
                      </a:lnTo>
                      <a:lnTo>
                        <a:pt x="8061" y="9216"/>
                      </a:lnTo>
                      <a:cubicBezTo>
                        <a:pt x="8228" y="9216"/>
                        <a:pt x="8395" y="9192"/>
                        <a:pt x="8561" y="9181"/>
                      </a:cubicBezTo>
                      <a:cubicBezTo>
                        <a:pt x="8633" y="9181"/>
                        <a:pt x="8704" y="9181"/>
                        <a:pt x="8776" y="9169"/>
                      </a:cubicBezTo>
                      <a:lnTo>
                        <a:pt x="8871" y="9157"/>
                      </a:lnTo>
                      <a:lnTo>
                        <a:pt x="9014" y="9133"/>
                      </a:lnTo>
                      <a:cubicBezTo>
                        <a:pt x="9192" y="9121"/>
                        <a:pt x="9359" y="9097"/>
                        <a:pt x="9538" y="9061"/>
                      </a:cubicBezTo>
                      <a:lnTo>
                        <a:pt x="9657" y="9050"/>
                      </a:lnTo>
                      <a:lnTo>
                        <a:pt x="9728" y="9038"/>
                      </a:lnTo>
                      <a:cubicBezTo>
                        <a:pt x="9799" y="9026"/>
                        <a:pt x="9883" y="9002"/>
                        <a:pt x="9966" y="8990"/>
                      </a:cubicBezTo>
                      <a:cubicBezTo>
                        <a:pt x="10097" y="8954"/>
                        <a:pt x="10240" y="8931"/>
                        <a:pt x="10383" y="8895"/>
                      </a:cubicBezTo>
                      <a:cubicBezTo>
                        <a:pt x="10478" y="8871"/>
                        <a:pt x="10573" y="8847"/>
                        <a:pt x="10681" y="8823"/>
                      </a:cubicBezTo>
                      <a:cubicBezTo>
                        <a:pt x="10800" y="8788"/>
                        <a:pt x="10931" y="8740"/>
                        <a:pt x="11062" y="8704"/>
                      </a:cubicBezTo>
                      <a:lnTo>
                        <a:pt x="11145" y="8680"/>
                      </a:lnTo>
                      <a:cubicBezTo>
                        <a:pt x="11300" y="8633"/>
                        <a:pt x="11454" y="8585"/>
                        <a:pt x="11597" y="8526"/>
                      </a:cubicBezTo>
                      <a:lnTo>
                        <a:pt x="11669" y="8502"/>
                      </a:lnTo>
                      <a:cubicBezTo>
                        <a:pt x="11824" y="8430"/>
                        <a:pt x="11990" y="8359"/>
                        <a:pt x="12145" y="8288"/>
                      </a:cubicBezTo>
                      <a:lnTo>
                        <a:pt x="12276" y="8228"/>
                      </a:lnTo>
                      <a:cubicBezTo>
                        <a:pt x="12455" y="8145"/>
                        <a:pt x="12621" y="8061"/>
                        <a:pt x="12788" y="7966"/>
                      </a:cubicBezTo>
                      <a:lnTo>
                        <a:pt x="12871" y="7907"/>
                      </a:lnTo>
                      <a:cubicBezTo>
                        <a:pt x="13014" y="7823"/>
                        <a:pt x="13133" y="7740"/>
                        <a:pt x="13252" y="7657"/>
                      </a:cubicBezTo>
                      <a:lnTo>
                        <a:pt x="13312" y="7621"/>
                      </a:lnTo>
                      <a:cubicBezTo>
                        <a:pt x="13455" y="7514"/>
                        <a:pt x="13586" y="7418"/>
                        <a:pt x="13705" y="7323"/>
                      </a:cubicBezTo>
                      <a:lnTo>
                        <a:pt x="13752" y="7276"/>
                      </a:lnTo>
                      <a:cubicBezTo>
                        <a:pt x="13776" y="7252"/>
                        <a:pt x="13800" y="7228"/>
                        <a:pt x="13824" y="7216"/>
                      </a:cubicBezTo>
                      <a:cubicBezTo>
                        <a:pt x="13919" y="7121"/>
                        <a:pt x="14002" y="7037"/>
                        <a:pt x="14086" y="6942"/>
                      </a:cubicBezTo>
                      <a:cubicBezTo>
                        <a:pt x="14110" y="6918"/>
                        <a:pt x="14121" y="6906"/>
                        <a:pt x="14145" y="6883"/>
                      </a:cubicBezTo>
                      <a:cubicBezTo>
                        <a:pt x="14193" y="6823"/>
                        <a:pt x="14241" y="6775"/>
                        <a:pt x="14288" y="6716"/>
                      </a:cubicBezTo>
                      <a:cubicBezTo>
                        <a:pt x="14395" y="6573"/>
                        <a:pt x="14502" y="6418"/>
                        <a:pt x="14586" y="6264"/>
                      </a:cubicBezTo>
                      <a:cubicBezTo>
                        <a:pt x="14657" y="6133"/>
                        <a:pt x="14729" y="5990"/>
                        <a:pt x="14788" y="5847"/>
                      </a:cubicBezTo>
                      <a:cubicBezTo>
                        <a:pt x="14836" y="5704"/>
                        <a:pt x="14872" y="5561"/>
                        <a:pt x="14907" y="5418"/>
                      </a:cubicBezTo>
                      <a:lnTo>
                        <a:pt x="14907" y="5382"/>
                      </a:lnTo>
                      <a:cubicBezTo>
                        <a:pt x="14919" y="5311"/>
                        <a:pt x="14931" y="5251"/>
                        <a:pt x="14931" y="5180"/>
                      </a:cubicBezTo>
                      <a:lnTo>
                        <a:pt x="14931" y="5097"/>
                      </a:lnTo>
                      <a:cubicBezTo>
                        <a:pt x="14931" y="5073"/>
                        <a:pt x="14931" y="5037"/>
                        <a:pt x="14943" y="5001"/>
                      </a:cubicBezTo>
                      <a:cubicBezTo>
                        <a:pt x="14943" y="4966"/>
                        <a:pt x="14943" y="4954"/>
                        <a:pt x="14943" y="4930"/>
                      </a:cubicBezTo>
                      <a:lnTo>
                        <a:pt x="14955" y="95"/>
                      </a:lnTo>
                      <a:lnTo>
                        <a:pt x="14955" y="95"/>
                      </a:lnTo>
                      <a:cubicBezTo>
                        <a:pt x="14954" y="143"/>
                        <a:pt x="14953" y="193"/>
                        <a:pt x="14943" y="251"/>
                      </a:cubicBezTo>
                      <a:lnTo>
                        <a:pt x="14943" y="310"/>
                      </a:lnTo>
                      <a:cubicBezTo>
                        <a:pt x="14931" y="477"/>
                        <a:pt x="14895" y="644"/>
                        <a:pt x="14848" y="799"/>
                      </a:cubicBezTo>
                      <a:cubicBezTo>
                        <a:pt x="14848" y="799"/>
                        <a:pt x="14848" y="810"/>
                        <a:pt x="14848" y="822"/>
                      </a:cubicBezTo>
                      <a:cubicBezTo>
                        <a:pt x="14824" y="894"/>
                        <a:pt x="14800" y="965"/>
                        <a:pt x="14764" y="1037"/>
                      </a:cubicBezTo>
                      <a:lnTo>
                        <a:pt x="14752" y="1061"/>
                      </a:lnTo>
                      <a:cubicBezTo>
                        <a:pt x="14610" y="1406"/>
                        <a:pt x="14407" y="1727"/>
                        <a:pt x="14145" y="2013"/>
                      </a:cubicBezTo>
                      <a:cubicBezTo>
                        <a:pt x="14133" y="2025"/>
                        <a:pt x="14121" y="2049"/>
                        <a:pt x="14098" y="2061"/>
                      </a:cubicBezTo>
                      <a:cubicBezTo>
                        <a:pt x="13990" y="2180"/>
                        <a:pt x="13883" y="2287"/>
                        <a:pt x="13764" y="2394"/>
                      </a:cubicBezTo>
                      <a:lnTo>
                        <a:pt x="13717" y="2442"/>
                      </a:lnTo>
                      <a:cubicBezTo>
                        <a:pt x="13598" y="2549"/>
                        <a:pt x="13467" y="2644"/>
                        <a:pt x="13324" y="2739"/>
                      </a:cubicBezTo>
                      <a:lnTo>
                        <a:pt x="13264" y="2787"/>
                      </a:lnTo>
                      <a:cubicBezTo>
                        <a:pt x="13121" y="2882"/>
                        <a:pt x="12967" y="2989"/>
                        <a:pt x="12800" y="3085"/>
                      </a:cubicBezTo>
                      <a:cubicBezTo>
                        <a:pt x="12621" y="3168"/>
                        <a:pt x="12466" y="3263"/>
                        <a:pt x="12288" y="3347"/>
                      </a:cubicBezTo>
                      <a:lnTo>
                        <a:pt x="12157" y="3406"/>
                      </a:lnTo>
                      <a:cubicBezTo>
                        <a:pt x="12002" y="3477"/>
                        <a:pt x="11835" y="3549"/>
                        <a:pt x="11669" y="3608"/>
                      </a:cubicBezTo>
                      <a:lnTo>
                        <a:pt x="11609" y="3644"/>
                      </a:lnTo>
                      <a:cubicBezTo>
                        <a:pt x="11431" y="3704"/>
                        <a:pt x="11252" y="3763"/>
                        <a:pt x="11073" y="3823"/>
                      </a:cubicBezTo>
                      <a:cubicBezTo>
                        <a:pt x="10942" y="3858"/>
                        <a:pt x="10812" y="3894"/>
                        <a:pt x="10681" y="3930"/>
                      </a:cubicBezTo>
                      <a:cubicBezTo>
                        <a:pt x="10585" y="3966"/>
                        <a:pt x="10490" y="3989"/>
                        <a:pt x="10383" y="4013"/>
                      </a:cubicBezTo>
                      <a:cubicBezTo>
                        <a:pt x="10252" y="4049"/>
                        <a:pt x="10109" y="4073"/>
                        <a:pt x="9978" y="4097"/>
                      </a:cubicBezTo>
                      <a:cubicBezTo>
                        <a:pt x="9871" y="4120"/>
                        <a:pt x="9776" y="4144"/>
                        <a:pt x="9680" y="4168"/>
                      </a:cubicBezTo>
                      <a:lnTo>
                        <a:pt x="9549" y="4180"/>
                      </a:lnTo>
                      <a:cubicBezTo>
                        <a:pt x="9383" y="4204"/>
                        <a:pt x="9204" y="4239"/>
                        <a:pt x="9037" y="4251"/>
                      </a:cubicBezTo>
                      <a:lnTo>
                        <a:pt x="8883" y="4275"/>
                      </a:lnTo>
                      <a:cubicBezTo>
                        <a:pt x="8787" y="4287"/>
                        <a:pt x="8680" y="4287"/>
                        <a:pt x="8585" y="4299"/>
                      </a:cubicBezTo>
                      <a:cubicBezTo>
                        <a:pt x="8418" y="4311"/>
                        <a:pt x="8252" y="4323"/>
                        <a:pt x="8085" y="4335"/>
                      </a:cubicBezTo>
                      <a:cubicBezTo>
                        <a:pt x="7978" y="4335"/>
                        <a:pt x="7859" y="4335"/>
                        <a:pt x="7752" y="4347"/>
                      </a:cubicBezTo>
                      <a:lnTo>
                        <a:pt x="7347" y="4347"/>
                      </a:lnTo>
                      <a:cubicBezTo>
                        <a:pt x="7228" y="4347"/>
                        <a:pt x="7121" y="4347"/>
                        <a:pt x="7002" y="4335"/>
                      </a:cubicBezTo>
                      <a:cubicBezTo>
                        <a:pt x="6894" y="4323"/>
                        <a:pt x="6751" y="4323"/>
                        <a:pt x="6621" y="4311"/>
                      </a:cubicBezTo>
                      <a:cubicBezTo>
                        <a:pt x="6501" y="4299"/>
                        <a:pt x="6394" y="4299"/>
                        <a:pt x="6275" y="4287"/>
                      </a:cubicBezTo>
                      <a:lnTo>
                        <a:pt x="5906" y="4239"/>
                      </a:lnTo>
                      <a:lnTo>
                        <a:pt x="5573" y="4192"/>
                      </a:lnTo>
                      <a:cubicBezTo>
                        <a:pt x="5442" y="4168"/>
                        <a:pt x="5311" y="4156"/>
                        <a:pt x="5180" y="4120"/>
                      </a:cubicBezTo>
                      <a:cubicBezTo>
                        <a:pt x="5073" y="4109"/>
                        <a:pt x="4966" y="4085"/>
                        <a:pt x="4858" y="4061"/>
                      </a:cubicBezTo>
                      <a:cubicBezTo>
                        <a:pt x="4716" y="4025"/>
                        <a:pt x="4549" y="3989"/>
                        <a:pt x="4394" y="3954"/>
                      </a:cubicBezTo>
                      <a:cubicBezTo>
                        <a:pt x="4299" y="3918"/>
                        <a:pt x="4204" y="3894"/>
                        <a:pt x="4096" y="3870"/>
                      </a:cubicBezTo>
                      <a:lnTo>
                        <a:pt x="3942" y="3823"/>
                      </a:lnTo>
                      <a:cubicBezTo>
                        <a:pt x="3799" y="3775"/>
                        <a:pt x="3644" y="3716"/>
                        <a:pt x="3489" y="3668"/>
                      </a:cubicBezTo>
                      <a:lnTo>
                        <a:pt x="3358" y="3620"/>
                      </a:lnTo>
                      <a:cubicBezTo>
                        <a:pt x="3227" y="3573"/>
                        <a:pt x="3096" y="3513"/>
                        <a:pt x="2965" y="3454"/>
                      </a:cubicBezTo>
                      <a:cubicBezTo>
                        <a:pt x="2894" y="3430"/>
                        <a:pt x="2834" y="3394"/>
                        <a:pt x="2763" y="3370"/>
                      </a:cubicBezTo>
                      <a:cubicBezTo>
                        <a:pt x="2584" y="3275"/>
                        <a:pt x="2394" y="3180"/>
                        <a:pt x="2215" y="3085"/>
                      </a:cubicBezTo>
                      <a:cubicBezTo>
                        <a:pt x="1298" y="2549"/>
                        <a:pt x="667" y="1918"/>
                        <a:pt x="322" y="1239"/>
                      </a:cubicBezTo>
                      <a:cubicBezTo>
                        <a:pt x="120" y="858"/>
                        <a:pt x="13" y="429"/>
                        <a:pt x="13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5" name="Google Shape;1915;p29">
                  <a:extLst>
                    <a:ext uri="{FF2B5EF4-FFF2-40B4-BE49-F238E27FC236}">
                      <a16:creationId xmlns:a16="http://schemas.microsoft.com/office/drawing/2014/main" id="{48426102-835A-557E-85DF-F6B40E87A967}"/>
                    </a:ext>
                  </a:extLst>
                </p:cNvPr>
                <p:cNvSpPr/>
                <p:nvPr/>
              </p:nvSpPr>
              <p:spPr>
                <a:xfrm>
                  <a:off x="3716075" y="3307175"/>
                  <a:ext cx="410800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2" h="9514" extrusionOk="0">
                      <a:moveTo>
                        <a:pt x="13478" y="1691"/>
                      </a:moveTo>
                      <a:cubicBezTo>
                        <a:pt x="16419" y="3381"/>
                        <a:pt x="16431" y="6120"/>
                        <a:pt x="13526" y="7811"/>
                      </a:cubicBezTo>
                      <a:cubicBezTo>
                        <a:pt x="10609" y="9513"/>
                        <a:pt x="5870" y="9513"/>
                        <a:pt x="2941" y="7811"/>
                      </a:cubicBezTo>
                      <a:cubicBezTo>
                        <a:pt x="0" y="6120"/>
                        <a:pt x="0" y="3381"/>
                        <a:pt x="2906" y="1691"/>
                      </a:cubicBezTo>
                      <a:cubicBezTo>
                        <a:pt x="5823" y="0"/>
                        <a:pt x="10549" y="0"/>
                        <a:pt x="13478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6" name="Google Shape;1916;p29">
                  <a:extLst>
                    <a:ext uri="{FF2B5EF4-FFF2-40B4-BE49-F238E27FC236}">
                      <a16:creationId xmlns:a16="http://schemas.microsoft.com/office/drawing/2014/main" id="{EBF3F7DF-7810-55D2-AE52-C3EB2447D8C3}"/>
                    </a:ext>
                  </a:extLst>
                </p:cNvPr>
                <p:cNvSpPr/>
                <p:nvPr/>
              </p:nvSpPr>
              <p:spPr>
                <a:xfrm>
                  <a:off x="3814600" y="3364325"/>
                  <a:ext cx="213450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8" h="4942" extrusionOk="0">
                      <a:moveTo>
                        <a:pt x="7001" y="881"/>
                      </a:moveTo>
                      <a:cubicBezTo>
                        <a:pt x="8525" y="1762"/>
                        <a:pt x="8537" y="3179"/>
                        <a:pt x="7025" y="4060"/>
                      </a:cubicBezTo>
                      <a:cubicBezTo>
                        <a:pt x="5513" y="4941"/>
                        <a:pt x="3060" y="4941"/>
                        <a:pt x="1536" y="4060"/>
                      </a:cubicBezTo>
                      <a:cubicBezTo>
                        <a:pt x="12" y="3179"/>
                        <a:pt x="0" y="1750"/>
                        <a:pt x="1513" y="881"/>
                      </a:cubicBezTo>
                      <a:cubicBezTo>
                        <a:pt x="3025" y="0"/>
                        <a:pt x="5489" y="0"/>
                        <a:pt x="7001" y="88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7" name="Google Shape;1917;p29">
                  <a:extLst>
                    <a:ext uri="{FF2B5EF4-FFF2-40B4-BE49-F238E27FC236}">
                      <a16:creationId xmlns:a16="http://schemas.microsoft.com/office/drawing/2014/main" id="{B2CC9650-80A7-B5D1-B9DF-D89312E7DF94}"/>
                    </a:ext>
                  </a:extLst>
                </p:cNvPr>
                <p:cNvSpPr/>
                <p:nvPr/>
              </p:nvSpPr>
              <p:spPr>
                <a:xfrm>
                  <a:off x="3839300" y="3382850"/>
                  <a:ext cx="164025" cy="8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59" extrusionOk="0">
                      <a:moveTo>
                        <a:pt x="3275" y="0"/>
                      </a:moveTo>
                      <a:cubicBezTo>
                        <a:pt x="2513" y="0"/>
                        <a:pt x="1751" y="170"/>
                        <a:pt x="1167" y="509"/>
                      </a:cubicBezTo>
                      <a:cubicBezTo>
                        <a:pt x="1" y="1176"/>
                        <a:pt x="13" y="2271"/>
                        <a:pt x="1179" y="2950"/>
                      </a:cubicBezTo>
                      <a:cubicBezTo>
                        <a:pt x="1763" y="3289"/>
                        <a:pt x="2528" y="3459"/>
                        <a:pt x="3291" y="3459"/>
                      </a:cubicBezTo>
                      <a:cubicBezTo>
                        <a:pt x="4055" y="3459"/>
                        <a:pt x="4817" y="3289"/>
                        <a:pt x="5394" y="2950"/>
                      </a:cubicBezTo>
                      <a:cubicBezTo>
                        <a:pt x="6561" y="2271"/>
                        <a:pt x="6561" y="1176"/>
                        <a:pt x="5382" y="509"/>
                      </a:cubicBezTo>
                      <a:cubicBezTo>
                        <a:pt x="4799" y="170"/>
                        <a:pt x="4037" y="0"/>
                        <a:pt x="3275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29">
                  <a:extLst>
                    <a:ext uri="{FF2B5EF4-FFF2-40B4-BE49-F238E27FC236}">
                      <a16:creationId xmlns:a16="http://schemas.microsoft.com/office/drawing/2014/main" id="{0DE3F3A2-62CB-007D-6614-151B251E2E95}"/>
                    </a:ext>
                  </a:extLst>
                </p:cNvPr>
                <p:cNvSpPr/>
                <p:nvPr/>
              </p:nvSpPr>
              <p:spPr>
                <a:xfrm>
                  <a:off x="3698800" y="3404800"/>
                  <a:ext cx="445325" cy="27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90" extrusionOk="0">
                      <a:moveTo>
                        <a:pt x="17813" y="48"/>
                      </a:moveTo>
                      <a:lnTo>
                        <a:pt x="17813" y="100"/>
                      </a:lnTo>
                      <a:lnTo>
                        <a:pt x="17813" y="100"/>
                      </a:lnTo>
                      <a:cubicBezTo>
                        <a:pt x="17813" y="83"/>
                        <a:pt x="17813" y="65"/>
                        <a:pt x="17813" y="48"/>
                      </a:cubicBezTo>
                      <a:close/>
                      <a:moveTo>
                        <a:pt x="25" y="0"/>
                      </a:moveTo>
                      <a:lnTo>
                        <a:pt x="1" y="5811"/>
                      </a:lnTo>
                      <a:cubicBezTo>
                        <a:pt x="1" y="7132"/>
                        <a:pt x="870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58" y="9859"/>
                        <a:pt x="3430" y="9882"/>
                        <a:pt x="3513" y="9918"/>
                      </a:cubicBezTo>
                      <a:cubicBezTo>
                        <a:pt x="3644" y="9978"/>
                        <a:pt x="3775" y="10037"/>
                        <a:pt x="3918" y="10097"/>
                      </a:cubicBezTo>
                      <a:lnTo>
                        <a:pt x="3989" y="10121"/>
                      </a:lnTo>
                      <a:lnTo>
                        <a:pt x="4144" y="10180"/>
                      </a:lnTo>
                      <a:cubicBezTo>
                        <a:pt x="4323" y="10240"/>
                        <a:pt x="4501" y="10311"/>
                        <a:pt x="4680" y="10359"/>
                      </a:cubicBezTo>
                      <a:lnTo>
                        <a:pt x="4871" y="10418"/>
                      </a:lnTo>
                      <a:lnTo>
                        <a:pt x="4990" y="10466"/>
                      </a:lnTo>
                      <a:cubicBezTo>
                        <a:pt x="5073" y="10478"/>
                        <a:pt x="5144" y="10502"/>
                        <a:pt x="5228" y="10514"/>
                      </a:cubicBezTo>
                      <a:cubicBezTo>
                        <a:pt x="5406" y="10561"/>
                        <a:pt x="5585" y="10609"/>
                        <a:pt x="5775" y="10656"/>
                      </a:cubicBezTo>
                      <a:cubicBezTo>
                        <a:pt x="5823" y="10668"/>
                        <a:pt x="5871" y="10680"/>
                        <a:pt x="5930" y="10692"/>
                      </a:cubicBezTo>
                      <a:cubicBezTo>
                        <a:pt x="6002" y="10704"/>
                        <a:pt x="6073" y="10716"/>
                        <a:pt x="6145" y="10728"/>
                      </a:cubicBezTo>
                      <a:cubicBezTo>
                        <a:pt x="6299" y="10764"/>
                        <a:pt x="6454" y="10787"/>
                        <a:pt x="6621" y="10811"/>
                      </a:cubicBezTo>
                      <a:cubicBezTo>
                        <a:pt x="6680" y="10823"/>
                        <a:pt x="6740" y="10835"/>
                        <a:pt x="6811" y="10847"/>
                      </a:cubicBezTo>
                      <a:cubicBezTo>
                        <a:pt x="6871" y="10847"/>
                        <a:pt x="6942" y="10859"/>
                        <a:pt x="7014" y="10871"/>
                      </a:cubicBezTo>
                      <a:cubicBezTo>
                        <a:pt x="7168" y="10883"/>
                        <a:pt x="7311" y="10906"/>
                        <a:pt x="7466" y="10918"/>
                      </a:cubicBezTo>
                      <a:cubicBezTo>
                        <a:pt x="7538" y="10918"/>
                        <a:pt x="7609" y="10930"/>
                        <a:pt x="7680" y="10942"/>
                      </a:cubicBezTo>
                      <a:cubicBezTo>
                        <a:pt x="7752" y="10942"/>
                        <a:pt x="7811" y="10942"/>
                        <a:pt x="7871" y="10954"/>
                      </a:cubicBezTo>
                      <a:cubicBezTo>
                        <a:pt x="8026" y="10966"/>
                        <a:pt x="8169" y="10966"/>
                        <a:pt x="8323" y="10978"/>
                      </a:cubicBezTo>
                      <a:cubicBezTo>
                        <a:pt x="8395" y="10978"/>
                        <a:pt x="8466" y="10990"/>
                        <a:pt x="8550" y="10990"/>
                      </a:cubicBezTo>
                      <a:lnTo>
                        <a:pt x="9454" y="10990"/>
                      </a:lnTo>
                      <a:cubicBezTo>
                        <a:pt x="9502" y="10990"/>
                        <a:pt x="9550" y="10990"/>
                        <a:pt x="9609" y="10978"/>
                      </a:cubicBezTo>
                      <a:cubicBezTo>
                        <a:pt x="9812" y="10966"/>
                        <a:pt x="10014" y="10954"/>
                        <a:pt x="10205" y="10942"/>
                      </a:cubicBezTo>
                      <a:cubicBezTo>
                        <a:pt x="10288" y="10930"/>
                        <a:pt x="10371" y="10930"/>
                        <a:pt x="10443" y="10918"/>
                      </a:cubicBezTo>
                      <a:lnTo>
                        <a:pt x="10562" y="10906"/>
                      </a:lnTo>
                      <a:lnTo>
                        <a:pt x="10740" y="10883"/>
                      </a:lnTo>
                      <a:cubicBezTo>
                        <a:pt x="10955" y="10859"/>
                        <a:pt x="11157" y="10835"/>
                        <a:pt x="11359" y="10799"/>
                      </a:cubicBezTo>
                      <a:lnTo>
                        <a:pt x="11514" y="10775"/>
                      </a:lnTo>
                      <a:lnTo>
                        <a:pt x="11586" y="10764"/>
                      </a:lnTo>
                      <a:cubicBezTo>
                        <a:pt x="11681" y="10752"/>
                        <a:pt x="11776" y="10716"/>
                        <a:pt x="11871" y="10704"/>
                      </a:cubicBezTo>
                      <a:cubicBezTo>
                        <a:pt x="12038" y="10668"/>
                        <a:pt x="12205" y="10633"/>
                        <a:pt x="12360" y="10597"/>
                      </a:cubicBezTo>
                      <a:cubicBezTo>
                        <a:pt x="12479" y="10573"/>
                        <a:pt x="12598" y="10537"/>
                        <a:pt x="12717" y="10502"/>
                      </a:cubicBezTo>
                      <a:cubicBezTo>
                        <a:pt x="12860" y="10466"/>
                        <a:pt x="13014" y="10418"/>
                        <a:pt x="13169" y="10371"/>
                      </a:cubicBezTo>
                      <a:lnTo>
                        <a:pt x="13264" y="10347"/>
                      </a:lnTo>
                      <a:cubicBezTo>
                        <a:pt x="13455" y="10287"/>
                        <a:pt x="13634" y="10216"/>
                        <a:pt x="13812" y="10156"/>
                      </a:cubicBezTo>
                      <a:lnTo>
                        <a:pt x="13884" y="10121"/>
                      </a:lnTo>
                      <a:cubicBezTo>
                        <a:pt x="14086" y="10049"/>
                        <a:pt x="14276" y="9966"/>
                        <a:pt x="14455" y="9882"/>
                      </a:cubicBezTo>
                      <a:lnTo>
                        <a:pt x="14622" y="9799"/>
                      </a:lnTo>
                      <a:cubicBezTo>
                        <a:pt x="14824" y="9704"/>
                        <a:pt x="15027" y="9597"/>
                        <a:pt x="15217" y="9490"/>
                      </a:cubicBezTo>
                      <a:lnTo>
                        <a:pt x="15324" y="9418"/>
                      </a:lnTo>
                      <a:cubicBezTo>
                        <a:pt x="15491" y="9323"/>
                        <a:pt x="15634" y="9228"/>
                        <a:pt x="15777" y="9120"/>
                      </a:cubicBezTo>
                      <a:lnTo>
                        <a:pt x="15848" y="9073"/>
                      </a:lnTo>
                      <a:cubicBezTo>
                        <a:pt x="16015" y="8954"/>
                        <a:pt x="16170" y="8835"/>
                        <a:pt x="16312" y="8704"/>
                      </a:cubicBezTo>
                      <a:lnTo>
                        <a:pt x="16372" y="8656"/>
                      </a:lnTo>
                      <a:cubicBezTo>
                        <a:pt x="16396" y="8632"/>
                        <a:pt x="16432" y="8609"/>
                        <a:pt x="16455" y="8585"/>
                      </a:cubicBezTo>
                      <a:cubicBezTo>
                        <a:pt x="16562" y="8478"/>
                        <a:pt x="16670" y="8370"/>
                        <a:pt x="16777" y="8263"/>
                      </a:cubicBezTo>
                      <a:cubicBezTo>
                        <a:pt x="16789" y="8239"/>
                        <a:pt x="16813" y="8216"/>
                        <a:pt x="16836" y="8192"/>
                      </a:cubicBezTo>
                      <a:cubicBezTo>
                        <a:pt x="16896" y="8120"/>
                        <a:pt x="16955" y="8061"/>
                        <a:pt x="17003" y="7989"/>
                      </a:cubicBezTo>
                      <a:cubicBezTo>
                        <a:pt x="17134" y="7823"/>
                        <a:pt x="17253" y="7644"/>
                        <a:pt x="17360" y="7454"/>
                      </a:cubicBezTo>
                      <a:cubicBezTo>
                        <a:pt x="17455" y="7299"/>
                        <a:pt x="17539" y="7120"/>
                        <a:pt x="17598" y="6954"/>
                      </a:cubicBezTo>
                      <a:cubicBezTo>
                        <a:pt x="17670" y="6787"/>
                        <a:pt x="17717" y="6620"/>
                        <a:pt x="17753" y="6453"/>
                      </a:cubicBezTo>
                      <a:cubicBezTo>
                        <a:pt x="17753" y="6430"/>
                        <a:pt x="17753" y="6418"/>
                        <a:pt x="17753" y="6406"/>
                      </a:cubicBezTo>
                      <a:cubicBezTo>
                        <a:pt x="17753" y="6406"/>
                        <a:pt x="17753" y="6394"/>
                        <a:pt x="17753" y="6394"/>
                      </a:cubicBezTo>
                      <a:cubicBezTo>
                        <a:pt x="17777" y="6311"/>
                        <a:pt x="17789" y="6239"/>
                        <a:pt x="17789" y="6156"/>
                      </a:cubicBezTo>
                      <a:lnTo>
                        <a:pt x="17789" y="6061"/>
                      </a:lnTo>
                      <a:cubicBezTo>
                        <a:pt x="17789" y="6025"/>
                        <a:pt x="17789" y="5977"/>
                        <a:pt x="17801" y="5942"/>
                      </a:cubicBezTo>
                      <a:cubicBezTo>
                        <a:pt x="17813" y="5894"/>
                        <a:pt x="17801" y="5882"/>
                        <a:pt x="17801" y="5858"/>
                      </a:cubicBezTo>
                      <a:lnTo>
                        <a:pt x="17813" y="100"/>
                      </a:lnTo>
                      <a:lnTo>
                        <a:pt x="17813" y="100"/>
                      </a:lnTo>
                      <a:cubicBezTo>
                        <a:pt x="17812" y="166"/>
                        <a:pt x="17810" y="232"/>
                        <a:pt x="17801" y="298"/>
                      </a:cubicBezTo>
                      <a:lnTo>
                        <a:pt x="17801" y="369"/>
                      </a:lnTo>
                      <a:cubicBezTo>
                        <a:pt x="17777" y="560"/>
                        <a:pt x="17741" y="750"/>
                        <a:pt x="17682" y="941"/>
                      </a:cubicBezTo>
                      <a:lnTo>
                        <a:pt x="17670" y="965"/>
                      </a:lnTo>
                      <a:cubicBezTo>
                        <a:pt x="17646" y="1060"/>
                        <a:pt x="17610" y="1143"/>
                        <a:pt x="17575" y="1239"/>
                      </a:cubicBezTo>
                      <a:lnTo>
                        <a:pt x="17563" y="1262"/>
                      </a:lnTo>
                      <a:cubicBezTo>
                        <a:pt x="17384" y="1667"/>
                        <a:pt x="17146" y="2048"/>
                        <a:pt x="16848" y="2382"/>
                      </a:cubicBezTo>
                      <a:cubicBezTo>
                        <a:pt x="16824" y="2405"/>
                        <a:pt x="16813" y="2429"/>
                        <a:pt x="16789" y="2453"/>
                      </a:cubicBezTo>
                      <a:cubicBezTo>
                        <a:pt x="16658" y="2596"/>
                        <a:pt x="16527" y="2715"/>
                        <a:pt x="16384" y="2846"/>
                      </a:cubicBezTo>
                      <a:lnTo>
                        <a:pt x="16324" y="2905"/>
                      </a:lnTo>
                      <a:cubicBezTo>
                        <a:pt x="16181" y="3025"/>
                        <a:pt x="16027" y="3144"/>
                        <a:pt x="15860" y="3263"/>
                      </a:cubicBezTo>
                      <a:lnTo>
                        <a:pt x="15789" y="3310"/>
                      </a:lnTo>
                      <a:cubicBezTo>
                        <a:pt x="15622" y="3441"/>
                        <a:pt x="15431" y="3560"/>
                        <a:pt x="15229" y="3679"/>
                      </a:cubicBezTo>
                      <a:cubicBezTo>
                        <a:pt x="15027" y="3787"/>
                        <a:pt x="14836" y="3894"/>
                        <a:pt x="14634" y="3989"/>
                      </a:cubicBezTo>
                      <a:lnTo>
                        <a:pt x="14467" y="4072"/>
                      </a:lnTo>
                      <a:cubicBezTo>
                        <a:pt x="14288" y="4156"/>
                        <a:pt x="14098" y="4239"/>
                        <a:pt x="13895" y="4310"/>
                      </a:cubicBezTo>
                      <a:lnTo>
                        <a:pt x="13824" y="4346"/>
                      </a:lnTo>
                      <a:cubicBezTo>
                        <a:pt x="13622" y="4418"/>
                        <a:pt x="13407" y="4489"/>
                        <a:pt x="13181" y="4560"/>
                      </a:cubicBezTo>
                      <a:cubicBezTo>
                        <a:pt x="13038" y="4608"/>
                        <a:pt x="12883" y="4656"/>
                        <a:pt x="12729" y="4691"/>
                      </a:cubicBezTo>
                      <a:cubicBezTo>
                        <a:pt x="12610" y="4727"/>
                        <a:pt x="12491" y="4763"/>
                        <a:pt x="12371" y="4787"/>
                      </a:cubicBezTo>
                      <a:cubicBezTo>
                        <a:pt x="12217" y="4822"/>
                        <a:pt x="12050" y="4858"/>
                        <a:pt x="11883" y="4894"/>
                      </a:cubicBezTo>
                      <a:cubicBezTo>
                        <a:pt x="11764" y="4918"/>
                        <a:pt x="11645" y="4941"/>
                        <a:pt x="11526" y="4965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7" y="5049"/>
                        <a:pt x="10752" y="5072"/>
                      </a:cubicBezTo>
                      <a:lnTo>
                        <a:pt x="10574" y="5096"/>
                      </a:lnTo>
                      <a:cubicBezTo>
                        <a:pt x="10455" y="5108"/>
                        <a:pt x="10336" y="5120"/>
                        <a:pt x="10216" y="5132"/>
                      </a:cubicBezTo>
                      <a:cubicBezTo>
                        <a:pt x="10014" y="5144"/>
                        <a:pt x="9812" y="5156"/>
                        <a:pt x="9621" y="5168"/>
                      </a:cubicBezTo>
                      <a:lnTo>
                        <a:pt x="9240" y="5180"/>
                      </a:lnTo>
                      <a:lnTo>
                        <a:pt x="8752" y="5180"/>
                      </a:lnTo>
                      <a:cubicBezTo>
                        <a:pt x="8609" y="5180"/>
                        <a:pt x="8478" y="5180"/>
                        <a:pt x="8335" y="5168"/>
                      </a:cubicBezTo>
                      <a:cubicBezTo>
                        <a:pt x="8204" y="5156"/>
                        <a:pt x="8038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6"/>
                        <a:pt x="7180" y="5084"/>
                        <a:pt x="7037" y="5060"/>
                      </a:cubicBezTo>
                      <a:cubicBezTo>
                        <a:pt x="6883" y="5037"/>
                        <a:pt x="6764" y="5025"/>
                        <a:pt x="6633" y="5001"/>
                      </a:cubicBezTo>
                      <a:cubicBezTo>
                        <a:pt x="6478" y="4977"/>
                        <a:pt x="6323" y="4953"/>
                        <a:pt x="6168" y="4918"/>
                      </a:cubicBezTo>
                      <a:cubicBezTo>
                        <a:pt x="6037" y="4894"/>
                        <a:pt x="5918" y="4870"/>
                        <a:pt x="5799" y="4846"/>
                      </a:cubicBezTo>
                      <a:cubicBezTo>
                        <a:pt x="5609" y="4810"/>
                        <a:pt x="5418" y="4763"/>
                        <a:pt x="5240" y="4715"/>
                      </a:cubicBezTo>
                      <a:cubicBezTo>
                        <a:pt x="5121" y="4679"/>
                        <a:pt x="5002" y="4656"/>
                        <a:pt x="4882" y="4620"/>
                      </a:cubicBezTo>
                      <a:lnTo>
                        <a:pt x="4692" y="4560"/>
                      </a:lnTo>
                      <a:cubicBezTo>
                        <a:pt x="4513" y="4501"/>
                        <a:pt x="4335" y="4441"/>
                        <a:pt x="4156" y="4370"/>
                      </a:cubicBezTo>
                      <a:lnTo>
                        <a:pt x="4001" y="4322"/>
                      </a:lnTo>
                      <a:cubicBezTo>
                        <a:pt x="3847" y="4251"/>
                        <a:pt x="3692" y="4179"/>
                        <a:pt x="3537" y="4120"/>
                      </a:cubicBezTo>
                      <a:cubicBezTo>
                        <a:pt x="3454" y="4084"/>
                        <a:pt x="3382" y="4048"/>
                        <a:pt x="3299" y="4013"/>
                      </a:cubicBezTo>
                      <a:cubicBezTo>
                        <a:pt x="3073" y="3906"/>
                        <a:pt x="2858" y="3798"/>
                        <a:pt x="2644" y="3679"/>
                      </a:cubicBezTo>
                      <a:cubicBezTo>
                        <a:pt x="1549" y="3036"/>
                        <a:pt x="799" y="2286"/>
                        <a:pt x="382" y="1477"/>
                      </a:cubicBezTo>
                      <a:cubicBezTo>
                        <a:pt x="144" y="1024"/>
                        <a:pt x="25" y="512"/>
                        <a:pt x="2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29">
                  <a:extLst>
                    <a:ext uri="{FF2B5EF4-FFF2-40B4-BE49-F238E27FC236}">
                      <a16:creationId xmlns:a16="http://schemas.microsoft.com/office/drawing/2014/main" id="{DE922832-3BFF-F4D2-9F81-94B34524A23B}"/>
                    </a:ext>
                  </a:extLst>
                </p:cNvPr>
                <p:cNvSpPr/>
                <p:nvPr/>
              </p:nvSpPr>
              <p:spPr>
                <a:xfrm>
                  <a:off x="3676775" y="3263700"/>
                  <a:ext cx="489375" cy="2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36" extrusionOk="0">
                      <a:moveTo>
                        <a:pt x="16062" y="2025"/>
                      </a:moveTo>
                      <a:cubicBezTo>
                        <a:pt x="19563" y="4037"/>
                        <a:pt x="19575" y="7299"/>
                        <a:pt x="16110" y="9311"/>
                      </a:cubicBezTo>
                      <a:cubicBezTo>
                        <a:pt x="12633" y="11324"/>
                        <a:pt x="7002" y="11336"/>
                        <a:pt x="3501" y="9311"/>
                      </a:cubicBezTo>
                      <a:cubicBezTo>
                        <a:pt x="13" y="7299"/>
                        <a:pt x="1" y="4025"/>
                        <a:pt x="3466" y="2025"/>
                      </a:cubicBezTo>
                      <a:cubicBezTo>
                        <a:pt x="6930" y="13"/>
                        <a:pt x="12586" y="1"/>
                        <a:pt x="16062" y="202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29">
                  <a:extLst>
                    <a:ext uri="{FF2B5EF4-FFF2-40B4-BE49-F238E27FC236}">
                      <a16:creationId xmlns:a16="http://schemas.microsoft.com/office/drawing/2014/main" id="{650AC94D-E74F-DEC4-65FD-AF8DA28E8D2F}"/>
                    </a:ext>
                  </a:extLst>
                </p:cNvPr>
                <p:cNvSpPr/>
                <p:nvPr/>
              </p:nvSpPr>
              <p:spPr>
                <a:xfrm>
                  <a:off x="3833650" y="3354500"/>
                  <a:ext cx="175650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6" h="4073" extrusionOk="0">
                      <a:moveTo>
                        <a:pt x="5763" y="726"/>
                      </a:moveTo>
                      <a:cubicBezTo>
                        <a:pt x="7025" y="1453"/>
                        <a:pt x="7025" y="2620"/>
                        <a:pt x="5775" y="3346"/>
                      </a:cubicBezTo>
                      <a:cubicBezTo>
                        <a:pt x="4537" y="4072"/>
                        <a:pt x="2501" y="4072"/>
                        <a:pt x="1251" y="3346"/>
                      </a:cubicBezTo>
                      <a:cubicBezTo>
                        <a:pt x="0" y="2620"/>
                        <a:pt x="0" y="1453"/>
                        <a:pt x="1239" y="726"/>
                      </a:cubicBezTo>
                      <a:cubicBezTo>
                        <a:pt x="2489" y="0"/>
                        <a:pt x="4525" y="0"/>
                        <a:pt x="5763" y="72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29">
                  <a:extLst>
                    <a:ext uri="{FF2B5EF4-FFF2-40B4-BE49-F238E27FC236}">
                      <a16:creationId xmlns:a16="http://schemas.microsoft.com/office/drawing/2014/main" id="{BEE44B22-E747-07F0-A662-C7C7C6C0D0CF}"/>
                    </a:ext>
                  </a:extLst>
                </p:cNvPr>
                <p:cNvSpPr/>
                <p:nvPr/>
              </p:nvSpPr>
              <p:spPr>
                <a:xfrm>
                  <a:off x="3859250" y="3367875"/>
                  <a:ext cx="124450" cy="7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8" h="3061" extrusionOk="0">
                      <a:moveTo>
                        <a:pt x="4965" y="37"/>
                      </a:moveTo>
                      <a:lnTo>
                        <a:pt x="4965" y="108"/>
                      </a:lnTo>
                      <a:cubicBezTo>
                        <a:pt x="4977" y="84"/>
                        <a:pt x="4977" y="60"/>
                        <a:pt x="4965" y="37"/>
                      </a:cubicBezTo>
                      <a:close/>
                      <a:moveTo>
                        <a:pt x="0" y="1"/>
                      </a:moveTo>
                      <a:lnTo>
                        <a:pt x="0" y="1632"/>
                      </a:lnTo>
                      <a:cubicBezTo>
                        <a:pt x="0" y="2001"/>
                        <a:pt x="250" y="2370"/>
                        <a:pt x="739" y="2656"/>
                      </a:cubicBezTo>
                      <a:cubicBezTo>
                        <a:pt x="798" y="2692"/>
                        <a:pt x="858" y="2716"/>
                        <a:pt x="917" y="2751"/>
                      </a:cubicBezTo>
                      <a:lnTo>
                        <a:pt x="989" y="2775"/>
                      </a:lnTo>
                      <a:cubicBezTo>
                        <a:pt x="1024" y="2799"/>
                        <a:pt x="1060" y="2811"/>
                        <a:pt x="1096" y="2823"/>
                      </a:cubicBezTo>
                      <a:lnTo>
                        <a:pt x="1120" y="2835"/>
                      </a:lnTo>
                      <a:lnTo>
                        <a:pt x="1167" y="2847"/>
                      </a:lnTo>
                      <a:cubicBezTo>
                        <a:pt x="1215" y="2870"/>
                        <a:pt x="1262" y="2882"/>
                        <a:pt x="1310" y="2906"/>
                      </a:cubicBezTo>
                      <a:lnTo>
                        <a:pt x="1358" y="2918"/>
                      </a:lnTo>
                      <a:lnTo>
                        <a:pt x="1393" y="2930"/>
                      </a:lnTo>
                      <a:lnTo>
                        <a:pt x="1465" y="2942"/>
                      </a:lnTo>
                      <a:lnTo>
                        <a:pt x="1608" y="2989"/>
                      </a:lnTo>
                      <a:lnTo>
                        <a:pt x="1655" y="2989"/>
                      </a:lnTo>
                      <a:lnTo>
                        <a:pt x="1715" y="3001"/>
                      </a:lnTo>
                      <a:cubicBezTo>
                        <a:pt x="1762" y="3001"/>
                        <a:pt x="1798" y="3025"/>
                        <a:pt x="1846" y="3025"/>
                      </a:cubicBezTo>
                      <a:lnTo>
                        <a:pt x="1905" y="3037"/>
                      </a:lnTo>
                      <a:lnTo>
                        <a:pt x="1953" y="3049"/>
                      </a:lnTo>
                      <a:lnTo>
                        <a:pt x="2084" y="3061"/>
                      </a:lnTo>
                      <a:lnTo>
                        <a:pt x="2679" y="3061"/>
                      </a:lnTo>
                      <a:lnTo>
                        <a:pt x="2846" y="3049"/>
                      </a:lnTo>
                      <a:lnTo>
                        <a:pt x="3001" y="3049"/>
                      </a:lnTo>
                      <a:lnTo>
                        <a:pt x="3179" y="3025"/>
                      </a:lnTo>
                      <a:lnTo>
                        <a:pt x="3239" y="3025"/>
                      </a:lnTo>
                      <a:lnTo>
                        <a:pt x="3322" y="3013"/>
                      </a:lnTo>
                      <a:cubicBezTo>
                        <a:pt x="3358" y="3001"/>
                        <a:pt x="3406" y="2989"/>
                        <a:pt x="3453" y="2978"/>
                      </a:cubicBezTo>
                      <a:cubicBezTo>
                        <a:pt x="3501" y="2966"/>
                        <a:pt x="3525" y="2966"/>
                        <a:pt x="3548" y="2954"/>
                      </a:cubicBezTo>
                      <a:cubicBezTo>
                        <a:pt x="3584" y="2942"/>
                        <a:pt x="3644" y="2930"/>
                        <a:pt x="3679" y="2918"/>
                      </a:cubicBezTo>
                      <a:lnTo>
                        <a:pt x="3703" y="2918"/>
                      </a:lnTo>
                      <a:lnTo>
                        <a:pt x="3858" y="2858"/>
                      </a:lnTo>
                      <a:lnTo>
                        <a:pt x="3882" y="2858"/>
                      </a:lnTo>
                      <a:lnTo>
                        <a:pt x="4037" y="2787"/>
                      </a:lnTo>
                      <a:lnTo>
                        <a:pt x="4084" y="2763"/>
                      </a:lnTo>
                      <a:cubicBezTo>
                        <a:pt x="4144" y="2739"/>
                        <a:pt x="4203" y="2704"/>
                        <a:pt x="4251" y="2680"/>
                      </a:cubicBezTo>
                      <a:lnTo>
                        <a:pt x="4287" y="2656"/>
                      </a:lnTo>
                      <a:cubicBezTo>
                        <a:pt x="4322" y="2632"/>
                        <a:pt x="4370" y="2608"/>
                        <a:pt x="4406" y="2573"/>
                      </a:cubicBezTo>
                      <a:lnTo>
                        <a:pt x="4429" y="2561"/>
                      </a:lnTo>
                      <a:cubicBezTo>
                        <a:pt x="4477" y="2525"/>
                        <a:pt x="4513" y="2489"/>
                        <a:pt x="4560" y="2454"/>
                      </a:cubicBezTo>
                      <a:lnTo>
                        <a:pt x="4572" y="2442"/>
                      </a:lnTo>
                      <a:lnTo>
                        <a:pt x="4596" y="2430"/>
                      </a:lnTo>
                      <a:cubicBezTo>
                        <a:pt x="4632" y="2394"/>
                        <a:pt x="4656" y="2370"/>
                        <a:pt x="4691" y="2335"/>
                      </a:cubicBezTo>
                      <a:lnTo>
                        <a:pt x="4703" y="2311"/>
                      </a:lnTo>
                      <a:cubicBezTo>
                        <a:pt x="4715" y="2299"/>
                        <a:pt x="4739" y="2275"/>
                        <a:pt x="4751" y="2263"/>
                      </a:cubicBezTo>
                      <a:cubicBezTo>
                        <a:pt x="4787" y="2216"/>
                        <a:pt x="4822" y="2156"/>
                        <a:pt x="4858" y="2108"/>
                      </a:cubicBezTo>
                      <a:cubicBezTo>
                        <a:pt x="4882" y="2061"/>
                        <a:pt x="4906" y="2013"/>
                        <a:pt x="4918" y="1965"/>
                      </a:cubicBezTo>
                      <a:cubicBezTo>
                        <a:pt x="4930" y="1918"/>
                        <a:pt x="4953" y="1870"/>
                        <a:pt x="4965" y="1823"/>
                      </a:cubicBezTo>
                      <a:lnTo>
                        <a:pt x="4965" y="1811"/>
                      </a:lnTo>
                      <a:cubicBezTo>
                        <a:pt x="4965" y="1787"/>
                        <a:pt x="4965" y="1763"/>
                        <a:pt x="4965" y="1739"/>
                      </a:cubicBezTo>
                      <a:cubicBezTo>
                        <a:pt x="4977" y="1715"/>
                        <a:pt x="4965" y="1727"/>
                        <a:pt x="4965" y="1715"/>
                      </a:cubicBezTo>
                      <a:cubicBezTo>
                        <a:pt x="4965" y="1704"/>
                        <a:pt x="4965" y="1692"/>
                        <a:pt x="4965" y="1680"/>
                      </a:cubicBezTo>
                      <a:lnTo>
                        <a:pt x="4965" y="1668"/>
                      </a:lnTo>
                      <a:lnTo>
                        <a:pt x="4965" y="120"/>
                      </a:lnTo>
                      <a:cubicBezTo>
                        <a:pt x="4965" y="180"/>
                        <a:pt x="4953" y="227"/>
                        <a:pt x="4941" y="287"/>
                      </a:cubicBezTo>
                      <a:cubicBezTo>
                        <a:pt x="4941" y="287"/>
                        <a:pt x="4941" y="287"/>
                        <a:pt x="4941" y="299"/>
                      </a:cubicBezTo>
                      <a:lnTo>
                        <a:pt x="4906" y="370"/>
                      </a:lnTo>
                      <a:cubicBezTo>
                        <a:pt x="4858" y="477"/>
                        <a:pt x="4787" y="584"/>
                        <a:pt x="4703" y="680"/>
                      </a:cubicBezTo>
                      <a:lnTo>
                        <a:pt x="4691" y="703"/>
                      </a:lnTo>
                      <a:cubicBezTo>
                        <a:pt x="4656" y="739"/>
                        <a:pt x="4620" y="775"/>
                        <a:pt x="4584" y="811"/>
                      </a:cubicBezTo>
                      <a:lnTo>
                        <a:pt x="4560" y="822"/>
                      </a:lnTo>
                      <a:cubicBezTo>
                        <a:pt x="4525" y="858"/>
                        <a:pt x="4477" y="894"/>
                        <a:pt x="4429" y="930"/>
                      </a:cubicBezTo>
                      <a:lnTo>
                        <a:pt x="4418" y="942"/>
                      </a:lnTo>
                      <a:cubicBezTo>
                        <a:pt x="4358" y="977"/>
                        <a:pt x="4310" y="1013"/>
                        <a:pt x="4251" y="1049"/>
                      </a:cubicBezTo>
                      <a:cubicBezTo>
                        <a:pt x="4203" y="1073"/>
                        <a:pt x="4144" y="1108"/>
                        <a:pt x="4084" y="1132"/>
                      </a:cubicBezTo>
                      <a:lnTo>
                        <a:pt x="4037" y="1156"/>
                      </a:lnTo>
                      <a:lnTo>
                        <a:pt x="3882" y="1227"/>
                      </a:lnTo>
                      <a:lnTo>
                        <a:pt x="3858" y="1227"/>
                      </a:lnTo>
                      <a:cubicBezTo>
                        <a:pt x="3798" y="1239"/>
                        <a:pt x="3739" y="1263"/>
                        <a:pt x="3679" y="1287"/>
                      </a:cubicBezTo>
                      <a:cubicBezTo>
                        <a:pt x="3644" y="1299"/>
                        <a:pt x="3596" y="1311"/>
                        <a:pt x="3548" y="1323"/>
                      </a:cubicBezTo>
                      <a:cubicBezTo>
                        <a:pt x="3513" y="1334"/>
                        <a:pt x="3489" y="1334"/>
                        <a:pt x="3453" y="1346"/>
                      </a:cubicBezTo>
                      <a:lnTo>
                        <a:pt x="3322" y="1382"/>
                      </a:lnTo>
                      <a:cubicBezTo>
                        <a:pt x="3286" y="1382"/>
                        <a:pt x="3251" y="1394"/>
                        <a:pt x="3215" y="1394"/>
                      </a:cubicBezTo>
                      <a:lnTo>
                        <a:pt x="3179" y="1394"/>
                      </a:lnTo>
                      <a:cubicBezTo>
                        <a:pt x="3120" y="1406"/>
                        <a:pt x="3060" y="1418"/>
                        <a:pt x="3001" y="1418"/>
                      </a:cubicBezTo>
                      <a:lnTo>
                        <a:pt x="2953" y="1418"/>
                      </a:lnTo>
                      <a:cubicBezTo>
                        <a:pt x="2917" y="1418"/>
                        <a:pt x="2882" y="1418"/>
                        <a:pt x="2846" y="1430"/>
                      </a:cubicBezTo>
                      <a:lnTo>
                        <a:pt x="2679" y="1442"/>
                      </a:lnTo>
                      <a:lnTo>
                        <a:pt x="2203" y="1442"/>
                      </a:lnTo>
                      <a:cubicBezTo>
                        <a:pt x="2155" y="1442"/>
                        <a:pt x="2120" y="1442"/>
                        <a:pt x="2084" y="1430"/>
                      </a:cubicBezTo>
                      <a:lnTo>
                        <a:pt x="1953" y="1418"/>
                      </a:lnTo>
                      <a:lnTo>
                        <a:pt x="1846" y="1406"/>
                      </a:lnTo>
                      <a:lnTo>
                        <a:pt x="1715" y="1382"/>
                      </a:lnTo>
                      <a:lnTo>
                        <a:pt x="1608" y="1358"/>
                      </a:lnTo>
                      <a:lnTo>
                        <a:pt x="1465" y="1323"/>
                      </a:lnTo>
                      <a:cubicBezTo>
                        <a:pt x="1429" y="1311"/>
                        <a:pt x="1393" y="1299"/>
                        <a:pt x="1358" y="1299"/>
                      </a:cubicBezTo>
                      <a:lnTo>
                        <a:pt x="1310" y="1275"/>
                      </a:lnTo>
                      <a:cubicBezTo>
                        <a:pt x="1262" y="1263"/>
                        <a:pt x="1203" y="1239"/>
                        <a:pt x="1167" y="1227"/>
                      </a:cubicBezTo>
                      <a:lnTo>
                        <a:pt x="1120" y="1215"/>
                      </a:lnTo>
                      <a:lnTo>
                        <a:pt x="989" y="1156"/>
                      </a:lnTo>
                      <a:lnTo>
                        <a:pt x="917" y="1120"/>
                      </a:lnTo>
                      <a:cubicBezTo>
                        <a:pt x="858" y="1096"/>
                        <a:pt x="798" y="1061"/>
                        <a:pt x="739" y="1025"/>
                      </a:cubicBezTo>
                      <a:cubicBezTo>
                        <a:pt x="477" y="894"/>
                        <a:pt x="250" y="680"/>
                        <a:pt x="108" y="418"/>
                      </a:cubicBezTo>
                      <a:cubicBezTo>
                        <a:pt x="36" y="287"/>
                        <a:pt x="0" y="144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29">
                  <a:extLst>
                    <a:ext uri="{FF2B5EF4-FFF2-40B4-BE49-F238E27FC236}">
                      <a16:creationId xmlns:a16="http://schemas.microsoft.com/office/drawing/2014/main" id="{052AA649-F17F-62BC-D84D-A2D238478F3B}"/>
                    </a:ext>
                  </a:extLst>
                </p:cNvPr>
                <p:cNvSpPr/>
                <p:nvPr/>
              </p:nvSpPr>
              <p:spPr>
                <a:xfrm>
                  <a:off x="3853000" y="3328900"/>
                  <a:ext cx="136650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3180" extrusionOk="0">
                      <a:moveTo>
                        <a:pt x="4489" y="572"/>
                      </a:moveTo>
                      <a:cubicBezTo>
                        <a:pt x="5465" y="1131"/>
                        <a:pt x="5465" y="2048"/>
                        <a:pt x="4501" y="2608"/>
                      </a:cubicBezTo>
                      <a:cubicBezTo>
                        <a:pt x="3536" y="3179"/>
                        <a:pt x="1953" y="3179"/>
                        <a:pt x="977" y="2608"/>
                      </a:cubicBezTo>
                      <a:cubicBezTo>
                        <a:pt x="0" y="2048"/>
                        <a:pt x="0" y="1131"/>
                        <a:pt x="965" y="572"/>
                      </a:cubicBezTo>
                      <a:cubicBezTo>
                        <a:pt x="1941" y="0"/>
                        <a:pt x="3513" y="0"/>
                        <a:pt x="4489" y="57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29">
                  <a:extLst>
                    <a:ext uri="{FF2B5EF4-FFF2-40B4-BE49-F238E27FC236}">
                      <a16:creationId xmlns:a16="http://schemas.microsoft.com/office/drawing/2014/main" id="{74D5E036-29AE-F80F-04DD-5C9BA86EA854}"/>
                    </a:ext>
                  </a:extLst>
                </p:cNvPr>
                <p:cNvSpPr/>
                <p:nvPr/>
              </p:nvSpPr>
              <p:spPr>
                <a:xfrm>
                  <a:off x="3867875" y="3337525"/>
                  <a:ext cx="106875" cy="6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5" h="2477" extrusionOk="0">
                      <a:moveTo>
                        <a:pt x="3501" y="441"/>
                      </a:moveTo>
                      <a:cubicBezTo>
                        <a:pt x="4263" y="882"/>
                        <a:pt x="4275" y="1596"/>
                        <a:pt x="3513" y="2036"/>
                      </a:cubicBezTo>
                      <a:cubicBezTo>
                        <a:pt x="2751" y="2477"/>
                        <a:pt x="1525" y="2477"/>
                        <a:pt x="763" y="2036"/>
                      </a:cubicBezTo>
                      <a:cubicBezTo>
                        <a:pt x="1" y="1584"/>
                        <a:pt x="1" y="882"/>
                        <a:pt x="763" y="441"/>
                      </a:cubicBezTo>
                      <a:cubicBezTo>
                        <a:pt x="1525" y="1"/>
                        <a:pt x="2739" y="1"/>
                        <a:pt x="3501" y="4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29">
                  <a:extLst>
                    <a:ext uri="{FF2B5EF4-FFF2-40B4-BE49-F238E27FC236}">
                      <a16:creationId xmlns:a16="http://schemas.microsoft.com/office/drawing/2014/main" id="{C5B0FE0C-F861-5CB9-E997-AB416EC0FED2}"/>
                    </a:ext>
                  </a:extLst>
                </p:cNvPr>
                <p:cNvSpPr/>
                <p:nvPr/>
              </p:nvSpPr>
              <p:spPr>
                <a:xfrm>
                  <a:off x="3880075" y="3346750"/>
                  <a:ext cx="82475" cy="4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1736" extrusionOk="0">
                      <a:moveTo>
                        <a:pt x="1644" y="1"/>
                      </a:moveTo>
                      <a:cubicBezTo>
                        <a:pt x="1281" y="1"/>
                        <a:pt x="918" y="84"/>
                        <a:pt x="584" y="251"/>
                      </a:cubicBezTo>
                      <a:cubicBezTo>
                        <a:pt x="1" y="584"/>
                        <a:pt x="1" y="1144"/>
                        <a:pt x="584" y="1477"/>
                      </a:cubicBezTo>
                      <a:cubicBezTo>
                        <a:pt x="918" y="1650"/>
                        <a:pt x="1281" y="1736"/>
                        <a:pt x="1644" y="1736"/>
                      </a:cubicBezTo>
                      <a:cubicBezTo>
                        <a:pt x="2007" y="1736"/>
                        <a:pt x="2370" y="1650"/>
                        <a:pt x="2704" y="1477"/>
                      </a:cubicBezTo>
                      <a:cubicBezTo>
                        <a:pt x="3299" y="1144"/>
                        <a:pt x="3287" y="596"/>
                        <a:pt x="2704" y="251"/>
                      </a:cubicBezTo>
                      <a:cubicBezTo>
                        <a:pt x="2370" y="84"/>
                        <a:pt x="2007" y="1"/>
                        <a:pt x="164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5" name="Google Shape;1925;p29">
                  <a:extLst>
                    <a:ext uri="{FF2B5EF4-FFF2-40B4-BE49-F238E27FC236}">
                      <a16:creationId xmlns:a16="http://schemas.microsoft.com/office/drawing/2014/main" id="{84254953-C97C-D7C4-82F6-A4639ABF475A}"/>
                    </a:ext>
                  </a:extLst>
                </p:cNvPr>
                <p:cNvSpPr/>
                <p:nvPr/>
              </p:nvSpPr>
              <p:spPr>
                <a:xfrm>
                  <a:off x="3883950" y="2962475"/>
                  <a:ext cx="74750" cy="4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17098" extrusionOk="0">
                      <a:moveTo>
                        <a:pt x="2989" y="16229"/>
                      </a:moveTo>
                      <a:cubicBezTo>
                        <a:pt x="2918" y="16396"/>
                        <a:pt x="2822" y="17098"/>
                        <a:pt x="1441" y="17098"/>
                      </a:cubicBezTo>
                      <a:cubicBezTo>
                        <a:pt x="620" y="17098"/>
                        <a:pt x="36" y="16681"/>
                        <a:pt x="1" y="16181"/>
                      </a:cubicBezTo>
                      <a:lnTo>
                        <a:pt x="1" y="1"/>
                      </a:lnTo>
                      <a:lnTo>
                        <a:pt x="298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0FDF1">
                        <a:alpha val="41568"/>
                      </a:srgbClr>
                    </a:gs>
                    <a:gs pos="100000">
                      <a:srgbClr val="FFFFFF">
                        <a:alpha val="37254"/>
                      </a:srgbClr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6" name="Google Shape;1926;p29">
                  <a:extLst>
                    <a:ext uri="{FF2B5EF4-FFF2-40B4-BE49-F238E27FC236}">
                      <a16:creationId xmlns:a16="http://schemas.microsoft.com/office/drawing/2014/main" id="{C275709D-1197-8157-5C96-FB720375FF47}"/>
                    </a:ext>
                  </a:extLst>
                </p:cNvPr>
                <p:cNvSpPr/>
                <p:nvPr/>
              </p:nvSpPr>
              <p:spPr>
                <a:xfrm>
                  <a:off x="3901225" y="3049400"/>
                  <a:ext cx="14000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79" extrusionOk="0">
                      <a:moveTo>
                        <a:pt x="322" y="0"/>
                      </a:moveTo>
                      <a:cubicBezTo>
                        <a:pt x="107" y="0"/>
                        <a:pt x="0" y="250"/>
                        <a:pt x="155" y="405"/>
                      </a:cubicBezTo>
                      <a:cubicBezTo>
                        <a:pt x="206" y="456"/>
                        <a:pt x="266" y="478"/>
                        <a:pt x="325" y="478"/>
                      </a:cubicBezTo>
                      <a:cubicBezTo>
                        <a:pt x="446" y="478"/>
                        <a:pt x="560" y="383"/>
                        <a:pt x="560" y="238"/>
                      </a:cubicBezTo>
                      <a:cubicBezTo>
                        <a:pt x="560" y="107"/>
                        <a:pt x="453" y="0"/>
                        <a:pt x="3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27" name="Google Shape;1927;p29">
                  <a:extLst>
                    <a:ext uri="{FF2B5EF4-FFF2-40B4-BE49-F238E27FC236}">
                      <a16:creationId xmlns:a16="http://schemas.microsoft.com/office/drawing/2014/main" id="{794678A9-480E-187C-CA68-9C5EA7E519C4}"/>
                    </a:ext>
                  </a:extLst>
                </p:cNvPr>
                <p:cNvGrpSpPr/>
                <p:nvPr/>
              </p:nvGrpSpPr>
              <p:grpSpPr>
                <a:xfrm>
                  <a:off x="3601475" y="2880625"/>
                  <a:ext cx="59550" cy="283100"/>
                  <a:chOff x="3291025" y="2708875"/>
                  <a:chExt cx="59550" cy="283100"/>
                </a:xfrm>
              </p:grpSpPr>
              <p:sp>
                <p:nvSpPr>
                  <p:cNvPr id="1928" name="Google Shape;1928;p29">
                    <a:extLst>
                      <a:ext uri="{FF2B5EF4-FFF2-40B4-BE49-F238E27FC236}">
                        <a16:creationId xmlns:a16="http://schemas.microsoft.com/office/drawing/2014/main" id="{AAC2C7E3-BF5D-C499-B9D8-A1C2157C6F94}"/>
                      </a:ext>
                    </a:extLst>
                  </p:cNvPr>
                  <p:cNvSpPr/>
                  <p:nvPr/>
                </p:nvSpPr>
                <p:spPr>
                  <a:xfrm>
                    <a:off x="3291025" y="2952350"/>
                    <a:ext cx="11925" cy="1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90" extrusionOk="0">
                        <a:moveTo>
                          <a:pt x="238" y="1"/>
                        </a:moveTo>
                        <a:cubicBezTo>
                          <a:pt x="107" y="1"/>
                          <a:pt x="0" y="108"/>
                          <a:pt x="0" y="239"/>
                        </a:cubicBezTo>
                        <a:cubicBezTo>
                          <a:pt x="0" y="382"/>
                          <a:pt x="107" y="489"/>
                          <a:pt x="238" y="489"/>
                        </a:cubicBezTo>
                        <a:cubicBezTo>
                          <a:pt x="369" y="489"/>
                          <a:pt x="477" y="382"/>
                          <a:pt x="477" y="239"/>
                        </a:cubicBezTo>
                        <a:cubicBezTo>
                          <a:pt x="477" y="108"/>
                          <a:pt x="369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9" name="Google Shape;1929;p29">
                    <a:extLst>
                      <a:ext uri="{FF2B5EF4-FFF2-40B4-BE49-F238E27FC236}">
                        <a16:creationId xmlns:a16="http://schemas.microsoft.com/office/drawing/2014/main" id="{4D26429E-0223-9864-D583-EFF2FFF992D1}"/>
                      </a:ext>
                    </a:extLst>
                  </p:cNvPr>
                  <p:cNvSpPr/>
                  <p:nvPr/>
                </p:nvSpPr>
                <p:spPr>
                  <a:xfrm>
                    <a:off x="3336550" y="29112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1"/>
                        </a:moveTo>
                        <a:cubicBezTo>
                          <a:pt x="108" y="1"/>
                          <a:pt x="1" y="251"/>
                          <a:pt x="156" y="406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0" name="Google Shape;1930;p29">
                    <a:extLst>
                      <a:ext uri="{FF2B5EF4-FFF2-40B4-BE49-F238E27FC236}">
                        <a16:creationId xmlns:a16="http://schemas.microsoft.com/office/drawing/2014/main" id="{7060D9A1-04B2-0119-D0D5-0ED59E0A1235}"/>
                      </a:ext>
                    </a:extLst>
                  </p:cNvPr>
                  <p:cNvSpPr/>
                  <p:nvPr/>
                </p:nvSpPr>
                <p:spPr>
                  <a:xfrm>
                    <a:off x="3294900" y="2851150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22" y="1"/>
                        </a:moveTo>
                        <a:cubicBezTo>
                          <a:pt x="107" y="1"/>
                          <a:pt x="0" y="251"/>
                          <a:pt x="155" y="406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72" y="108"/>
                          <a:pt x="464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1" name="Google Shape;1931;p29">
                    <a:extLst>
                      <a:ext uri="{FF2B5EF4-FFF2-40B4-BE49-F238E27FC236}">
                        <a16:creationId xmlns:a16="http://schemas.microsoft.com/office/drawing/2014/main" id="{26537BE4-89E1-A5D6-89B1-18321665FD65}"/>
                      </a:ext>
                    </a:extLst>
                  </p:cNvPr>
                  <p:cNvSpPr/>
                  <p:nvPr/>
                </p:nvSpPr>
                <p:spPr>
                  <a:xfrm>
                    <a:off x="3336550" y="27725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0"/>
                        </a:moveTo>
                        <a:cubicBezTo>
                          <a:pt x="108" y="0"/>
                          <a:pt x="1" y="262"/>
                          <a:pt x="156" y="405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0"/>
                          <a:pt x="3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2" name="Google Shape;1932;p29">
                    <a:extLst>
                      <a:ext uri="{FF2B5EF4-FFF2-40B4-BE49-F238E27FC236}">
                        <a16:creationId xmlns:a16="http://schemas.microsoft.com/office/drawing/2014/main" id="{A5DC283C-76BE-941E-DD8F-4E8A0EBDB80D}"/>
                      </a:ext>
                    </a:extLst>
                  </p:cNvPr>
                  <p:cNvSpPr/>
                  <p:nvPr/>
                </p:nvSpPr>
                <p:spPr>
                  <a:xfrm>
                    <a:off x="3300850" y="2708875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34" y="1"/>
                        </a:moveTo>
                        <a:cubicBezTo>
                          <a:pt x="119" y="1"/>
                          <a:pt x="0" y="263"/>
                          <a:pt x="155" y="405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60" y="108"/>
                          <a:pt x="46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3" name="Google Shape;1933;p29">
                    <a:extLst>
                      <a:ext uri="{FF2B5EF4-FFF2-40B4-BE49-F238E27FC236}">
                        <a16:creationId xmlns:a16="http://schemas.microsoft.com/office/drawing/2014/main" id="{4545E5A7-DD58-6CA7-56E8-91DF77638BE3}"/>
                      </a:ext>
                    </a:extLst>
                  </p:cNvPr>
                  <p:cNvSpPr/>
                  <p:nvPr/>
                </p:nvSpPr>
                <p:spPr>
                  <a:xfrm>
                    <a:off x="3294600" y="2772575"/>
                    <a:ext cx="122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" h="477" extrusionOk="0">
                        <a:moveTo>
                          <a:pt x="238" y="0"/>
                        </a:moveTo>
                        <a:cubicBezTo>
                          <a:pt x="107" y="0"/>
                          <a:pt x="0" y="108"/>
                          <a:pt x="0" y="239"/>
                        </a:cubicBezTo>
                        <a:cubicBezTo>
                          <a:pt x="0" y="370"/>
                          <a:pt x="107" y="477"/>
                          <a:pt x="238" y="477"/>
                        </a:cubicBezTo>
                        <a:cubicBezTo>
                          <a:pt x="369" y="477"/>
                          <a:pt x="488" y="370"/>
                          <a:pt x="488" y="239"/>
                        </a:cubicBezTo>
                        <a:cubicBezTo>
                          <a:pt x="488" y="108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4" name="Google Shape;1934;p29">
                    <a:extLst>
                      <a:ext uri="{FF2B5EF4-FFF2-40B4-BE49-F238E27FC236}">
                        <a16:creationId xmlns:a16="http://schemas.microsoft.com/office/drawing/2014/main" id="{F50209DA-EC40-6599-ABFE-DAB8CE2E0ED5}"/>
                      </a:ext>
                    </a:extLst>
                  </p:cNvPr>
                  <p:cNvSpPr/>
                  <p:nvPr/>
                </p:nvSpPr>
                <p:spPr>
                  <a:xfrm>
                    <a:off x="3326750" y="2980050"/>
                    <a:ext cx="119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77" extrusionOk="0">
                        <a:moveTo>
                          <a:pt x="238" y="0"/>
                        </a:moveTo>
                        <a:cubicBezTo>
                          <a:pt x="107" y="0"/>
                          <a:pt x="0" y="107"/>
                          <a:pt x="0" y="238"/>
                        </a:cubicBezTo>
                        <a:cubicBezTo>
                          <a:pt x="0" y="369"/>
                          <a:pt x="107" y="476"/>
                          <a:pt x="238" y="476"/>
                        </a:cubicBezTo>
                        <a:cubicBezTo>
                          <a:pt x="369" y="476"/>
                          <a:pt x="476" y="369"/>
                          <a:pt x="476" y="238"/>
                        </a:cubicBezTo>
                        <a:cubicBezTo>
                          <a:pt x="476" y="107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35" name="Google Shape;1935;p29">
                  <a:extLst>
                    <a:ext uri="{FF2B5EF4-FFF2-40B4-BE49-F238E27FC236}">
                      <a16:creationId xmlns:a16="http://schemas.microsoft.com/office/drawing/2014/main" id="{80308332-37A2-F477-303D-1A831E523172}"/>
                    </a:ext>
                  </a:extLst>
                </p:cNvPr>
                <p:cNvGrpSpPr/>
                <p:nvPr/>
              </p:nvGrpSpPr>
              <p:grpSpPr>
                <a:xfrm>
                  <a:off x="3892438" y="3066388"/>
                  <a:ext cx="59550" cy="283100"/>
                  <a:chOff x="3291025" y="2708875"/>
                  <a:chExt cx="59550" cy="283100"/>
                </a:xfrm>
              </p:grpSpPr>
              <p:sp>
                <p:nvSpPr>
                  <p:cNvPr id="1936" name="Google Shape;1936;p29">
                    <a:extLst>
                      <a:ext uri="{FF2B5EF4-FFF2-40B4-BE49-F238E27FC236}">
                        <a16:creationId xmlns:a16="http://schemas.microsoft.com/office/drawing/2014/main" id="{8D6E53E0-358A-01AE-E44E-297C547B8A30}"/>
                      </a:ext>
                    </a:extLst>
                  </p:cNvPr>
                  <p:cNvSpPr/>
                  <p:nvPr/>
                </p:nvSpPr>
                <p:spPr>
                  <a:xfrm>
                    <a:off x="3291025" y="2952350"/>
                    <a:ext cx="11925" cy="1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90" extrusionOk="0">
                        <a:moveTo>
                          <a:pt x="238" y="1"/>
                        </a:moveTo>
                        <a:cubicBezTo>
                          <a:pt x="107" y="1"/>
                          <a:pt x="0" y="108"/>
                          <a:pt x="0" y="239"/>
                        </a:cubicBezTo>
                        <a:cubicBezTo>
                          <a:pt x="0" y="382"/>
                          <a:pt x="107" y="489"/>
                          <a:pt x="238" y="489"/>
                        </a:cubicBezTo>
                        <a:cubicBezTo>
                          <a:pt x="369" y="489"/>
                          <a:pt x="477" y="382"/>
                          <a:pt x="477" y="239"/>
                        </a:cubicBezTo>
                        <a:cubicBezTo>
                          <a:pt x="477" y="108"/>
                          <a:pt x="369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7" name="Google Shape;1937;p29">
                    <a:extLst>
                      <a:ext uri="{FF2B5EF4-FFF2-40B4-BE49-F238E27FC236}">
                        <a16:creationId xmlns:a16="http://schemas.microsoft.com/office/drawing/2014/main" id="{2AE4E1B4-5288-7332-CC2D-4D49E8F174F8}"/>
                      </a:ext>
                    </a:extLst>
                  </p:cNvPr>
                  <p:cNvSpPr/>
                  <p:nvPr/>
                </p:nvSpPr>
                <p:spPr>
                  <a:xfrm>
                    <a:off x="3336550" y="29112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1"/>
                        </a:moveTo>
                        <a:cubicBezTo>
                          <a:pt x="108" y="1"/>
                          <a:pt x="1" y="251"/>
                          <a:pt x="156" y="406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8" name="Google Shape;1938;p29">
                    <a:extLst>
                      <a:ext uri="{FF2B5EF4-FFF2-40B4-BE49-F238E27FC236}">
                        <a16:creationId xmlns:a16="http://schemas.microsoft.com/office/drawing/2014/main" id="{A92CD500-A488-FBBF-82B9-8F1C913CF5B5}"/>
                      </a:ext>
                    </a:extLst>
                  </p:cNvPr>
                  <p:cNvSpPr/>
                  <p:nvPr/>
                </p:nvSpPr>
                <p:spPr>
                  <a:xfrm>
                    <a:off x="3294900" y="2851150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22" y="1"/>
                        </a:moveTo>
                        <a:cubicBezTo>
                          <a:pt x="107" y="1"/>
                          <a:pt x="0" y="251"/>
                          <a:pt x="155" y="406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72" y="108"/>
                          <a:pt x="464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9" name="Google Shape;1939;p29">
                    <a:extLst>
                      <a:ext uri="{FF2B5EF4-FFF2-40B4-BE49-F238E27FC236}">
                        <a16:creationId xmlns:a16="http://schemas.microsoft.com/office/drawing/2014/main" id="{4BB50AA8-BEEE-3BA5-9517-7963E27F6190}"/>
                      </a:ext>
                    </a:extLst>
                  </p:cNvPr>
                  <p:cNvSpPr/>
                  <p:nvPr/>
                </p:nvSpPr>
                <p:spPr>
                  <a:xfrm>
                    <a:off x="3336550" y="27725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0"/>
                        </a:moveTo>
                        <a:cubicBezTo>
                          <a:pt x="108" y="0"/>
                          <a:pt x="1" y="262"/>
                          <a:pt x="156" y="405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0"/>
                          <a:pt x="3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0" name="Google Shape;1940;p29">
                    <a:extLst>
                      <a:ext uri="{FF2B5EF4-FFF2-40B4-BE49-F238E27FC236}">
                        <a16:creationId xmlns:a16="http://schemas.microsoft.com/office/drawing/2014/main" id="{A61314B5-74E4-1C1C-D2EF-8C6CD079E876}"/>
                      </a:ext>
                    </a:extLst>
                  </p:cNvPr>
                  <p:cNvSpPr/>
                  <p:nvPr/>
                </p:nvSpPr>
                <p:spPr>
                  <a:xfrm>
                    <a:off x="3300850" y="2708875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34" y="1"/>
                        </a:moveTo>
                        <a:cubicBezTo>
                          <a:pt x="119" y="1"/>
                          <a:pt x="0" y="263"/>
                          <a:pt x="155" y="405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60" y="108"/>
                          <a:pt x="46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1" name="Google Shape;1941;p29">
                    <a:extLst>
                      <a:ext uri="{FF2B5EF4-FFF2-40B4-BE49-F238E27FC236}">
                        <a16:creationId xmlns:a16="http://schemas.microsoft.com/office/drawing/2014/main" id="{86C1FE1F-092F-41A9-D6F7-F875C4C7814B}"/>
                      </a:ext>
                    </a:extLst>
                  </p:cNvPr>
                  <p:cNvSpPr/>
                  <p:nvPr/>
                </p:nvSpPr>
                <p:spPr>
                  <a:xfrm>
                    <a:off x="3294600" y="2772575"/>
                    <a:ext cx="122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" h="477" extrusionOk="0">
                        <a:moveTo>
                          <a:pt x="238" y="0"/>
                        </a:moveTo>
                        <a:cubicBezTo>
                          <a:pt x="107" y="0"/>
                          <a:pt x="0" y="108"/>
                          <a:pt x="0" y="239"/>
                        </a:cubicBezTo>
                        <a:cubicBezTo>
                          <a:pt x="0" y="370"/>
                          <a:pt x="107" y="477"/>
                          <a:pt x="238" y="477"/>
                        </a:cubicBezTo>
                        <a:cubicBezTo>
                          <a:pt x="369" y="477"/>
                          <a:pt x="488" y="370"/>
                          <a:pt x="488" y="239"/>
                        </a:cubicBezTo>
                        <a:cubicBezTo>
                          <a:pt x="488" y="108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2" name="Google Shape;1942;p29">
                    <a:extLst>
                      <a:ext uri="{FF2B5EF4-FFF2-40B4-BE49-F238E27FC236}">
                        <a16:creationId xmlns:a16="http://schemas.microsoft.com/office/drawing/2014/main" id="{23E0BC54-C5F3-D797-C3EE-707B0C65ED20}"/>
                      </a:ext>
                    </a:extLst>
                  </p:cNvPr>
                  <p:cNvSpPr/>
                  <p:nvPr/>
                </p:nvSpPr>
                <p:spPr>
                  <a:xfrm>
                    <a:off x="3326750" y="2980050"/>
                    <a:ext cx="119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77" extrusionOk="0">
                        <a:moveTo>
                          <a:pt x="238" y="0"/>
                        </a:moveTo>
                        <a:cubicBezTo>
                          <a:pt x="107" y="0"/>
                          <a:pt x="0" y="107"/>
                          <a:pt x="0" y="238"/>
                        </a:cubicBezTo>
                        <a:cubicBezTo>
                          <a:pt x="0" y="369"/>
                          <a:pt x="107" y="476"/>
                          <a:pt x="238" y="476"/>
                        </a:cubicBezTo>
                        <a:cubicBezTo>
                          <a:pt x="369" y="476"/>
                          <a:pt x="476" y="369"/>
                          <a:pt x="476" y="238"/>
                        </a:cubicBezTo>
                        <a:cubicBezTo>
                          <a:pt x="476" y="107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43" name="Google Shape;1943;p29">
                  <a:extLst>
                    <a:ext uri="{FF2B5EF4-FFF2-40B4-BE49-F238E27FC236}">
                      <a16:creationId xmlns:a16="http://schemas.microsoft.com/office/drawing/2014/main" id="{0C4C335D-66F6-1E9B-2112-78EAD5B510BC}"/>
                    </a:ext>
                  </a:extLst>
                </p:cNvPr>
                <p:cNvGrpSpPr/>
                <p:nvPr/>
              </p:nvGrpSpPr>
              <p:grpSpPr>
                <a:xfrm>
                  <a:off x="4843670" y="1352573"/>
                  <a:ext cx="1085575" cy="1496625"/>
                  <a:chOff x="514775" y="2625713"/>
                  <a:chExt cx="1085575" cy="1496625"/>
                </a:xfrm>
              </p:grpSpPr>
              <p:sp>
                <p:nvSpPr>
                  <p:cNvPr id="1944" name="Google Shape;1944;p29">
                    <a:extLst>
                      <a:ext uri="{FF2B5EF4-FFF2-40B4-BE49-F238E27FC236}">
                        <a16:creationId xmlns:a16="http://schemas.microsoft.com/office/drawing/2014/main" id="{E7D91E46-744B-32F5-EDDF-277EF6259909}"/>
                      </a:ext>
                    </a:extLst>
                  </p:cNvPr>
                  <p:cNvSpPr/>
                  <p:nvPr/>
                </p:nvSpPr>
                <p:spPr>
                  <a:xfrm>
                    <a:off x="572525" y="3498138"/>
                    <a:ext cx="373875" cy="23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8" extrusionOk="0">
                        <a:moveTo>
                          <a:pt x="14943" y="72"/>
                        </a:moveTo>
                        <a:lnTo>
                          <a:pt x="14942" y="330"/>
                        </a:lnTo>
                        <a:lnTo>
                          <a:pt x="14942" y="330"/>
                        </a:lnTo>
                        <a:cubicBezTo>
                          <a:pt x="14942" y="327"/>
                          <a:pt x="14943" y="325"/>
                          <a:pt x="14943" y="322"/>
                        </a:cubicBezTo>
                        <a:lnTo>
                          <a:pt x="14943" y="262"/>
                        </a:lnTo>
                        <a:cubicBezTo>
                          <a:pt x="14955" y="191"/>
                          <a:pt x="14955" y="119"/>
                          <a:pt x="14943" y="72"/>
                        </a:cubicBezTo>
                        <a:close/>
                        <a:moveTo>
                          <a:pt x="12" y="0"/>
                        </a:moveTo>
                        <a:lnTo>
                          <a:pt x="0" y="4882"/>
                        </a:lnTo>
                        <a:cubicBezTo>
                          <a:pt x="0" y="6001"/>
                          <a:pt x="727" y="7120"/>
                          <a:pt x="2203" y="7966"/>
                        </a:cubicBezTo>
                        <a:cubicBezTo>
                          <a:pt x="2382" y="8073"/>
                          <a:pt x="2560" y="8168"/>
                          <a:pt x="2751" y="8251"/>
                        </a:cubicBezTo>
                        <a:cubicBezTo>
                          <a:pt x="2822" y="8287"/>
                          <a:pt x="2882" y="8311"/>
                          <a:pt x="2953" y="8335"/>
                        </a:cubicBezTo>
                        <a:cubicBezTo>
                          <a:pt x="3060" y="8394"/>
                          <a:pt x="3167" y="8442"/>
                          <a:pt x="3287" y="8489"/>
                        </a:cubicBezTo>
                        <a:lnTo>
                          <a:pt x="3346" y="8513"/>
                        </a:lnTo>
                        <a:lnTo>
                          <a:pt x="3477" y="8561"/>
                        </a:lnTo>
                        <a:cubicBezTo>
                          <a:pt x="3620" y="8608"/>
                          <a:pt x="3775" y="8668"/>
                          <a:pt x="3918" y="8704"/>
                        </a:cubicBezTo>
                        <a:cubicBezTo>
                          <a:pt x="3977" y="8728"/>
                          <a:pt x="4025" y="8739"/>
                          <a:pt x="4084" y="8751"/>
                        </a:cubicBezTo>
                        <a:cubicBezTo>
                          <a:pt x="4132" y="8775"/>
                          <a:pt x="4156" y="8775"/>
                          <a:pt x="4191" y="8787"/>
                        </a:cubicBezTo>
                        <a:cubicBezTo>
                          <a:pt x="4251" y="8811"/>
                          <a:pt x="4310" y="8823"/>
                          <a:pt x="4382" y="8835"/>
                        </a:cubicBezTo>
                        <a:cubicBezTo>
                          <a:pt x="4525" y="8870"/>
                          <a:pt x="4691" y="8918"/>
                          <a:pt x="4846" y="8954"/>
                        </a:cubicBezTo>
                        <a:cubicBezTo>
                          <a:pt x="4882" y="8954"/>
                          <a:pt x="4930" y="8966"/>
                          <a:pt x="4965" y="8978"/>
                        </a:cubicBezTo>
                        <a:lnTo>
                          <a:pt x="5156" y="9013"/>
                        </a:lnTo>
                        <a:cubicBezTo>
                          <a:pt x="5287" y="9037"/>
                          <a:pt x="5418" y="9061"/>
                          <a:pt x="5549" y="9085"/>
                        </a:cubicBezTo>
                        <a:lnTo>
                          <a:pt x="5704" y="9109"/>
                        </a:lnTo>
                        <a:lnTo>
                          <a:pt x="5882" y="9132"/>
                        </a:lnTo>
                        <a:cubicBezTo>
                          <a:pt x="6013" y="9144"/>
                          <a:pt x="6132" y="9156"/>
                          <a:pt x="6263" y="9168"/>
                        </a:cubicBezTo>
                        <a:cubicBezTo>
                          <a:pt x="6323" y="9168"/>
                          <a:pt x="6370" y="9192"/>
                          <a:pt x="6430" y="9192"/>
                        </a:cubicBezTo>
                        <a:lnTo>
                          <a:pt x="6608" y="9204"/>
                        </a:lnTo>
                        <a:cubicBezTo>
                          <a:pt x="6727" y="9204"/>
                          <a:pt x="6858" y="9216"/>
                          <a:pt x="6977" y="9216"/>
                        </a:cubicBezTo>
                        <a:cubicBezTo>
                          <a:pt x="7049" y="9216"/>
                          <a:pt x="7108" y="9228"/>
                          <a:pt x="7168" y="9228"/>
                        </a:cubicBezTo>
                        <a:lnTo>
                          <a:pt x="8049" y="9228"/>
                        </a:lnTo>
                        <a:cubicBezTo>
                          <a:pt x="8228" y="9228"/>
                          <a:pt x="8394" y="9216"/>
                          <a:pt x="8561" y="9192"/>
                        </a:cubicBezTo>
                        <a:cubicBezTo>
                          <a:pt x="8632" y="9192"/>
                          <a:pt x="8692" y="9192"/>
                          <a:pt x="8763" y="9180"/>
                        </a:cubicBezTo>
                        <a:lnTo>
                          <a:pt x="8859" y="9168"/>
                        </a:lnTo>
                        <a:cubicBezTo>
                          <a:pt x="8918" y="9168"/>
                          <a:pt x="8966" y="9156"/>
                          <a:pt x="9013" y="9156"/>
                        </a:cubicBezTo>
                        <a:cubicBezTo>
                          <a:pt x="9180" y="9132"/>
                          <a:pt x="9359" y="9109"/>
                          <a:pt x="9525" y="9085"/>
                        </a:cubicBezTo>
                        <a:lnTo>
                          <a:pt x="9656" y="9061"/>
                        </a:lnTo>
                        <a:lnTo>
                          <a:pt x="9716" y="9049"/>
                        </a:lnTo>
                        <a:cubicBezTo>
                          <a:pt x="9799" y="9037"/>
                          <a:pt x="9871" y="9013"/>
                          <a:pt x="9954" y="9001"/>
                        </a:cubicBezTo>
                        <a:cubicBezTo>
                          <a:pt x="10097" y="8966"/>
                          <a:pt x="10228" y="8942"/>
                          <a:pt x="10371" y="8906"/>
                        </a:cubicBezTo>
                        <a:cubicBezTo>
                          <a:pt x="10466" y="8882"/>
                          <a:pt x="10561" y="8859"/>
                          <a:pt x="10668" y="8835"/>
                        </a:cubicBezTo>
                        <a:cubicBezTo>
                          <a:pt x="10799" y="8799"/>
                          <a:pt x="10930" y="8763"/>
                          <a:pt x="11049" y="8716"/>
                        </a:cubicBezTo>
                        <a:lnTo>
                          <a:pt x="11133" y="8692"/>
                        </a:lnTo>
                        <a:cubicBezTo>
                          <a:pt x="11288" y="8644"/>
                          <a:pt x="11430" y="8597"/>
                          <a:pt x="11585" y="8537"/>
                        </a:cubicBezTo>
                        <a:lnTo>
                          <a:pt x="11645" y="8513"/>
                        </a:lnTo>
                        <a:cubicBezTo>
                          <a:pt x="11811" y="8442"/>
                          <a:pt x="11966" y="8382"/>
                          <a:pt x="12121" y="8311"/>
                        </a:cubicBezTo>
                        <a:lnTo>
                          <a:pt x="12264" y="8239"/>
                        </a:lnTo>
                        <a:cubicBezTo>
                          <a:pt x="12431" y="8156"/>
                          <a:pt x="12609" y="8073"/>
                          <a:pt x="12764" y="7977"/>
                        </a:cubicBezTo>
                        <a:lnTo>
                          <a:pt x="12859" y="7918"/>
                        </a:lnTo>
                        <a:cubicBezTo>
                          <a:pt x="12990" y="7846"/>
                          <a:pt x="13121" y="7751"/>
                          <a:pt x="13240" y="7668"/>
                        </a:cubicBezTo>
                        <a:lnTo>
                          <a:pt x="13300" y="7632"/>
                        </a:lnTo>
                        <a:cubicBezTo>
                          <a:pt x="13443" y="7537"/>
                          <a:pt x="13562" y="7430"/>
                          <a:pt x="13693" y="7335"/>
                        </a:cubicBezTo>
                        <a:lnTo>
                          <a:pt x="13740" y="7287"/>
                        </a:lnTo>
                        <a:lnTo>
                          <a:pt x="13812" y="7227"/>
                        </a:lnTo>
                        <a:cubicBezTo>
                          <a:pt x="13907" y="7144"/>
                          <a:pt x="13990" y="7049"/>
                          <a:pt x="14074" y="6954"/>
                        </a:cubicBezTo>
                        <a:cubicBezTo>
                          <a:pt x="14097" y="6942"/>
                          <a:pt x="14109" y="6918"/>
                          <a:pt x="14121" y="6894"/>
                        </a:cubicBezTo>
                        <a:cubicBezTo>
                          <a:pt x="14181" y="6846"/>
                          <a:pt x="14228" y="6787"/>
                          <a:pt x="14276" y="6727"/>
                        </a:cubicBezTo>
                        <a:cubicBezTo>
                          <a:pt x="14383" y="6584"/>
                          <a:pt x="14478" y="6442"/>
                          <a:pt x="14574" y="6287"/>
                        </a:cubicBezTo>
                        <a:cubicBezTo>
                          <a:pt x="14645" y="6144"/>
                          <a:pt x="14717" y="6001"/>
                          <a:pt x="14776" y="5858"/>
                        </a:cubicBezTo>
                        <a:cubicBezTo>
                          <a:pt x="14824" y="5715"/>
                          <a:pt x="14859" y="5584"/>
                          <a:pt x="14895" y="5441"/>
                        </a:cubicBezTo>
                        <a:lnTo>
                          <a:pt x="14895" y="5394"/>
                        </a:lnTo>
                        <a:cubicBezTo>
                          <a:pt x="14907" y="5334"/>
                          <a:pt x="14919" y="5263"/>
                          <a:pt x="14919" y="5191"/>
                        </a:cubicBezTo>
                        <a:lnTo>
                          <a:pt x="14919" y="5120"/>
                        </a:lnTo>
                        <a:cubicBezTo>
                          <a:pt x="14919" y="5084"/>
                          <a:pt x="14931" y="5049"/>
                          <a:pt x="14931" y="5013"/>
                        </a:cubicBezTo>
                        <a:lnTo>
                          <a:pt x="14931" y="4953"/>
                        </a:lnTo>
                        <a:lnTo>
                          <a:pt x="14942" y="330"/>
                        </a:lnTo>
                        <a:lnTo>
                          <a:pt x="14942" y="330"/>
                        </a:lnTo>
                        <a:cubicBezTo>
                          <a:pt x="14930" y="494"/>
                          <a:pt x="14894" y="646"/>
                          <a:pt x="14848" y="798"/>
                        </a:cubicBezTo>
                        <a:cubicBezTo>
                          <a:pt x="14848" y="810"/>
                          <a:pt x="14848" y="822"/>
                          <a:pt x="14848" y="822"/>
                        </a:cubicBezTo>
                        <a:cubicBezTo>
                          <a:pt x="14824" y="905"/>
                          <a:pt x="14800" y="977"/>
                          <a:pt x="14764" y="1048"/>
                        </a:cubicBezTo>
                        <a:lnTo>
                          <a:pt x="14752" y="1072"/>
                        </a:lnTo>
                        <a:cubicBezTo>
                          <a:pt x="14609" y="1417"/>
                          <a:pt x="14407" y="1739"/>
                          <a:pt x="14145" y="2012"/>
                        </a:cubicBezTo>
                        <a:cubicBezTo>
                          <a:pt x="14133" y="2036"/>
                          <a:pt x="14121" y="2048"/>
                          <a:pt x="14097" y="2072"/>
                        </a:cubicBezTo>
                        <a:cubicBezTo>
                          <a:pt x="14002" y="2179"/>
                          <a:pt x="13883" y="2298"/>
                          <a:pt x="13764" y="2405"/>
                        </a:cubicBezTo>
                        <a:lnTo>
                          <a:pt x="13716" y="2441"/>
                        </a:lnTo>
                        <a:cubicBezTo>
                          <a:pt x="13585" y="2548"/>
                          <a:pt x="13454" y="2655"/>
                          <a:pt x="13324" y="2739"/>
                        </a:cubicBezTo>
                        <a:lnTo>
                          <a:pt x="13264" y="2786"/>
                        </a:lnTo>
                        <a:cubicBezTo>
                          <a:pt x="13121" y="2894"/>
                          <a:pt x="12966" y="2989"/>
                          <a:pt x="12800" y="3084"/>
                        </a:cubicBezTo>
                        <a:cubicBezTo>
                          <a:pt x="12621" y="3179"/>
                          <a:pt x="12466" y="3263"/>
                          <a:pt x="12288" y="3346"/>
                        </a:cubicBezTo>
                        <a:lnTo>
                          <a:pt x="12157" y="3417"/>
                        </a:lnTo>
                        <a:cubicBezTo>
                          <a:pt x="12002" y="3489"/>
                          <a:pt x="11835" y="3560"/>
                          <a:pt x="11669" y="3620"/>
                        </a:cubicBezTo>
                        <a:lnTo>
                          <a:pt x="11609" y="3644"/>
                        </a:lnTo>
                        <a:cubicBezTo>
                          <a:pt x="11430" y="3715"/>
                          <a:pt x="11252" y="3775"/>
                          <a:pt x="11073" y="3834"/>
                        </a:cubicBezTo>
                        <a:cubicBezTo>
                          <a:pt x="10942" y="3870"/>
                          <a:pt x="10811" y="3906"/>
                          <a:pt x="10680" y="3941"/>
                        </a:cubicBezTo>
                        <a:cubicBezTo>
                          <a:pt x="10585" y="3965"/>
                          <a:pt x="10490" y="4001"/>
                          <a:pt x="10383" y="4025"/>
                        </a:cubicBezTo>
                        <a:cubicBezTo>
                          <a:pt x="10252" y="4048"/>
                          <a:pt x="10109" y="4084"/>
                          <a:pt x="9978" y="4108"/>
                        </a:cubicBezTo>
                        <a:cubicBezTo>
                          <a:pt x="9871" y="4132"/>
                          <a:pt x="9775" y="4156"/>
                          <a:pt x="9680" y="4167"/>
                        </a:cubicBezTo>
                        <a:lnTo>
                          <a:pt x="9549" y="4191"/>
                        </a:lnTo>
                        <a:cubicBezTo>
                          <a:pt x="9383" y="4215"/>
                          <a:pt x="9204" y="4239"/>
                          <a:pt x="9037" y="4263"/>
                        </a:cubicBezTo>
                        <a:cubicBezTo>
                          <a:pt x="8978" y="4263"/>
                          <a:pt x="8930" y="4275"/>
                          <a:pt x="8882" y="4275"/>
                        </a:cubicBezTo>
                        <a:cubicBezTo>
                          <a:pt x="8787" y="4287"/>
                          <a:pt x="8680" y="4298"/>
                          <a:pt x="8585" y="4310"/>
                        </a:cubicBezTo>
                        <a:cubicBezTo>
                          <a:pt x="8418" y="4322"/>
                          <a:pt x="8251" y="4334"/>
                          <a:pt x="8085" y="4334"/>
                        </a:cubicBezTo>
                        <a:lnTo>
                          <a:pt x="7751" y="4346"/>
                        </a:lnTo>
                        <a:lnTo>
                          <a:pt x="7347" y="4346"/>
                        </a:lnTo>
                        <a:cubicBezTo>
                          <a:pt x="7216" y="4346"/>
                          <a:pt x="7120" y="4346"/>
                          <a:pt x="7001" y="4334"/>
                        </a:cubicBezTo>
                        <a:cubicBezTo>
                          <a:pt x="6894" y="4334"/>
                          <a:pt x="6751" y="4322"/>
                          <a:pt x="6620" y="4322"/>
                        </a:cubicBezTo>
                        <a:cubicBezTo>
                          <a:pt x="6501" y="4310"/>
                          <a:pt x="6394" y="4298"/>
                          <a:pt x="6275" y="4287"/>
                        </a:cubicBezTo>
                        <a:cubicBezTo>
                          <a:pt x="6168" y="4275"/>
                          <a:pt x="6025" y="4263"/>
                          <a:pt x="5906" y="4251"/>
                        </a:cubicBezTo>
                        <a:cubicBezTo>
                          <a:pt x="5787" y="4239"/>
                          <a:pt x="5680" y="4215"/>
                          <a:pt x="5573" y="4203"/>
                        </a:cubicBezTo>
                        <a:cubicBezTo>
                          <a:pt x="5453" y="4179"/>
                          <a:pt x="5311" y="4156"/>
                          <a:pt x="5180" y="4132"/>
                        </a:cubicBezTo>
                        <a:cubicBezTo>
                          <a:pt x="5072" y="4108"/>
                          <a:pt x="4965" y="4096"/>
                          <a:pt x="4870" y="4072"/>
                        </a:cubicBezTo>
                        <a:cubicBezTo>
                          <a:pt x="4703" y="4036"/>
                          <a:pt x="4549" y="4001"/>
                          <a:pt x="4394" y="3953"/>
                        </a:cubicBezTo>
                        <a:cubicBezTo>
                          <a:pt x="4299" y="3929"/>
                          <a:pt x="4203" y="3906"/>
                          <a:pt x="4096" y="3870"/>
                        </a:cubicBezTo>
                        <a:lnTo>
                          <a:pt x="3941" y="3822"/>
                        </a:lnTo>
                        <a:cubicBezTo>
                          <a:pt x="3799" y="3775"/>
                          <a:pt x="3644" y="3727"/>
                          <a:pt x="3489" y="3679"/>
                        </a:cubicBezTo>
                        <a:lnTo>
                          <a:pt x="3358" y="3632"/>
                        </a:lnTo>
                        <a:cubicBezTo>
                          <a:pt x="3227" y="3572"/>
                          <a:pt x="3096" y="3513"/>
                          <a:pt x="2965" y="3465"/>
                        </a:cubicBezTo>
                        <a:cubicBezTo>
                          <a:pt x="2894" y="3429"/>
                          <a:pt x="2834" y="3405"/>
                          <a:pt x="2763" y="3382"/>
                        </a:cubicBezTo>
                        <a:cubicBezTo>
                          <a:pt x="2584" y="3286"/>
                          <a:pt x="2394" y="3191"/>
                          <a:pt x="2215" y="3084"/>
                        </a:cubicBezTo>
                        <a:cubicBezTo>
                          <a:pt x="1298" y="2560"/>
                          <a:pt x="667" y="1917"/>
                          <a:pt x="322" y="1250"/>
                        </a:cubicBezTo>
                        <a:cubicBezTo>
                          <a:pt x="119" y="869"/>
                          <a:pt x="12" y="441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5" name="Google Shape;1945;p29">
                    <a:extLst>
                      <a:ext uri="{FF2B5EF4-FFF2-40B4-BE49-F238E27FC236}">
                        <a16:creationId xmlns:a16="http://schemas.microsoft.com/office/drawing/2014/main" id="{B0E02EF7-6D8D-CC7F-6C23-EB9ADD6E421E}"/>
                      </a:ext>
                    </a:extLst>
                  </p:cNvPr>
                  <p:cNvSpPr/>
                  <p:nvPr/>
                </p:nvSpPr>
                <p:spPr>
                  <a:xfrm>
                    <a:off x="554075" y="3379963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78" y="1703"/>
                        </a:moveTo>
                        <a:cubicBezTo>
                          <a:pt x="16419" y="3394"/>
                          <a:pt x="16431" y="6132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0" y="6132"/>
                          <a:pt x="0" y="3394"/>
                          <a:pt x="2905" y="1703"/>
                        </a:cubicBezTo>
                        <a:cubicBezTo>
                          <a:pt x="5822" y="1"/>
                          <a:pt x="10549" y="1"/>
                          <a:pt x="13478" y="1703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6" name="Google Shape;1946;p29">
                    <a:extLst>
                      <a:ext uri="{FF2B5EF4-FFF2-40B4-BE49-F238E27FC236}">
                        <a16:creationId xmlns:a16="http://schemas.microsoft.com/office/drawing/2014/main" id="{62253630-1406-CFA1-A0A3-7B6EB8E15AB5}"/>
                      </a:ext>
                    </a:extLst>
                  </p:cNvPr>
                  <p:cNvSpPr/>
                  <p:nvPr/>
                </p:nvSpPr>
                <p:spPr>
                  <a:xfrm>
                    <a:off x="652900" y="3437413"/>
                    <a:ext cx="213125" cy="123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30" extrusionOk="0">
                        <a:moveTo>
                          <a:pt x="6989" y="870"/>
                        </a:moveTo>
                        <a:cubicBezTo>
                          <a:pt x="8513" y="1751"/>
                          <a:pt x="8525" y="3179"/>
                          <a:pt x="7013" y="4049"/>
                        </a:cubicBezTo>
                        <a:cubicBezTo>
                          <a:pt x="5501" y="4930"/>
                          <a:pt x="3048" y="4930"/>
                          <a:pt x="1524" y="4049"/>
                        </a:cubicBezTo>
                        <a:cubicBezTo>
                          <a:pt x="0" y="3179"/>
                          <a:pt x="0" y="1751"/>
                          <a:pt x="1500" y="870"/>
                        </a:cubicBezTo>
                        <a:cubicBezTo>
                          <a:pt x="3012" y="0"/>
                          <a:pt x="5477" y="0"/>
                          <a:pt x="6989" y="870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7" name="Google Shape;1947;p29">
                    <a:extLst>
                      <a:ext uri="{FF2B5EF4-FFF2-40B4-BE49-F238E27FC236}">
                        <a16:creationId xmlns:a16="http://schemas.microsoft.com/office/drawing/2014/main" id="{68A4C6D0-E48E-FBAF-F67E-FE5F48732105}"/>
                      </a:ext>
                    </a:extLst>
                  </p:cNvPr>
                  <p:cNvSpPr/>
                  <p:nvPr/>
                </p:nvSpPr>
                <p:spPr>
                  <a:xfrm>
                    <a:off x="677300" y="3455763"/>
                    <a:ext cx="164025" cy="86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55" extrusionOk="0">
                        <a:moveTo>
                          <a:pt x="3265" y="0"/>
                        </a:moveTo>
                        <a:cubicBezTo>
                          <a:pt x="2506" y="0"/>
                          <a:pt x="1748" y="167"/>
                          <a:pt x="1167" y="505"/>
                        </a:cubicBezTo>
                        <a:cubicBezTo>
                          <a:pt x="0" y="1183"/>
                          <a:pt x="12" y="2279"/>
                          <a:pt x="1179" y="2945"/>
                        </a:cubicBezTo>
                        <a:cubicBezTo>
                          <a:pt x="1763" y="3285"/>
                          <a:pt x="2528" y="3454"/>
                          <a:pt x="3292" y="3454"/>
                        </a:cubicBezTo>
                        <a:cubicBezTo>
                          <a:pt x="4057" y="3454"/>
                          <a:pt x="4822" y="3285"/>
                          <a:pt x="5406" y="2945"/>
                        </a:cubicBezTo>
                        <a:cubicBezTo>
                          <a:pt x="6561" y="2279"/>
                          <a:pt x="6561" y="1183"/>
                          <a:pt x="5382" y="505"/>
                        </a:cubicBezTo>
                        <a:cubicBezTo>
                          <a:pt x="4796" y="170"/>
                          <a:pt x="4030" y="0"/>
                          <a:pt x="3265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8" name="Google Shape;1948;p29">
                    <a:extLst>
                      <a:ext uri="{FF2B5EF4-FFF2-40B4-BE49-F238E27FC236}">
                        <a16:creationId xmlns:a16="http://schemas.microsoft.com/office/drawing/2014/main" id="{3361B537-0150-A171-D429-D23938EC224F}"/>
                      </a:ext>
                    </a:extLst>
                  </p:cNvPr>
                  <p:cNvSpPr/>
                  <p:nvPr/>
                </p:nvSpPr>
                <p:spPr>
                  <a:xfrm>
                    <a:off x="536800" y="3477888"/>
                    <a:ext cx="445325" cy="2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79" extrusionOk="0">
                        <a:moveTo>
                          <a:pt x="17812" y="48"/>
                        </a:moveTo>
                        <a:lnTo>
                          <a:pt x="17812" y="100"/>
                        </a:lnTo>
                        <a:lnTo>
                          <a:pt x="17812" y="100"/>
                        </a:lnTo>
                        <a:cubicBezTo>
                          <a:pt x="17812" y="83"/>
                          <a:pt x="17812" y="66"/>
                          <a:pt x="17812" y="48"/>
                        </a:cubicBezTo>
                        <a:close/>
                        <a:moveTo>
                          <a:pt x="24" y="1"/>
                        </a:moveTo>
                        <a:lnTo>
                          <a:pt x="1" y="5799"/>
                        </a:lnTo>
                        <a:cubicBezTo>
                          <a:pt x="1" y="7132"/>
                          <a:pt x="882" y="8466"/>
                          <a:pt x="2632" y="9478"/>
                        </a:cubicBezTo>
                        <a:cubicBezTo>
                          <a:pt x="2846" y="9597"/>
                          <a:pt x="3061" y="9704"/>
                          <a:pt x="3287" y="9811"/>
                        </a:cubicBezTo>
                        <a:cubicBezTo>
                          <a:pt x="3358" y="9847"/>
                          <a:pt x="3442" y="9883"/>
                          <a:pt x="3513" y="9919"/>
                        </a:cubicBezTo>
                        <a:cubicBezTo>
                          <a:pt x="3656" y="9978"/>
                          <a:pt x="3787" y="10038"/>
                          <a:pt x="3918" y="10085"/>
                        </a:cubicBezTo>
                        <a:lnTo>
                          <a:pt x="3989" y="10121"/>
                        </a:lnTo>
                        <a:lnTo>
                          <a:pt x="4144" y="10169"/>
                        </a:lnTo>
                        <a:cubicBezTo>
                          <a:pt x="4323" y="10240"/>
                          <a:pt x="4501" y="10300"/>
                          <a:pt x="4680" y="10359"/>
                        </a:cubicBezTo>
                        <a:lnTo>
                          <a:pt x="4870" y="10419"/>
                        </a:lnTo>
                        <a:lnTo>
                          <a:pt x="5001" y="10454"/>
                        </a:lnTo>
                        <a:cubicBezTo>
                          <a:pt x="5073" y="10478"/>
                          <a:pt x="5144" y="10490"/>
                          <a:pt x="5228" y="10514"/>
                        </a:cubicBezTo>
                        <a:cubicBezTo>
                          <a:pt x="5406" y="10561"/>
                          <a:pt x="5597" y="10609"/>
                          <a:pt x="5775" y="10645"/>
                        </a:cubicBezTo>
                        <a:cubicBezTo>
                          <a:pt x="5823" y="10657"/>
                          <a:pt x="5870" y="10669"/>
                          <a:pt x="5930" y="10681"/>
                        </a:cubicBezTo>
                        <a:cubicBezTo>
                          <a:pt x="6001" y="10692"/>
                          <a:pt x="6073" y="10704"/>
                          <a:pt x="6144" y="10716"/>
                        </a:cubicBezTo>
                        <a:cubicBezTo>
                          <a:pt x="6299" y="10752"/>
                          <a:pt x="6466" y="10776"/>
                          <a:pt x="6621" y="10800"/>
                        </a:cubicBezTo>
                        <a:cubicBezTo>
                          <a:pt x="6680" y="10812"/>
                          <a:pt x="6740" y="10823"/>
                          <a:pt x="6811" y="10835"/>
                        </a:cubicBezTo>
                        <a:cubicBezTo>
                          <a:pt x="6871" y="10847"/>
                          <a:pt x="6954" y="10847"/>
                          <a:pt x="7013" y="10859"/>
                        </a:cubicBezTo>
                        <a:cubicBezTo>
                          <a:pt x="7168" y="10883"/>
                          <a:pt x="7311" y="10895"/>
                          <a:pt x="7466" y="10907"/>
                        </a:cubicBezTo>
                        <a:cubicBezTo>
                          <a:pt x="7537" y="10907"/>
                          <a:pt x="7609" y="10931"/>
                          <a:pt x="7680" y="10931"/>
                        </a:cubicBezTo>
                        <a:cubicBezTo>
                          <a:pt x="7716" y="10937"/>
                          <a:pt x="7749" y="10937"/>
                          <a:pt x="7781" y="10937"/>
                        </a:cubicBezTo>
                        <a:cubicBezTo>
                          <a:pt x="7814" y="10937"/>
                          <a:pt x="7847" y="10937"/>
                          <a:pt x="7883" y="10942"/>
                        </a:cubicBezTo>
                        <a:cubicBezTo>
                          <a:pt x="8025" y="10954"/>
                          <a:pt x="8180" y="10966"/>
                          <a:pt x="8323" y="10966"/>
                        </a:cubicBezTo>
                        <a:cubicBezTo>
                          <a:pt x="8395" y="10966"/>
                          <a:pt x="8478" y="10978"/>
                          <a:pt x="8549" y="10978"/>
                        </a:cubicBezTo>
                        <a:lnTo>
                          <a:pt x="9609" y="10978"/>
                        </a:lnTo>
                        <a:cubicBezTo>
                          <a:pt x="9811" y="10966"/>
                          <a:pt x="10014" y="10954"/>
                          <a:pt x="10204" y="10931"/>
                        </a:cubicBezTo>
                        <a:cubicBezTo>
                          <a:pt x="10288" y="10931"/>
                          <a:pt x="10371" y="10919"/>
                          <a:pt x="10454" y="10919"/>
                        </a:cubicBezTo>
                        <a:lnTo>
                          <a:pt x="10562" y="10895"/>
                        </a:lnTo>
                        <a:lnTo>
                          <a:pt x="10752" y="10883"/>
                        </a:lnTo>
                        <a:cubicBezTo>
                          <a:pt x="10954" y="10859"/>
                          <a:pt x="11157" y="10823"/>
                          <a:pt x="11359" y="10788"/>
                        </a:cubicBezTo>
                        <a:lnTo>
                          <a:pt x="11514" y="10764"/>
                        </a:lnTo>
                        <a:lnTo>
                          <a:pt x="11585" y="10752"/>
                        </a:lnTo>
                        <a:cubicBezTo>
                          <a:pt x="11681" y="10740"/>
                          <a:pt x="11776" y="10716"/>
                          <a:pt x="11871" y="10692"/>
                        </a:cubicBezTo>
                        <a:cubicBezTo>
                          <a:pt x="12038" y="10657"/>
                          <a:pt x="12205" y="10633"/>
                          <a:pt x="12359" y="10585"/>
                        </a:cubicBezTo>
                        <a:cubicBezTo>
                          <a:pt x="12478" y="10561"/>
                          <a:pt x="12597" y="10526"/>
                          <a:pt x="12717" y="10490"/>
                        </a:cubicBezTo>
                        <a:cubicBezTo>
                          <a:pt x="12859" y="10454"/>
                          <a:pt x="13026" y="10419"/>
                          <a:pt x="13169" y="10359"/>
                        </a:cubicBezTo>
                        <a:lnTo>
                          <a:pt x="13276" y="10335"/>
                        </a:lnTo>
                        <a:cubicBezTo>
                          <a:pt x="13455" y="10276"/>
                          <a:pt x="13633" y="10216"/>
                          <a:pt x="13812" y="10145"/>
                        </a:cubicBezTo>
                        <a:lnTo>
                          <a:pt x="13895" y="10109"/>
                        </a:lnTo>
                        <a:cubicBezTo>
                          <a:pt x="14086" y="10038"/>
                          <a:pt x="14276" y="9954"/>
                          <a:pt x="14455" y="9871"/>
                        </a:cubicBezTo>
                        <a:lnTo>
                          <a:pt x="14622" y="9788"/>
                        </a:lnTo>
                        <a:cubicBezTo>
                          <a:pt x="14836" y="9692"/>
                          <a:pt x="15038" y="9585"/>
                          <a:pt x="15217" y="9478"/>
                        </a:cubicBezTo>
                        <a:lnTo>
                          <a:pt x="15324" y="9418"/>
                        </a:lnTo>
                        <a:cubicBezTo>
                          <a:pt x="15491" y="9323"/>
                          <a:pt x="15634" y="9216"/>
                          <a:pt x="15788" y="9121"/>
                        </a:cubicBezTo>
                        <a:lnTo>
                          <a:pt x="15860" y="9061"/>
                        </a:lnTo>
                        <a:cubicBezTo>
                          <a:pt x="16015" y="8942"/>
                          <a:pt x="16169" y="8823"/>
                          <a:pt x="16312" y="8704"/>
                        </a:cubicBezTo>
                        <a:lnTo>
                          <a:pt x="16384" y="8645"/>
                        </a:lnTo>
                        <a:lnTo>
                          <a:pt x="16455" y="8573"/>
                        </a:lnTo>
                        <a:cubicBezTo>
                          <a:pt x="16574" y="8466"/>
                          <a:pt x="16681" y="8359"/>
                          <a:pt x="16777" y="8252"/>
                        </a:cubicBezTo>
                        <a:lnTo>
                          <a:pt x="16836" y="8180"/>
                        </a:lnTo>
                        <a:cubicBezTo>
                          <a:pt x="16896" y="8121"/>
                          <a:pt x="16955" y="8049"/>
                          <a:pt x="17015" y="7978"/>
                        </a:cubicBezTo>
                        <a:cubicBezTo>
                          <a:pt x="17146" y="7811"/>
                          <a:pt x="17265" y="7633"/>
                          <a:pt x="17372" y="7454"/>
                        </a:cubicBezTo>
                        <a:cubicBezTo>
                          <a:pt x="17455" y="7287"/>
                          <a:pt x="17539" y="7121"/>
                          <a:pt x="17610" y="6942"/>
                        </a:cubicBezTo>
                        <a:cubicBezTo>
                          <a:pt x="17670" y="6787"/>
                          <a:pt x="17717" y="6609"/>
                          <a:pt x="17753" y="6442"/>
                        </a:cubicBezTo>
                        <a:cubicBezTo>
                          <a:pt x="17753" y="6430"/>
                          <a:pt x="17753" y="6418"/>
                          <a:pt x="17765" y="6394"/>
                        </a:cubicBezTo>
                        <a:cubicBezTo>
                          <a:pt x="17765" y="6394"/>
                          <a:pt x="17765" y="6394"/>
                          <a:pt x="17765" y="6382"/>
                        </a:cubicBezTo>
                        <a:cubicBezTo>
                          <a:pt x="17777" y="6311"/>
                          <a:pt x="17789" y="6228"/>
                          <a:pt x="17801" y="6144"/>
                        </a:cubicBezTo>
                        <a:lnTo>
                          <a:pt x="17801" y="6049"/>
                        </a:lnTo>
                        <a:lnTo>
                          <a:pt x="17801" y="5930"/>
                        </a:lnTo>
                        <a:lnTo>
                          <a:pt x="17801" y="5859"/>
                        </a:lnTo>
                        <a:lnTo>
                          <a:pt x="17812" y="100"/>
                        </a:lnTo>
                        <a:lnTo>
                          <a:pt x="17812" y="100"/>
                        </a:lnTo>
                        <a:cubicBezTo>
                          <a:pt x="17812" y="166"/>
                          <a:pt x="17810" y="230"/>
                          <a:pt x="17801" y="286"/>
                        </a:cubicBezTo>
                        <a:lnTo>
                          <a:pt x="17801" y="358"/>
                        </a:lnTo>
                        <a:cubicBezTo>
                          <a:pt x="17777" y="560"/>
                          <a:pt x="17741" y="751"/>
                          <a:pt x="17681" y="941"/>
                        </a:cubicBezTo>
                        <a:lnTo>
                          <a:pt x="17670" y="965"/>
                        </a:lnTo>
                        <a:cubicBezTo>
                          <a:pt x="17646" y="1048"/>
                          <a:pt x="17610" y="1144"/>
                          <a:pt x="17574" y="1227"/>
                        </a:cubicBezTo>
                        <a:lnTo>
                          <a:pt x="17562" y="1251"/>
                        </a:lnTo>
                        <a:cubicBezTo>
                          <a:pt x="17396" y="1668"/>
                          <a:pt x="17146" y="2049"/>
                          <a:pt x="16848" y="2382"/>
                        </a:cubicBezTo>
                        <a:cubicBezTo>
                          <a:pt x="16824" y="2406"/>
                          <a:pt x="16812" y="2430"/>
                          <a:pt x="16788" y="2453"/>
                        </a:cubicBezTo>
                        <a:cubicBezTo>
                          <a:pt x="16669" y="2584"/>
                          <a:pt x="16538" y="2715"/>
                          <a:pt x="16396" y="2846"/>
                        </a:cubicBezTo>
                        <a:lnTo>
                          <a:pt x="16324" y="2894"/>
                        </a:lnTo>
                        <a:cubicBezTo>
                          <a:pt x="16181" y="3025"/>
                          <a:pt x="16026" y="3144"/>
                          <a:pt x="15872" y="3263"/>
                        </a:cubicBezTo>
                        <a:lnTo>
                          <a:pt x="15800" y="3311"/>
                        </a:lnTo>
                        <a:cubicBezTo>
                          <a:pt x="15622" y="3430"/>
                          <a:pt x="15431" y="3561"/>
                          <a:pt x="15229" y="3668"/>
                        </a:cubicBezTo>
                        <a:cubicBezTo>
                          <a:pt x="15026" y="3787"/>
                          <a:pt x="14836" y="3882"/>
                          <a:pt x="14633" y="3989"/>
                        </a:cubicBezTo>
                        <a:lnTo>
                          <a:pt x="14479" y="4061"/>
                        </a:lnTo>
                        <a:cubicBezTo>
                          <a:pt x="14288" y="4156"/>
                          <a:pt x="14098" y="4227"/>
                          <a:pt x="13907" y="4311"/>
                        </a:cubicBezTo>
                        <a:cubicBezTo>
                          <a:pt x="13871" y="4311"/>
                          <a:pt x="13848" y="4335"/>
                          <a:pt x="13824" y="4335"/>
                        </a:cubicBezTo>
                        <a:cubicBezTo>
                          <a:pt x="13621" y="4418"/>
                          <a:pt x="13407" y="4489"/>
                          <a:pt x="13181" y="4561"/>
                        </a:cubicBezTo>
                        <a:cubicBezTo>
                          <a:pt x="13038" y="4608"/>
                          <a:pt x="12883" y="4644"/>
                          <a:pt x="12728" y="4692"/>
                        </a:cubicBezTo>
                        <a:cubicBezTo>
                          <a:pt x="12609" y="4727"/>
                          <a:pt x="12490" y="4751"/>
                          <a:pt x="12371" y="4787"/>
                        </a:cubicBezTo>
                        <a:cubicBezTo>
                          <a:pt x="12216" y="4823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2"/>
                          <a:pt x="11526" y="4966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6" y="5049"/>
                          <a:pt x="10764" y="5073"/>
                        </a:cubicBezTo>
                        <a:lnTo>
                          <a:pt x="10573" y="5097"/>
                        </a:lnTo>
                        <a:cubicBezTo>
                          <a:pt x="10454" y="5108"/>
                          <a:pt x="10335" y="5120"/>
                          <a:pt x="10216" y="5120"/>
                        </a:cubicBezTo>
                        <a:cubicBezTo>
                          <a:pt x="10014" y="5144"/>
                          <a:pt x="9823" y="5156"/>
                          <a:pt x="9621" y="5168"/>
                        </a:cubicBezTo>
                        <a:cubicBezTo>
                          <a:pt x="9490" y="5168"/>
                          <a:pt x="9371" y="5168"/>
                          <a:pt x="9240" y="5180"/>
                        </a:cubicBezTo>
                        <a:lnTo>
                          <a:pt x="8752" y="5180"/>
                        </a:lnTo>
                        <a:cubicBezTo>
                          <a:pt x="8609" y="5180"/>
                          <a:pt x="8478" y="5180"/>
                          <a:pt x="8335" y="5168"/>
                        </a:cubicBezTo>
                        <a:cubicBezTo>
                          <a:pt x="8204" y="5156"/>
                          <a:pt x="8037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7"/>
                          <a:pt x="7180" y="5073"/>
                          <a:pt x="7037" y="5061"/>
                        </a:cubicBezTo>
                        <a:cubicBezTo>
                          <a:pt x="6882" y="5037"/>
                          <a:pt x="6763" y="5025"/>
                          <a:pt x="6632" y="5001"/>
                        </a:cubicBezTo>
                        <a:cubicBezTo>
                          <a:pt x="6478" y="4977"/>
                          <a:pt x="6323" y="4954"/>
                          <a:pt x="6168" y="4918"/>
                        </a:cubicBezTo>
                        <a:cubicBezTo>
                          <a:pt x="6037" y="4894"/>
                          <a:pt x="5918" y="4870"/>
                          <a:pt x="5799" y="4846"/>
                        </a:cubicBezTo>
                        <a:cubicBezTo>
                          <a:pt x="5609" y="4799"/>
                          <a:pt x="5430" y="4751"/>
                          <a:pt x="5239" y="4704"/>
                        </a:cubicBezTo>
                        <a:cubicBezTo>
                          <a:pt x="5120" y="4680"/>
                          <a:pt x="5001" y="4644"/>
                          <a:pt x="4882" y="4608"/>
                        </a:cubicBezTo>
                        <a:lnTo>
                          <a:pt x="4704" y="4561"/>
                        </a:lnTo>
                        <a:cubicBezTo>
                          <a:pt x="4513" y="4501"/>
                          <a:pt x="4335" y="4430"/>
                          <a:pt x="4156" y="4370"/>
                        </a:cubicBezTo>
                        <a:lnTo>
                          <a:pt x="4013" y="4311"/>
                        </a:lnTo>
                        <a:cubicBezTo>
                          <a:pt x="3846" y="4251"/>
                          <a:pt x="3692" y="4180"/>
                          <a:pt x="3537" y="4108"/>
                        </a:cubicBezTo>
                        <a:cubicBezTo>
                          <a:pt x="3453" y="4073"/>
                          <a:pt x="3382" y="4049"/>
                          <a:pt x="3299" y="4013"/>
                        </a:cubicBezTo>
                        <a:cubicBezTo>
                          <a:pt x="3072" y="3906"/>
                          <a:pt x="2858" y="3787"/>
                          <a:pt x="2644" y="3668"/>
                        </a:cubicBezTo>
                        <a:cubicBezTo>
                          <a:pt x="1548" y="3037"/>
                          <a:pt x="798" y="2275"/>
                          <a:pt x="382" y="1477"/>
                        </a:cubicBezTo>
                        <a:cubicBezTo>
                          <a:pt x="144" y="1025"/>
                          <a:pt x="24" y="513"/>
                          <a:pt x="2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9" name="Google Shape;1949;p29">
                    <a:extLst>
                      <a:ext uri="{FF2B5EF4-FFF2-40B4-BE49-F238E27FC236}">
                        <a16:creationId xmlns:a16="http://schemas.microsoft.com/office/drawing/2014/main" id="{39CC4DC7-F921-335B-1A4C-73D96CA5CECF}"/>
                      </a:ext>
                    </a:extLst>
                  </p:cNvPr>
                  <p:cNvSpPr/>
                  <p:nvPr/>
                </p:nvSpPr>
                <p:spPr>
                  <a:xfrm>
                    <a:off x="514775" y="3336813"/>
                    <a:ext cx="489375" cy="283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3" extrusionOk="0">
                        <a:moveTo>
                          <a:pt x="16062" y="2012"/>
                        </a:moveTo>
                        <a:cubicBezTo>
                          <a:pt x="19563" y="4036"/>
                          <a:pt x="19574" y="7299"/>
                          <a:pt x="16110" y="9311"/>
                        </a:cubicBezTo>
                        <a:cubicBezTo>
                          <a:pt x="12633" y="11323"/>
                          <a:pt x="7001" y="11323"/>
                          <a:pt x="3501" y="9311"/>
                        </a:cubicBezTo>
                        <a:cubicBezTo>
                          <a:pt x="13" y="7287"/>
                          <a:pt x="1" y="4024"/>
                          <a:pt x="3465" y="2012"/>
                        </a:cubicBezTo>
                        <a:cubicBezTo>
                          <a:pt x="6930" y="12"/>
                          <a:pt x="12574" y="0"/>
                          <a:pt x="16062" y="201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0" name="Google Shape;1950;p29">
                    <a:extLst>
                      <a:ext uri="{FF2B5EF4-FFF2-40B4-BE49-F238E27FC236}">
                        <a16:creationId xmlns:a16="http://schemas.microsoft.com/office/drawing/2014/main" id="{7BEBEA0E-E656-8BC7-40EF-88C81821B89D}"/>
                      </a:ext>
                    </a:extLst>
                  </p:cNvPr>
                  <p:cNvSpPr/>
                  <p:nvPr/>
                </p:nvSpPr>
                <p:spPr>
                  <a:xfrm>
                    <a:off x="671650" y="3427588"/>
                    <a:ext cx="1756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5" h="4073" extrusionOk="0">
                        <a:moveTo>
                          <a:pt x="5763" y="727"/>
                        </a:moveTo>
                        <a:cubicBezTo>
                          <a:pt x="7025" y="1453"/>
                          <a:pt x="7025" y="2620"/>
                          <a:pt x="5787" y="3346"/>
                        </a:cubicBezTo>
                        <a:cubicBezTo>
                          <a:pt x="4536" y="4072"/>
                          <a:pt x="2512" y="4072"/>
                          <a:pt x="1250" y="3346"/>
                        </a:cubicBezTo>
                        <a:cubicBezTo>
                          <a:pt x="0" y="2620"/>
                          <a:pt x="0" y="1453"/>
                          <a:pt x="1238" y="727"/>
                        </a:cubicBezTo>
                        <a:cubicBezTo>
                          <a:pt x="2489" y="1"/>
                          <a:pt x="4513" y="12"/>
                          <a:pt x="5763" y="727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1" name="Google Shape;1951;p29">
                    <a:extLst>
                      <a:ext uri="{FF2B5EF4-FFF2-40B4-BE49-F238E27FC236}">
                        <a16:creationId xmlns:a16="http://schemas.microsoft.com/office/drawing/2014/main" id="{8FAC7F8B-31D4-5ADF-157D-66BA5CB16B28}"/>
                      </a:ext>
                    </a:extLst>
                  </p:cNvPr>
                  <p:cNvSpPr/>
                  <p:nvPr/>
                </p:nvSpPr>
                <p:spPr>
                  <a:xfrm>
                    <a:off x="572525" y="3293338"/>
                    <a:ext cx="373875" cy="230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9" extrusionOk="0">
                        <a:moveTo>
                          <a:pt x="14931" y="60"/>
                        </a:moveTo>
                        <a:lnTo>
                          <a:pt x="14930" y="432"/>
                        </a:lnTo>
                        <a:lnTo>
                          <a:pt x="14930" y="432"/>
                        </a:lnTo>
                        <a:cubicBezTo>
                          <a:pt x="14936" y="392"/>
                          <a:pt x="14940" y="351"/>
                          <a:pt x="14943" y="310"/>
                        </a:cubicBezTo>
                        <a:lnTo>
                          <a:pt x="14943" y="251"/>
                        </a:lnTo>
                        <a:cubicBezTo>
                          <a:pt x="14955" y="179"/>
                          <a:pt x="14955" y="120"/>
                          <a:pt x="14931" y="60"/>
                        </a:cubicBezTo>
                        <a:close/>
                        <a:moveTo>
                          <a:pt x="12" y="1"/>
                        </a:moveTo>
                        <a:lnTo>
                          <a:pt x="0" y="4882"/>
                        </a:lnTo>
                        <a:cubicBezTo>
                          <a:pt x="0" y="6002"/>
                          <a:pt x="727" y="7121"/>
                          <a:pt x="2203" y="7966"/>
                        </a:cubicBezTo>
                        <a:cubicBezTo>
                          <a:pt x="2382" y="8073"/>
                          <a:pt x="2560" y="8168"/>
                          <a:pt x="2751" y="8252"/>
                        </a:cubicBezTo>
                        <a:cubicBezTo>
                          <a:pt x="2822" y="8288"/>
                          <a:pt x="2882" y="8311"/>
                          <a:pt x="2953" y="8335"/>
                        </a:cubicBezTo>
                        <a:cubicBezTo>
                          <a:pt x="3060" y="8383"/>
                          <a:pt x="3167" y="8442"/>
                          <a:pt x="3287" y="8490"/>
                        </a:cubicBezTo>
                        <a:cubicBezTo>
                          <a:pt x="3310" y="8502"/>
                          <a:pt x="3322" y="8502"/>
                          <a:pt x="3346" y="8514"/>
                        </a:cubicBezTo>
                        <a:lnTo>
                          <a:pt x="3477" y="8561"/>
                        </a:lnTo>
                        <a:cubicBezTo>
                          <a:pt x="3620" y="8609"/>
                          <a:pt x="3775" y="8669"/>
                          <a:pt x="3918" y="8704"/>
                        </a:cubicBezTo>
                        <a:lnTo>
                          <a:pt x="4084" y="8752"/>
                        </a:lnTo>
                        <a:lnTo>
                          <a:pt x="4191" y="8788"/>
                        </a:lnTo>
                        <a:cubicBezTo>
                          <a:pt x="4251" y="8811"/>
                          <a:pt x="4310" y="8823"/>
                          <a:pt x="4382" y="8835"/>
                        </a:cubicBezTo>
                        <a:cubicBezTo>
                          <a:pt x="4525" y="8871"/>
                          <a:pt x="4691" y="8919"/>
                          <a:pt x="4846" y="8954"/>
                        </a:cubicBezTo>
                        <a:lnTo>
                          <a:pt x="4965" y="8978"/>
                        </a:lnTo>
                        <a:cubicBezTo>
                          <a:pt x="5025" y="8990"/>
                          <a:pt x="5096" y="9002"/>
                          <a:pt x="5156" y="9014"/>
                        </a:cubicBezTo>
                        <a:cubicBezTo>
                          <a:pt x="5287" y="9038"/>
                          <a:pt x="5418" y="9061"/>
                          <a:pt x="5549" y="9085"/>
                        </a:cubicBezTo>
                        <a:cubicBezTo>
                          <a:pt x="5608" y="9085"/>
                          <a:pt x="5656" y="9097"/>
                          <a:pt x="5704" y="9109"/>
                        </a:cubicBezTo>
                        <a:lnTo>
                          <a:pt x="5882" y="9133"/>
                        </a:lnTo>
                        <a:cubicBezTo>
                          <a:pt x="6013" y="9145"/>
                          <a:pt x="6132" y="9157"/>
                          <a:pt x="6263" y="9169"/>
                        </a:cubicBezTo>
                        <a:cubicBezTo>
                          <a:pt x="6323" y="9169"/>
                          <a:pt x="6370" y="9181"/>
                          <a:pt x="6430" y="9192"/>
                        </a:cubicBezTo>
                        <a:lnTo>
                          <a:pt x="6608" y="9192"/>
                        </a:lnTo>
                        <a:cubicBezTo>
                          <a:pt x="6727" y="9204"/>
                          <a:pt x="6858" y="9216"/>
                          <a:pt x="6977" y="9216"/>
                        </a:cubicBezTo>
                        <a:cubicBezTo>
                          <a:pt x="7049" y="9216"/>
                          <a:pt x="7108" y="9228"/>
                          <a:pt x="7168" y="9228"/>
                        </a:cubicBezTo>
                        <a:lnTo>
                          <a:pt x="7930" y="9228"/>
                        </a:lnTo>
                        <a:lnTo>
                          <a:pt x="8049" y="9216"/>
                        </a:lnTo>
                        <a:cubicBezTo>
                          <a:pt x="8216" y="9216"/>
                          <a:pt x="8382" y="9204"/>
                          <a:pt x="8549" y="9181"/>
                        </a:cubicBezTo>
                        <a:cubicBezTo>
                          <a:pt x="8621" y="9181"/>
                          <a:pt x="8692" y="9181"/>
                          <a:pt x="8752" y="9169"/>
                        </a:cubicBezTo>
                        <a:lnTo>
                          <a:pt x="8847" y="9157"/>
                        </a:lnTo>
                        <a:lnTo>
                          <a:pt x="9002" y="9145"/>
                        </a:lnTo>
                        <a:cubicBezTo>
                          <a:pt x="9180" y="9121"/>
                          <a:pt x="9347" y="9097"/>
                          <a:pt x="9525" y="9073"/>
                        </a:cubicBezTo>
                        <a:lnTo>
                          <a:pt x="9644" y="9050"/>
                        </a:lnTo>
                        <a:lnTo>
                          <a:pt x="9704" y="9038"/>
                        </a:lnTo>
                        <a:cubicBezTo>
                          <a:pt x="9787" y="9026"/>
                          <a:pt x="9871" y="9002"/>
                          <a:pt x="9942" y="8990"/>
                        </a:cubicBezTo>
                        <a:cubicBezTo>
                          <a:pt x="10085" y="8966"/>
                          <a:pt x="10228" y="8930"/>
                          <a:pt x="10359" y="8895"/>
                        </a:cubicBezTo>
                        <a:cubicBezTo>
                          <a:pt x="10466" y="8871"/>
                          <a:pt x="10561" y="8847"/>
                          <a:pt x="10657" y="8823"/>
                        </a:cubicBezTo>
                        <a:cubicBezTo>
                          <a:pt x="10787" y="8788"/>
                          <a:pt x="10918" y="8752"/>
                          <a:pt x="11049" y="8716"/>
                        </a:cubicBezTo>
                        <a:lnTo>
                          <a:pt x="11133" y="8692"/>
                        </a:lnTo>
                        <a:cubicBezTo>
                          <a:pt x="11276" y="8633"/>
                          <a:pt x="11430" y="8585"/>
                          <a:pt x="11573" y="8526"/>
                        </a:cubicBezTo>
                        <a:lnTo>
                          <a:pt x="11645" y="8502"/>
                        </a:lnTo>
                        <a:cubicBezTo>
                          <a:pt x="11800" y="8430"/>
                          <a:pt x="11966" y="8371"/>
                          <a:pt x="12121" y="8299"/>
                        </a:cubicBezTo>
                        <a:lnTo>
                          <a:pt x="12252" y="8228"/>
                        </a:lnTo>
                        <a:cubicBezTo>
                          <a:pt x="12431" y="8145"/>
                          <a:pt x="12597" y="8061"/>
                          <a:pt x="12764" y="7966"/>
                        </a:cubicBezTo>
                        <a:lnTo>
                          <a:pt x="12847" y="7907"/>
                        </a:lnTo>
                        <a:cubicBezTo>
                          <a:pt x="12990" y="7835"/>
                          <a:pt x="13109" y="7752"/>
                          <a:pt x="13228" y="7657"/>
                        </a:cubicBezTo>
                        <a:lnTo>
                          <a:pt x="13288" y="7621"/>
                        </a:lnTo>
                        <a:cubicBezTo>
                          <a:pt x="13431" y="7526"/>
                          <a:pt x="13562" y="7418"/>
                          <a:pt x="13681" y="7311"/>
                        </a:cubicBezTo>
                        <a:lnTo>
                          <a:pt x="13728" y="7276"/>
                        </a:lnTo>
                        <a:lnTo>
                          <a:pt x="13800" y="7216"/>
                        </a:lnTo>
                        <a:cubicBezTo>
                          <a:pt x="13895" y="7121"/>
                          <a:pt x="13978" y="7037"/>
                          <a:pt x="14062" y="6942"/>
                        </a:cubicBezTo>
                        <a:cubicBezTo>
                          <a:pt x="14086" y="6918"/>
                          <a:pt x="14097" y="6906"/>
                          <a:pt x="14109" y="6883"/>
                        </a:cubicBezTo>
                        <a:cubicBezTo>
                          <a:pt x="14169" y="6823"/>
                          <a:pt x="14216" y="6775"/>
                          <a:pt x="14264" y="6716"/>
                        </a:cubicBezTo>
                        <a:cubicBezTo>
                          <a:pt x="14371" y="6573"/>
                          <a:pt x="14478" y="6418"/>
                          <a:pt x="14562" y="6263"/>
                        </a:cubicBezTo>
                        <a:cubicBezTo>
                          <a:pt x="14633" y="6133"/>
                          <a:pt x="14705" y="5990"/>
                          <a:pt x="14764" y="5847"/>
                        </a:cubicBezTo>
                        <a:cubicBezTo>
                          <a:pt x="14812" y="5704"/>
                          <a:pt x="14848" y="5561"/>
                          <a:pt x="14883" y="5418"/>
                        </a:cubicBezTo>
                        <a:cubicBezTo>
                          <a:pt x="14883" y="5406"/>
                          <a:pt x="14883" y="5394"/>
                          <a:pt x="14883" y="5382"/>
                        </a:cubicBezTo>
                        <a:cubicBezTo>
                          <a:pt x="14895" y="5311"/>
                          <a:pt x="14907" y="5251"/>
                          <a:pt x="14907" y="5180"/>
                        </a:cubicBezTo>
                        <a:lnTo>
                          <a:pt x="14907" y="5097"/>
                        </a:lnTo>
                        <a:cubicBezTo>
                          <a:pt x="14907" y="5061"/>
                          <a:pt x="14919" y="5037"/>
                          <a:pt x="14919" y="5001"/>
                        </a:cubicBezTo>
                        <a:lnTo>
                          <a:pt x="14919" y="4930"/>
                        </a:lnTo>
                        <a:lnTo>
                          <a:pt x="14930" y="432"/>
                        </a:lnTo>
                        <a:lnTo>
                          <a:pt x="14930" y="432"/>
                        </a:lnTo>
                        <a:cubicBezTo>
                          <a:pt x="14913" y="558"/>
                          <a:pt x="14883" y="682"/>
                          <a:pt x="14848" y="799"/>
                        </a:cubicBezTo>
                        <a:cubicBezTo>
                          <a:pt x="14848" y="799"/>
                          <a:pt x="14848" y="810"/>
                          <a:pt x="14848" y="822"/>
                        </a:cubicBezTo>
                        <a:cubicBezTo>
                          <a:pt x="14824" y="894"/>
                          <a:pt x="14800" y="965"/>
                          <a:pt x="14764" y="1037"/>
                        </a:cubicBezTo>
                        <a:lnTo>
                          <a:pt x="14752" y="1060"/>
                        </a:lnTo>
                        <a:cubicBezTo>
                          <a:pt x="14609" y="1406"/>
                          <a:pt x="14407" y="1727"/>
                          <a:pt x="14145" y="2013"/>
                        </a:cubicBezTo>
                        <a:cubicBezTo>
                          <a:pt x="14133" y="2025"/>
                          <a:pt x="14121" y="2049"/>
                          <a:pt x="14097" y="2061"/>
                        </a:cubicBezTo>
                        <a:cubicBezTo>
                          <a:pt x="13990" y="2180"/>
                          <a:pt x="13883" y="2287"/>
                          <a:pt x="13764" y="2394"/>
                        </a:cubicBezTo>
                        <a:lnTo>
                          <a:pt x="13716" y="2442"/>
                        </a:lnTo>
                        <a:cubicBezTo>
                          <a:pt x="13597" y="2549"/>
                          <a:pt x="13466" y="2644"/>
                          <a:pt x="13324" y="2739"/>
                        </a:cubicBezTo>
                        <a:lnTo>
                          <a:pt x="13264" y="2787"/>
                        </a:lnTo>
                        <a:cubicBezTo>
                          <a:pt x="13121" y="2894"/>
                          <a:pt x="12966" y="2989"/>
                          <a:pt x="12800" y="3085"/>
                        </a:cubicBezTo>
                        <a:cubicBezTo>
                          <a:pt x="12621" y="3180"/>
                          <a:pt x="12466" y="3263"/>
                          <a:pt x="12288" y="3346"/>
                        </a:cubicBezTo>
                        <a:lnTo>
                          <a:pt x="12157" y="3418"/>
                        </a:lnTo>
                        <a:cubicBezTo>
                          <a:pt x="12002" y="3489"/>
                          <a:pt x="11835" y="3549"/>
                          <a:pt x="11669" y="3620"/>
                        </a:cubicBezTo>
                        <a:lnTo>
                          <a:pt x="11609" y="3644"/>
                        </a:lnTo>
                        <a:cubicBezTo>
                          <a:pt x="11430" y="3716"/>
                          <a:pt x="11252" y="3775"/>
                          <a:pt x="11073" y="3835"/>
                        </a:cubicBezTo>
                        <a:cubicBezTo>
                          <a:pt x="10942" y="3870"/>
                          <a:pt x="10811" y="3906"/>
                          <a:pt x="10680" y="3942"/>
                        </a:cubicBezTo>
                        <a:cubicBezTo>
                          <a:pt x="10585" y="3966"/>
                          <a:pt x="10490" y="3989"/>
                          <a:pt x="10383" y="4013"/>
                        </a:cubicBezTo>
                        <a:cubicBezTo>
                          <a:pt x="10252" y="4049"/>
                          <a:pt x="10109" y="4085"/>
                          <a:pt x="9978" y="4108"/>
                        </a:cubicBezTo>
                        <a:cubicBezTo>
                          <a:pt x="9871" y="4132"/>
                          <a:pt x="9775" y="4144"/>
                          <a:pt x="9680" y="4168"/>
                        </a:cubicBezTo>
                        <a:lnTo>
                          <a:pt x="9549" y="4192"/>
                        </a:lnTo>
                        <a:cubicBezTo>
                          <a:pt x="9383" y="4216"/>
                          <a:pt x="9204" y="4239"/>
                          <a:pt x="9037" y="4263"/>
                        </a:cubicBezTo>
                        <a:cubicBezTo>
                          <a:pt x="8978" y="4263"/>
                          <a:pt x="8930" y="4275"/>
                          <a:pt x="8882" y="4275"/>
                        </a:cubicBezTo>
                        <a:cubicBezTo>
                          <a:pt x="8787" y="4287"/>
                          <a:pt x="8680" y="4299"/>
                          <a:pt x="8585" y="4299"/>
                        </a:cubicBezTo>
                        <a:cubicBezTo>
                          <a:pt x="8418" y="4323"/>
                          <a:pt x="8251" y="4335"/>
                          <a:pt x="8085" y="4335"/>
                        </a:cubicBezTo>
                        <a:lnTo>
                          <a:pt x="7751" y="4347"/>
                        </a:lnTo>
                        <a:lnTo>
                          <a:pt x="7347" y="4347"/>
                        </a:lnTo>
                        <a:lnTo>
                          <a:pt x="7001" y="4335"/>
                        </a:lnTo>
                        <a:cubicBezTo>
                          <a:pt x="6882" y="4335"/>
                          <a:pt x="6751" y="4323"/>
                          <a:pt x="6620" y="4323"/>
                        </a:cubicBezTo>
                        <a:cubicBezTo>
                          <a:pt x="6501" y="4311"/>
                          <a:pt x="6394" y="4299"/>
                          <a:pt x="6275" y="4287"/>
                        </a:cubicBezTo>
                        <a:cubicBezTo>
                          <a:pt x="6168" y="4275"/>
                          <a:pt x="6025" y="4263"/>
                          <a:pt x="5906" y="4251"/>
                        </a:cubicBezTo>
                        <a:cubicBezTo>
                          <a:pt x="5787" y="4228"/>
                          <a:pt x="5680" y="4216"/>
                          <a:pt x="5573" y="4204"/>
                        </a:cubicBezTo>
                        <a:cubicBezTo>
                          <a:pt x="5453" y="4180"/>
                          <a:pt x="5311" y="4156"/>
                          <a:pt x="5180" y="4132"/>
                        </a:cubicBezTo>
                        <a:cubicBezTo>
                          <a:pt x="5072" y="4108"/>
                          <a:pt x="4965" y="4097"/>
                          <a:pt x="4870" y="4073"/>
                        </a:cubicBezTo>
                        <a:cubicBezTo>
                          <a:pt x="4703" y="4037"/>
                          <a:pt x="4549" y="3989"/>
                          <a:pt x="4394" y="3954"/>
                        </a:cubicBezTo>
                        <a:cubicBezTo>
                          <a:pt x="4299" y="3930"/>
                          <a:pt x="4203" y="3906"/>
                          <a:pt x="4096" y="3870"/>
                        </a:cubicBezTo>
                        <a:lnTo>
                          <a:pt x="3941" y="3823"/>
                        </a:lnTo>
                        <a:cubicBezTo>
                          <a:pt x="3799" y="3775"/>
                          <a:pt x="3644" y="3727"/>
                          <a:pt x="3489" y="3680"/>
                        </a:cubicBezTo>
                        <a:lnTo>
                          <a:pt x="3358" y="3632"/>
                        </a:lnTo>
                        <a:cubicBezTo>
                          <a:pt x="3227" y="3573"/>
                          <a:pt x="3096" y="3513"/>
                          <a:pt x="2965" y="3466"/>
                        </a:cubicBezTo>
                        <a:cubicBezTo>
                          <a:pt x="2894" y="3430"/>
                          <a:pt x="2834" y="3406"/>
                          <a:pt x="2763" y="3370"/>
                        </a:cubicBezTo>
                        <a:cubicBezTo>
                          <a:pt x="2584" y="3287"/>
                          <a:pt x="2394" y="3192"/>
                          <a:pt x="2215" y="3085"/>
                        </a:cubicBezTo>
                        <a:cubicBezTo>
                          <a:pt x="1298" y="2561"/>
                          <a:pt x="667" y="1918"/>
                          <a:pt x="322" y="1251"/>
                        </a:cubicBezTo>
                        <a:cubicBezTo>
                          <a:pt x="119" y="858"/>
                          <a:pt x="12" y="441"/>
                          <a:pt x="12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2" name="Google Shape;1952;p29">
                    <a:extLst>
                      <a:ext uri="{FF2B5EF4-FFF2-40B4-BE49-F238E27FC236}">
                        <a16:creationId xmlns:a16="http://schemas.microsoft.com/office/drawing/2014/main" id="{7EB9386C-F15F-DE2F-33C9-56EEB1202C09}"/>
                      </a:ext>
                    </a:extLst>
                  </p:cNvPr>
                  <p:cNvSpPr/>
                  <p:nvPr/>
                </p:nvSpPr>
                <p:spPr>
                  <a:xfrm>
                    <a:off x="554075" y="3175188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78" y="1691"/>
                        </a:moveTo>
                        <a:cubicBezTo>
                          <a:pt x="16419" y="3381"/>
                          <a:pt x="16431" y="6120"/>
                          <a:pt x="13526" y="7822"/>
                        </a:cubicBezTo>
                        <a:cubicBezTo>
                          <a:pt x="10609" y="9513"/>
                          <a:pt x="5870" y="9513"/>
                          <a:pt x="2941" y="7822"/>
                        </a:cubicBezTo>
                        <a:cubicBezTo>
                          <a:pt x="0" y="6120"/>
                          <a:pt x="0" y="3381"/>
                          <a:pt x="2905" y="1691"/>
                        </a:cubicBezTo>
                        <a:cubicBezTo>
                          <a:pt x="5822" y="0"/>
                          <a:pt x="10549" y="0"/>
                          <a:pt x="13478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" name="Google Shape;1953;p29">
                    <a:extLst>
                      <a:ext uri="{FF2B5EF4-FFF2-40B4-BE49-F238E27FC236}">
                        <a16:creationId xmlns:a16="http://schemas.microsoft.com/office/drawing/2014/main" id="{E727C492-8CF6-DA9B-73B7-032681493BBE}"/>
                      </a:ext>
                    </a:extLst>
                  </p:cNvPr>
                  <p:cNvSpPr/>
                  <p:nvPr/>
                </p:nvSpPr>
                <p:spPr>
                  <a:xfrm>
                    <a:off x="652900" y="3232338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6989" y="881"/>
                        </a:moveTo>
                        <a:cubicBezTo>
                          <a:pt x="8513" y="1762"/>
                          <a:pt x="8525" y="3179"/>
                          <a:pt x="7013" y="4060"/>
                        </a:cubicBezTo>
                        <a:cubicBezTo>
                          <a:pt x="5501" y="4941"/>
                          <a:pt x="3048" y="4941"/>
                          <a:pt x="1524" y="4060"/>
                        </a:cubicBezTo>
                        <a:cubicBezTo>
                          <a:pt x="0" y="3179"/>
                          <a:pt x="0" y="1762"/>
                          <a:pt x="1500" y="881"/>
                        </a:cubicBezTo>
                        <a:cubicBezTo>
                          <a:pt x="3012" y="0"/>
                          <a:pt x="5477" y="0"/>
                          <a:pt x="6989" y="88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" name="Google Shape;1954;p29">
                    <a:extLst>
                      <a:ext uri="{FF2B5EF4-FFF2-40B4-BE49-F238E27FC236}">
                        <a16:creationId xmlns:a16="http://schemas.microsoft.com/office/drawing/2014/main" id="{C5DCC364-17F0-8C87-8F17-6B400BB61726}"/>
                      </a:ext>
                    </a:extLst>
                  </p:cNvPr>
                  <p:cNvSpPr/>
                  <p:nvPr/>
                </p:nvSpPr>
                <p:spPr>
                  <a:xfrm>
                    <a:off x="677300" y="3250863"/>
                    <a:ext cx="164025" cy="86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55" extrusionOk="0">
                        <a:moveTo>
                          <a:pt x="3275" y="0"/>
                        </a:moveTo>
                        <a:cubicBezTo>
                          <a:pt x="2513" y="0"/>
                          <a:pt x="1751" y="170"/>
                          <a:pt x="1167" y="509"/>
                        </a:cubicBezTo>
                        <a:cubicBezTo>
                          <a:pt x="0" y="1176"/>
                          <a:pt x="12" y="2271"/>
                          <a:pt x="1179" y="2950"/>
                        </a:cubicBezTo>
                        <a:cubicBezTo>
                          <a:pt x="1760" y="3288"/>
                          <a:pt x="2521" y="3454"/>
                          <a:pt x="3282" y="3454"/>
                        </a:cubicBezTo>
                        <a:cubicBezTo>
                          <a:pt x="4051" y="3454"/>
                          <a:pt x="4820" y="3285"/>
                          <a:pt x="5406" y="2950"/>
                        </a:cubicBezTo>
                        <a:cubicBezTo>
                          <a:pt x="6561" y="2271"/>
                          <a:pt x="6561" y="1176"/>
                          <a:pt x="5382" y="509"/>
                        </a:cubicBezTo>
                        <a:cubicBezTo>
                          <a:pt x="4799" y="170"/>
                          <a:pt x="4037" y="0"/>
                          <a:pt x="3275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" name="Google Shape;1955;p29">
                    <a:extLst>
                      <a:ext uri="{FF2B5EF4-FFF2-40B4-BE49-F238E27FC236}">
                        <a16:creationId xmlns:a16="http://schemas.microsoft.com/office/drawing/2014/main" id="{585EFA55-C294-1A2D-F78D-0DF13CBBD0EA}"/>
                      </a:ext>
                    </a:extLst>
                  </p:cNvPr>
                  <p:cNvSpPr/>
                  <p:nvPr/>
                </p:nvSpPr>
                <p:spPr>
                  <a:xfrm>
                    <a:off x="536800" y="3272813"/>
                    <a:ext cx="445325" cy="27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78" extrusionOk="0">
                        <a:moveTo>
                          <a:pt x="17812" y="60"/>
                        </a:moveTo>
                        <a:lnTo>
                          <a:pt x="17812" y="103"/>
                        </a:lnTo>
                        <a:lnTo>
                          <a:pt x="17812" y="103"/>
                        </a:lnTo>
                        <a:cubicBezTo>
                          <a:pt x="17812" y="88"/>
                          <a:pt x="17812" y="74"/>
                          <a:pt x="17812" y="60"/>
                        </a:cubicBezTo>
                        <a:close/>
                        <a:moveTo>
                          <a:pt x="24" y="0"/>
                        </a:moveTo>
                        <a:lnTo>
                          <a:pt x="1" y="5799"/>
                        </a:lnTo>
                        <a:cubicBezTo>
                          <a:pt x="1" y="7132"/>
                          <a:pt x="882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58" y="9859"/>
                          <a:pt x="3442" y="9882"/>
                          <a:pt x="3513" y="9918"/>
                        </a:cubicBezTo>
                        <a:cubicBezTo>
                          <a:pt x="3656" y="9978"/>
                          <a:pt x="3787" y="10037"/>
                          <a:pt x="3918" y="10097"/>
                        </a:cubicBezTo>
                        <a:lnTo>
                          <a:pt x="3989" y="10121"/>
                        </a:lnTo>
                        <a:cubicBezTo>
                          <a:pt x="4037" y="10144"/>
                          <a:pt x="4096" y="10156"/>
                          <a:pt x="4144" y="10180"/>
                        </a:cubicBezTo>
                        <a:cubicBezTo>
                          <a:pt x="4323" y="10240"/>
                          <a:pt x="4501" y="10299"/>
                          <a:pt x="4680" y="10359"/>
                        </a:cubicBezTo>
                        <a:lnTo>
                          <a:pt x="4870" y="10418"/>
                        </a:lnTo>
                        <a:lnTo>
                          <a:pt x="5001" y="10454"/>
                        </a:lnTo>
                        <a:cubicBezTo>
                          <a:pt x="5073" y="10478"/>
                          <a:pt x="5144" y="10490"/>
                          <a:pt x="5228" y="10513"/>
                        </a:cubicBezTo>
                        <a:cubicBezTo>
                          <a:pt x="5406" y="10561"/>
                          <a:pt x="5597" y="10609"/>
                          <a:pt x="5775" y="10644"/>
                        </a:cubicBezTo>
                        <a:cubicBezTo>
                          <a:pt x="5823" y="10656"/>
                          <a:pt x="5870" y="10680"/>
                          <a:pt x="5930" y="10680"/>
                        </a:cubicBezTo>
                        <a:cubicBezTo>
                          <a:pt x="6001" y="10704"/>
                          <a:pt x="6073" y="10716"/>
                          <a:pt x="6144" y="10728"/>
                        </a:cubicBezTo>
                        <a:cubicBezTo>
                          <a:pt x="6299" y="10752"/>
                          <a:pt x="6466" y="10787"/>
                          <a:pt x="6621" y="10811"/>
                        </a:cubicBezTo>
                        <a:lnTo>
                          <a:pt x="6811" y="10835"/>
                        </a:lnTo>
                        <a:cubicBezTo>
                          <a:pt x="6882" y="10847"/>
                          <a:pt x="6954" y="10859"/>
                          <a:pt x="7013" y="10859"/>
                        </a:cubicBezTo>
                        <a:cubicBezTo>
                          <a:pt x="7168" y="10883"/>
                          <a:pt x="7311" y="10894"/>
                          <a:pt x="7466" y="10918"/>
                        </a:cubicBezTo>
                        <a:cubicBezTo>
                          <a:pt x="7537" y="10918"/>
                          <a:pt x="7609" y="10930"/>
                          <a:pt x="7680" y="10942"/>
                        </a:cubicBezTo>
                        <a:lnTo>
                          <a:pt x="7883" y="10942"/>
                        </a:lnTo>
                        <a:cubicBezTo>
                          <a:pt x="8025" y="10954"/>
                          <a:pt x="8180" y="10966"/>
                          <a:pt x="8323" y="10966"/>
                        </a:cubicBezTo>
                        <a:cubicBezTo>
                          <a:pt x="8395" y="10966"/>
                          <a:pt x="8478" y="10978"/>
                          <a:pt x="8549" y="10978"/>
                        </a:cubicBezTo>
                        <a:lnTo>
                          <a:pt x="9609" y="10978"/>
                        </a:lnTo>
                        <a:cubicBezTo>
                          <a:pt x="9811" y="10966"/>
                          <a:pt x="10014" y="10954"/>
                          <a:pt x="10204" y="10930"/>
                        </a:cubicBezTo>
                        <a:cubicBezTo>
                          <a:pt x="10288" y="10930"/>
                          <a:pt x="10371" y="10930"/>
                          <a:pt x="10454" y="10918"/>
                        </a:cubicBezTo>
                        <a:cubicBezTo>
                          <a:pt x="10490" y="10918"/>
                          <a:pt x="10526" y="10906"/>
                          <a:pt x="10562" y="10906"/>
                        </a:cubicBezTo>
                        <a:lnTo>
                          <a:pt x="10752" y="10883"/>
                        </a:lnTo>
                        <a:cubicBezTo>
                          <a:pt x="10954" y="10859"/>
                          <a:pt x="11157" y="10823"/>
                          <a:pt x="11359" y="10799"/>
                        </a:cubicBezTo>
                        <a:lnTo>
                          <a:pt x="11514" y="10775"/>
                        </a:lnTo>
                        <a:lnTo>
                          <a:pt x="11585" y="10764"/>
                        </a:lnTo>
                        <a:cubicBezTo>
                          <a:pt x="11681" y="10740"/>
                          <a:pt x="11776" y="10716"/>
                          <a:pt x="11871" y="10692"/>
                        </a:cubicBezTo>
                        <a:cubicBezTo>
                          <a:pt x="12038" y="10668"/>
                          <a:pt x="12205" y="10633"/>
                          <a:pt x="12359" y="10597"/>
                        </a:cubicBezTo>
                        <a:cubicBezTo>
                          <a:pt x="12478" y="10561"/>
                          <a:pt x="12597" y="10525"/>
                          <a:pt x="12717" y="10502"/>
                        </a:cubicBezTo>
                        <a:cubicBezTo>
                          <a:pt x="12859" y="10454"/>
                          <a:pt x="13026" y="10418"/>
                          <a:pt x="13169" y="10371"/>
                        </a:cubicBezTo>
                        <a:lnTo>
                          <a:pt x="13276" y="10335"/>
                        </a:lnTo>
                        <a:cubicBezTo>
                          <a:pt x="13455" y="10275"/>
                          <a:pt x="13633" y="10216"/>
                          <a:pt x="13812" y="10144"/>
                        </a:cubicBezTo>
                        <a:lnTo>
                          <a:pt x="13895" y="10121"/>
                        </a:lnTo>
                        <a:cubicBezTo>
                          <a:pt x="14086" y="10037"/>
                          <a:pt x="14276" y="9966"/>
                          <a:pt x="14455" y="9871"/>
                        </a:cubicBezTo>
                        <a:lnTo>
                          <a:pt x="14622" y="9799"/>
                        </a:lnTo>
                        <a:cubicBezTo>
                          <a:pt x="14836" y="9692"/>
                          <a:pt x="15038" y="9597"/>
                          <a:pt x="15217" y="9478"/>
                        </a:cubicBezTo>
                        <a:lnTo>
                          <a:pt x="15324" y="9418"/>
                        </a:lnTo>
                        <a:cubicBezTo>
                          <a:pt x="15491" y="9323"/>
                          <a:pt x="15634" y="9216"/>
                          <a:pt x="15788" y="9120"/>
                        </a:cubicBezTo>
                        <a:lnTo>
                          <a:pt x="15860" y="9073"/>
                        </a:lnTo>
                        <a:cubicBezTo>
                          <a:pt x="16015" y="8954"/>
                          <a:pt x="16169" y="8823"/>
                          <a:pt x="16312" y="8704"/>
                        </a:cubicBezTo>
                        <a:lnTo>
                          <a:pt x="16384" y="8644"/>
                        </a:lnTo>
                        <a:lnTo>
                          <a:pt x="16455" y="8585"/>
                        </a:lnTo>
                        <a:cubicBezTo>
                          <a:pt x="16574" y="8478"/>
                          <a:pt x="16681" y="8370"/>
                          <a:pt x="16777" y="8263"/>
                        </a:cubicBezTo>
                        <a:cubicBezTo>
                          <a:pt x="16800" y="8239"/>
                          <a:pt x="16812" y="8216"/>
                          <a:pt x="16836" y="8192"/>
                        </a:cubicBezTo>
                        <a:cubicBezTo>
                          <a:pt x="16896" y="8120"/>
                          <a:pt x="16955" y="8049"/>
                          <a:pt x="17015" y="7989"/>
                        </a:cubicBezTo>
                        <a:cubicBezTo>
                          <a:pt x="17146" y="7823"/>
                          <a:pt x="17265" y="7644"/>
                          <a:pt x="17372" y="7454"/>
                        </a:cubicBezTo>
                        <a:cubicBezTo>
                          <a:pt x="17455" y="7287"/>
                          <a:pt x="17539" y="7120"/>
                          <a:pt x="17610" y="6954"/>
                        </a:cubicBezTo>
                        <a:cubicBezTo>
                          <a:pt x="17670" y="6787"/>
                          <a:pt x="17717" y="6620"/>
                          <a:pt x="17753" y="6442"/>
                        </a:cubicBezTo>
                        <a:cubicBezTo>
                          <a:pt x="17753" y="6430"/>
                          <a:pt x="17753" y="6418"/>
                          <a:pt x="17765" y="6394"/>
                        </a:cubicBezTo>
                        <a:cubicBezTo>
                          <a:pt x="17777" y="6322"/>
                          <a:pt x="17789" y="6239"/>
                          <a:pt x="17801" y="6156"/>
                        </a:cubicBezTo>
                        <a:lnTo>
                          <a:pt x="17801" y="6061"/>
                        </a:lnTo>
                        <a:lnTo>
                          <a:pt x="17801" y="5941"/>
                        </a:lnTo>
                        <a:lnTo>
                          <a:pt x="17801" y="5870"/>
                        </a:lnTo>
                        <a:lnTo>
                          <a:pt x="17812" y="103"/>
                        </a:lnTo>
                        <a:lnTo>
                          <a:pt x="17812" y="103"/>
                        </a:lnTo>
                        <a:cubicBezTo>
                          <a:pt x="17812" y="164"/>
                          <a:pt x="17810" y="231"/>
                          <a:pt x="17801" y="298"/>
                        </a:cubicBezTo>
                        <a:lnTo>
                          <a:pt x="17801" y="369"/>
                        </a:lnTo>
                        <a:cubicBezTo>
                          <a:pt x="17777" y="560"/>
                          <a:pt x="17741" y="750"/>
                          <a:pt x="17681" y="941"/>
                        </a:cubicBezTo>
                        <a:lnTo>
                          <a:pt x="17670" y="965"/>
                        </a:lnTo>
                        <a:cubicBezTo>
                          <a:pt x="17646" y="1060"/>
                          <a:pt x="17610" y="1143"/>
                          <a:pt x="17574" y="1239"/>
                        </a:cubicBezTo>
                        <a:lnTo>
                          <a:pt x="17562" y="1262"/>
                        </a:lnTo>
                        <a:cubicBezTo>
                          <a:pt x="17396" y="1667"/>
                          <a:pt x="17146" y="2048"/>
                          <a:pt x="16848" y="2382"/>
                        </a:cubicBezTo>
                        <a:cubicBezTo>
                          <a:pt x="16824" y="2405"/>
                          <a:pt x="16812" y="2429"/>
                          <a:pt x="16788" y="2453"/>
                        </a:cubicBezTo>
                        <a:cubicBezTo>
                          <a:pt x="16669" y="2584"/>
                          <a:pt x="16538" y="2715"/>
                          <a:pt x="16396" y="2846"/>
                        </a:cubicBezTo>
                        <a:lnTo>
                          <a:pt x="16324" y="2893"/>
                        </a:lnTo>
                        <a:cubicBezTo>
                          <a:pt x="16181" y="3024"/>
                          <a:pt x="16026" y="3144"/>
                          <a:pt x="15872" y="3263"/>
                        </a:cubicBezTo>
                        <a:lnTo>
                          <a:pt x="15800" y="3310"/>
                        </a:lnTo>
                        <a:cubicBezTo>
                          <a:pt x="15622" y="3441"/>
                          <a:pt x="15431" y="3560"/>
                          <a:pt x="15229" y="3679"/>
                        </a:cubicBezTo>
                        <a:cubicBezTo>
                          <a:pt x="15026" y="3786"/>
                          <a:pt x="14836" y="3894"/>
                          <a:pt x="14633" y="3989"/>
                        </a:cubicBezTo>
                        <a:lnTo>
                          <a:pt x="14479" y="4072"/>
                        </a:lnTo>
                        <a:cubicBezTo>
                          <a:pt x="14288" y="4156"/>
                          <a:pt x="14098" y="4239"/>
                          <a:pt x="13907" y="4310"/>
                        </a:cubicBezTo>
                        <a:lnTo>
                          <a:pt x="13824" y="4346"/>
                        </a:lnTo>
                        <a:cubicBezTo>
                          <a:pt x="13621" y="4417"/>
                          <a:pt x="13407" y="4489"/>
                          <a:pt x="13181" y="4560"/>
                        </a:cubicBezTo>
                        <a:cubicBezTo>
                          <a:pt x="13038" y="4608"/>
                          <a:pt x="12883" y="4656"/>
                          <a:pt x="12728" y="4691"/>
                        </a:cubicBezTo>
                        <a:cubicBezTo>
                          <a:pt x="12609" y="4727"/>
                          <a:pt x="12490" y="4763"/>
                          <a:pt x="12371" y="4787"/>
                        </a:cubicBezTo>
                        <a:cubicBezTo>
                          <a:pt x="12216" y="4822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1"/>
                          <a:pt x="11526" y="4965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6" y="5049"/>
                          <a:pt x="10764" y="5072"/>
                        </a:cubicBezTo>
                        <a:lnTo>
                          <a:pt x="10573" y="5096"/>
                        </a:lnTo>
                        <a:cubicBezTo>
                          <a:pt x="10454" y="5108"/>
                          <a:pt x="10335" y="5120"/>
                          <a:pt x="10216" y="5132"/>
                        </a:cubicBezTo>
                        <a:cubicBezTo>
                          <a:pt x="10014" y="5144"/>
                          <a:pt x="9823" y="5156"/>
                          <a:pt x="9621" y="5168"/>
                        </a:cubicBezTo>
                        <a:cubicBezTo>
                          <a:pt x="9490" y="5168"/>
                          <a:pt x="9371" y="5179"/>
                          <a:pt x="9240" y="5179"/>
                        </a:cubicBezTo>
                        <a:lnTo>
                          <a:pt x="8752" y="5179"/>
                        </a:lnTo>
                        <a:cubicBezTo>
                          <a:pt x="8609" y="5179"/>
                          <a:pt x="8478" y="5179"/>
                          <a:pt x="8335" y="5168"/>
                        </a:cubicBezTo>
                        <a:cubicBezTo>
                          <a:pt x="8204" y="5156"/>
                          <a:pt x="8037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6"/>
                          <a:pt x="7180" y="5084"/>
                          <a:pt x="7037" y="5060"/>
                        </a:cubicBezTo>
                        <a:cubicBezTo>
                          <a:pt x="6882" y="5037"/>
                          <a:pt x="6763" y="5025"/>
                          <a:pt x="6632" y="5001"/>
                        </a:cubicBezTo>
                        <a:cubicBezTo>
                          <a:pt x="6478" y="4977"/>
                          <a:pt x="6323" y="4953"/>
                          <a:pt x="6168" y="4918"/>
                        </a:cubicBezTo>
                        <a:cubicBezTo>
                          <a:pt x="6037" y="4894"/>
                          <a:pt x="5918" y="4870"/>
                          <a:pt x="5799" y="4846"/>
                        </a:cubicBezTo>
                        <a:cubicBezTo>
                          <a:pt x="5609" y="4810"/>
                          <a:pt x="5430" y="4763"/>
                          <a:pt x="5239" y="4715"/>
                        </a:cubicBezTo>
                        <a:cubicBezTo>
                          <a:pt x="5120" y="4679"/>
                          <a:pt x="5001" y="4656"/>
                          <a:pt x="4882" y="4620"/>
                        </a:cubicBezTo>
                        <a:lnTo>
                          <a:pt x="4704" y="4560"/>
                        </a:lnTo>
                        <a:cubicBezTo>
                          <a:pt x="4513" y="4501"/>
                          <a:pt x="4335" y="4441"/>
                          <a:pt x="4156" y="4370"/>
                        </a:cubicBezTo>
                        <a:cubicBezTo>
                          <a:pt x="4108" y="4358"/>
                          <a:pt x="4049" y="4334"/>
                          <a:pt x="4013" y="4310"/>
                        </a:cubicBezTo>
                        <a:cubicBezTo>
                          <a:pt x="3846" y="4251"/>
                          <a:pt x="3692" y="4179"/>
                          <a:pt x="3537" y="4120"/>
                        </a:cubicBezTo>
                        <a:cubicBezTo>
                          <a:pt x="3453" y="4084"/>
                          <a:pt x="3382" y="4048"/>
                          <a:pt x="3299" y="4013"/>
                        </a:cubicBezTo>
                        <a:cubicBezTo>
                          <a:pt x="3072" y="3906"/>
                          <a:pt x="2858" y="3798"/>
                          <a:pt x="2644" y="3667"/>
                        </a:cubicBezTo>
                        <a:cubicBezTo>
                          <a:pt x="1548" y="3036"/>
                          <a:pt x="798" y="2286"/>
                          <a:pt x="382" y="1477"/>
                        </a:cubicBezTo>
                        <a:cubicBezTo>
                          <a:pt x="144" y="1024"/>
                          <a:pt x="24" y="512"/>
                          <a:pt x="24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" name="Google Shape;1956;p29">
                    <a:extLst>
                      <a:ext uri="{FF2B5EF4-FFF2-40B4-BE49-F238E27FC236}">
                        <a16:creationId xmlns:a16="http://schemas.microsoft.com/office/drawing/2014/main" id="{09AF58AF-E575-618A-C1DF-C2D6C505C300}"/>
                      </a:ext>
                    </a:extLst>
                  </p:cNvPr>
                  <p:cNvSpPr/>
                  <p:nvPr/>
                </p:nvSpPr>
                <p:spPr>
                  <a:xfrm>
                    <a:off x="514775" y="3131713"/>
                    <a:ext cx="489375" cy="28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36" extrusionOk="0">
                        <a:moveTo>
                          <a:pt x="16062" y="2025"/>
                        </a:moveTo>
                        <a:cubicBezTo>
                          <a:pt x="19563" y="4037"/>
                          <a:pt x="19574" y="7299"/>
                          <a:pt x="16110" y="9311"/>
                        </a:cubicBezTo>
                        <a:cubicBezTo>
                          <a:pt x="12633" y="11324"/>
                          <a:pt x="7001" y="11335"/>
                          <a:pt x="3501" y="9311"/>
                        </a:cubicBezTo>
                        <a:cubicBezTo>
                          <a:pt x="13" y="7299"/>
                          <a:pt x="1" y="4025"/>
                          <a:pt x="3465" y="2025"/>
                        </a:cubicBezTo>
                        <a:cubicBezTo>
                          <a:pt x="6930" y="13"/>
                          <a:pt x="12574" y="1"/>
                          <a:pt x="16062" y="2025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7" name="Google Shape;1957;p29">
                    <a:extLst>
                      <a:ext uri="{FF2B5EF4-FFF2-40B4-BE49-F238E27FC236}">
                        <a16:creationId xmlns:a16="http://schemas.microsoft.com/office/drawing/2014/main" id="{9CE619DE-A75E-CE59-17EB-5561D2F6EBE1}"/>
                      </a:ext>
                    </a:extLst>
                  </p:cNvPr>
                  <p:cNvSpPr/>
                  <p:nvPr/>
                </p:nvSpPr>
                <p:spPr>
                  <a:xfrm>
                    <a:off x="671650" y="3222513"/>
                    <a:ext cx="1756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5" h="4073" extrusionOk="0">
                        <a:moveTo>
                          <a:pt x="5763" y="726"/>
                        </a:moveTo>
                        <a:cubicBezTo>
                          <a:pt x="7025" y="1453"/>
                          <a:pt x="7025" y="2619"/>
                          <a:pt x="5787" y="3346"/>
                        </a:cubicBezTo>
                        <a:cubicBezTo>
                          <a:pt x="4536" y="4072"/>
                          <a:pt x="2512" y="4072"/>
                          <a:pt x="1250" y="3346"/>
                        </a:cubicBezTo>
                        <a:cubicBezTo>
                          <a:pt x="0" y="2631"/>
                          <a:pt x="0" y="1453"/>
                          <a:pt x="1238" y="726"/>
                        </a:cubicBezTo>
                        <a:cubicBezTo>
                          <a:pt x="2489" y="0"/>
                          <a:pt x="4513" y="0"/>
                          <a:pt x="5763" y="726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" name="Google Shape;1958;p29">
                    <a:extLst>
                      <a:ext uri="{FF2B5EF4-FFF2-40B4-BE49-F238E27FC236}">
                        <a16:creationId xmlns:a16="http://schemas.microsoft.com/office/drawing/2014/main" id="{CFA91C7C-2229-FE17-AF9E-460ABD9036C2}"/>
                      </a:ext>
                    </a:extLst>
                  </p:cNvPr>
                  <p:cNvSpPr/>
                  <p:nvPr/>
                </p:nvSpPr>
                <p:spPr>
                  <a:xfrm>
                    <a:off x="572525" y="3088563"/>
                    <a:ext cx="373875" cy="23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8" extrusionOk="0">
                        <a:moveTo>
                          <a:pt x="14931" y="48"/>
                        </a:moveTo>
                        <a:lnTo>
                          <a:pt x="14930" y="425"/>
                        </a:lnTo>
                        <a:lnTo>
                          <a:pt x="14930" y="425"/>
                        </a:lnTo>
                        <a:cubicBezTo>
                          <a:pt x="14936" y="386"/>
                          <a:pt x="14940" y="348"/>
                          <a:pt x="14943" y="310"/>
                        </a:cubicBezTo>
                        <a:lnTo>
                          <a:pt x="14943" y="250"/>
                        </a:lnTo>
                        <a:cubicBezTo>
                          <a:pt x="14955" y="179"/>
                          <a:pt x="14955" y="107"/>
                          <a:pt x="14931" y="48"/>
                        </a:cubicBezTo>
                        <a:close/>
                        <a:moveTo>
                          <a:pt x="12" y="0"/>
                        </a:moveTo>
                        <a:lnTo>
                          <a:pt x="0" y="4870"/>
                        </a:lnTo>
                        <a:cubicBezTo>
                          <a:pt x="0" y="5989"/>
                          <a:pt x="727" y="7108"/>
                          <a:pt x="2203" y="7954"/>
                        </a:cubicBezTo>
                        <a:cubicBezTo>
                          <a:pt x="2382" y="8061"/>
                          <a:pt x="2560" y="8156"/>
                          <a:pt x="2751" y="8239"/>
                        </a:cubicBezTo>
                        <a:cubicBezTo>
                          <a:pt x="2822" y="8275"/>
                          <a:pt x="2882" y="8299"/>
                          <a:pt x="2953" y="8335"/>
                        </a:cubicBezTo>
                        <a:cubicBezTo>
                          <a:pt x="3060" y="8382"/>
                          <a:pt x="3167" y="8430"/>
                          <a:pt x="3287" y="8478"/>
                        </a:cubicBezTo>
                        <a:lnTo>
                          <a:pt x="3346" y="8501"/>
                        </a:lnTo>
                        <a:cubicBezTo>
                          <a:pt x="3394" y="8513"/>
                          <a:pt x="3429" y="8537"/>
                          <a:pt x="3477" y="8549"/>
                        </a:cubicBezTo>
                        <a:cubicBezTo>
                          <a:pt x="3620" y="8597"/>
                          <a:pt x="3775" y="8656"/>
                          <a:pt x="3918" y="8704"/>
                        </a:cubicBezTo>
                        <a:lnTo>
                          <a:pt x="4084" y="8751"/>
                        </a:lnTo>
                        <a:lnTo>
                          <a:pt x="4191" y="8787"/>
                        </a:lnTo>
                        <a:cubicBezTo>
                          <a:pt x="4251" y="8799"/>
                          <a:pt x="4310" y="8811"/>
                          <a:pt x="4382" y="8835"/>
                        </a:cubicBezTo>
                        <a:cubicBezTo>
                          <a:pt x="4525" y="8870"/>
                          <a:pt x="4691" y="8906"/>
                          <a:pt x="4846" y="8942"/>
                        </a:cubicBezTo>
                        <a:lnTo>
                          <a:pt x="4965" y="8978"/>
                        </a:lnTo>
                        <a:cubicBezTo>
                          <a:pt x="5025" y="8990"/>
                          <a:pt x="5096" y="9001"/>
                          <a:pt x="5156" y="9013"/>
                        </a:cubicBezTo>
                        <a:cubicBezTo>
                          <a:pt x="5287" y="9037"/>
                          <a:pt x="5418" y="9061"/>
                          <a:pt x="5549" y="9073"/>
                        </a:cubicBezTo>
                        <a:cubicBezTo>
                          <a:pt x="5608" y="9085"/>
                          <a:pt x="5656" y="9097"/>
                          <a:pt x="5704" y="9109"/>
                        </a:cubicBezTo>
                        <a:cubicBezTo>
                          <a:pt x="5763" y="9109"/>
                          <a:pt x="5823" y="9120"/>
                          <a:pt x="5882" y="9120"/>
                        </a:cubicBezTo>
                        <a:cubicBezTo>
                          <a:pt x="6013" y="9144"/>
                          <a:pt x="6132" y="9156"/>
                          <a:pt x="6263" y="9168"/>
                        </a:cubicBezTo>
                        <a:lnTo>
                          <a:pt x="6430" y="9192"/>
                        </a:lnTo>
                        <a:lnTo>
                          <a:pt x="6608" y="9192"/>
                        </a:lnTo>
                        <a:cubicBezTo>
                          <a:pt x="6727" y="9204"/>
                          <a:pt x="6858" y="9216"/>
                          <a:pt x="6977" y="9216"/>
                        </a:cubicBezTo>
                        <a:cubicBezTo>
                          <a:pt x="7049" y="9216"/>
                          <a:pt x="7108" y="9228"/>
                          <a:pt x="7168" y="9228"/>
                        </a:cubicBezTo>
                        <a:lnTo>
                          <a:pt x="7930" y="9228"/>
                        </a:lnTo>
                        <a:lnTo>
                          <a:pt x="8049" y="9216"/>
                        </a:lnTo>
                        <a:cubicBezTo>
                          <a:pt x="8216" y="9216"/>
                          <a:pt x="8382" y="9192"/>
                          <a:pt x="8549" y="9180"/>
                        </a:cubicBezTo>
                        <a:lnTo>
                          <a:pt x="8752" y="9168"/>
                        </a:lnTo>
                        <a:lnTo>
                          <a:pt x="8847" y="9156"/>
                        </a:lnTo>
                        <a:lnTo>
                          <a:pt x="9002" y="9144"/>
                        </a:lnTo>
                        <a:cubicBezTo>
                          <a:pt x="9180" y="9120"/>
                          <a:pt x="9347" y="9097"/>
                          <a:pt x="9525" y="9061"/>
                        </a:cubicBezTo>
                        <a:lnTo>
                          <a:pt x="9644" y="9049"/>
                        </a:lnTo>
                        <a:lnTo>
                          <a:pt x="9704" y="9037"/>
                        </a:lnTo>
                        <a:cubicBezTo>
                          <a:pt x="9787" y="9025"/>
                          <a:pt x="9871" y="9001"/>
                          <a:pt x="9942" y="8990"/>
                        </a:cubicBezTo>
                        <a:cubicBezTo>
                          <a:pt x="10085" y="8954"/>
                          <a:pt x="10228" y="8930"/>
                          <a:pt x="10359" y="8894"/>
                        </a:cubicBezTo>
                        <a:cubicBezTo>
                          <a:pt x="10466" y="8870"/>
                          <a:pt x="10561" y="8847"/>
                          <a:pt x="10657" y="8823"/>
                        </a:cubicBezTo>
                        <a:cubicBezTo>
                          <a:pt x="10787" y="8787"/>
                          <a:pt x="10918" y="8751"/>
                          <a:pt x="11049" y="8704"/>
                        </a:cubicBezTo>
                        <a:lnTo>
                          <a:pt x="11133" y="8680"/>
                        </a:lnTo>
                        <a:cubicBezTo>
                          <a:pt x="11276" y="8632"/>
                          <a:pt x="11430" y="8585"/>
                          <a:pt x="11573" y="8525"/>
                        </a:cubicBezTo>
                        <a:cubicBezTo>
                          <a:pt x="11597" y="8513"/>
                          <a:pt x="11621" y="8501"/>
                          <a:pt x="11645" y="8501"/>
                        </a:cubicBezTo>
                        <a:cubicBezTo>
                          <a:pt x="11800" y="8430"/>
                          <a:pt x="11966" y="8370"/>
                          <a:pt x="12121" y="8287"/>
                        </a:cubicBezTo>
                        <a:lnTo>
                          <a:pt x="12252" y="8228"/>
                        </a:lnTo>
                        <a:cubicBezTo>
                          <a:pt x="12431" y="8144"/>
                          <a:pt x="12597" y="8061"/>
                          <a:pt x="12764" y="7966"/>
                        </a:cubicBezTo>
                        <a:cubicBezTo>
                          <a:pt x="12788" y="7942"/>
                          <a:pt x="12823" y="7930"/>
                          <a:pt x="12847" y="7906"/>
                        </a:cubicBezTo>
                        <a:cubicBezTo>
                          <a:pt x="12990" y="7823"/>
                          <a:pt x="13109" y="7739"/>
                          <a:pt x="13228" y="7656"/>
                        </a:cubicBezTo>
                        <a:lnTo>
                          <a:pt x="13288" y="7620"/>
                        </a:lnTo>
                        <a:cubicBezTo>
                          <a:pt x="13431" y="7513"/>
                          <a:pt x="13562" y="7418"/>
                          <a:pt x="13681" y="7323"/>
                        </a:cubicBezTo>
                        <a:lnTo>
                          <a:pt x="13728" y="7275"/>
                        </a:lnTo>
                        <a:lnTo>
                          <a:pt x="13800" y="7215"/>
                        </a:lnTo>
                        <a:cubicBezTo>
                          <a:pt x="13895" y="7132"/>
                          <a:pt x="13978" y="7037"/>
                          <a:pt x="14062" y="6942"/>
                        </a:cubicBezTo>
                        <a:cubicBezTo>
                          <a:pt x="14086" y="6930"/>
                          <a:pt x="14097" y="6906"/>
                          <a:pt x="14109" y="6882"/>
                        </a:cubicBezTo>
                        <a:cubicBezTo>
                          <a:pt x="14169" y="6834"/>
                          <a:pt x="14216" y="6775"/>
                          <a:pt x="14264" y="6715"/>
                        </a:cubicBezTo>
                        <a:cubicBezTo>
                          <a:pt x="14371" y="6573"/>
                          <a:pt x="14478" y="6430"/>
                          <a:pt x="14562" y="6275"/>
                        </a:cubicBezTo>
                        <a:cubicBezTo>
                          <a:pt x="14633" y="6132"/>
                          <a:pt x="14705" y="5989"/>
                          <a:pt x="14764" y="5846"/>
                        </a:cubicBezTo>
                        <a:cubicBezTo>
                          <a:pt x="14812" y="5703"/>
                          <a:pt x="14848" y="5572"/>
                          <a:pt x="14883" y="5418"/>
                        </a:cubicBezTo>
                        <a:cubicBezTo>
                          <a:pt x="14883" y="5406"/>
                          <a:pt x="14883" y="5394"/>
                          <a:pt x="14883" y="5382"/>
                        </a:cubicBezTo>
                        <a:cubicBezTo>
                          <a:pt x="14895" y="5310"/>
                          <a:pt x="14907" y="5239"/>
                          <a:pt x="14907" y="5180"/>
                        </a:cubicBezTo>
                        <a:lnTo>
                          <a:pt x="14907" y="5096"/>
                        </a:lnTo>
                        <a:cubicBezTo>
                          <a:pt x="14907" y="5060"/>
                          <a:pt x="14919" y="5025"/>
                          <a:pt x="14919" y="4989"/>
                        </a:cubicBezTo>
                        <a:lnTo>
                          <a:pt x="14919" y="4929"/>
                        </a:lnTo>
                        <a:lnTo>
                          <a:pt x="14930" y="425"/>
                        </a:lnTo>
                        <a:lnTo>
                          <a:pt x="14930" y="425"/>
                        </a:lnTo>
                        <a:cubicBezTo>
                          <a:pt x="14913" y="545"/>
                          <a:pt x="14883" y="669"/>
                          <a:pt x="14848" y="786"/>
                        </a:cubicBezTo>
                        <a:cubicBezTo>
                          <a:pt x="14848" y="798"/>
                          <a:pt x="14848" y="810"/>
                          <a:pt x="14848" y="810"/>
                        </a:cubicBezTo>
                        <a:cubicBezTo>
                          <a:pt x="14824" y="881"/>
                          <a:pt x="14800" y="965"/>
                          <a:pt x="14764" y="1036"/>
                        </a:cubicBezTo>
                        <a:lnTo>
                          <a:pt x="14752" y="1060"/>
                        </a:lnTo>
                        <a:cubicBezTo>
                          <a:pt x="14609" y="1405"/>
                          <a:pt x="14407" y="1715"/>
                          <a:pt x="14145" y="2001"/>
                        </a:cubicBezTo>
                        <a:lnTo>
                          <a:pt x="14097" y="2060"/>
                        </a:lnTo>
                        <a:cubicBezTo>
                          <a:pt x="13990" y="2167"/>
                          <a:pt x="13883" y="2286"/>
                          <a:pt x="13764" y="2382"/>
                        </a:cubicBezTo>
                        <a:lnTo>
                          <a:pt x="13716" y="2429"/>
                        </a:lnTo>
                        <a:cubicBezTo>
                          <a:pt x="13597" y="2536"/>
                          <a:pt x="13466" y="2632"/>
                          <a:pt x="13324" y="2739"/>
                        </a:cubicBezTo>
                        <a:lnTo>
                          <a:pt x="13264" y="2774"/>
                        </a:lnTo>
                        <a:cubicBezTo>
                          <a:pt x="13121" y="2882"/>
                          <a:pt x="12966" y="2989"/>
                          <a:pt x="12800" y="3072"/>
                        </a:cubicBezTo>
                        <a:cubicBezTo>
                          <a:pt x="12621" y="3167"/>
                          <a:pt x="12466" y="3263"/>
                          <a:pt x="12288" y="3346"/>
                        </a:cubicBezTo>
                        <a:lnTo>
                          <a:pt x="12157" y="3405"/>
                        </a:lnTo>
                        <a:cubicBezTo>
                          <a:pt x="12002" y="3477"/>
                          <a:pt x="11835" y="3548"/>
                          <a:pt x="11669" y="3608"/>
                        </a:cubicBezTo>
                        <a:cubicBezTo>
                          <a:pt x="11657" y="3620"/>
                          <a:pt x="11633" y="3632"/>
                          <a:pt x="11609" y="3632"/>
                        </a:cubicBezTo>
                        <a:cubicBezTo>
                          <a:pt x="11430" y="3703"/>
                          <a:pt x="11252" y="3763"/>
                          <a:pt x="11073" y="3822"/>
                        </a:cubicBezTo>
                        <a:cubicBezTo>
                          <a:pt x="10942" y="3858"/>
                          <a:pt x="10811" y="3894"/>
                          <a:pt x="10680" y="3929"/>
                        </a:cubicBezTo>
                        <a:cubicBezTo>
                          <a:pt x="10585" y="3953"/>
                          <a:pt x="10490" y="3989"/>
                          <a:pt x="10383" y="4013"/>
                        </a:cubicBezTo>
                        <a:cubicBezTo>
                          <a:pt x="10252" y="4037"/>
                          <a:pt x="10109" y="4072"/>
                          <a:pt x="9978" y="4096"/>
                        </a:cubicBezTo>
                        <a:cubicBezTo>
                          <a:pt x="9871" y="4120"/>
                          <a:pt x="9775" y="4144"/>
                          <a:pt x="9680" y="4156"/>
                        </a:cubicBezTo>
                        <a:lnTo>
                          <a:pt x="9549" y="4179"/>
                        </a:lnTo>
                        <a:cubicBezTo>
                          <a:pt x="9383" y="4203"/>
                          <a:pt x="9204" y="4227"/>
                          <a:pt x="9037" y="4251"/>
                        </a:cubicBezTo>
                        <a:lnTo>
                          <a:pt x="8882" y="4275"/>
                        </a:lnTo>
                        <a:cubicBezTo>
                          <a:pt x="8787" y="4287"/>
                          <a:pt x="8680" y="4287"/>
                          <a:pt x="8585" y="4298"/>
                        </a:cubicBezTo>
                        <a:cubicBezTo>
                          <a:pt x="8418" y="4310"/>
                          <a:pt x="8251" y="4322"/>
                          <a:pt x="8085" y="4334"/>
                        </a:cubicBezTo>
                        <a:lnTo>
                          <a:pt x="7347" y="4334"/>
                        </a:lnTo>
                        <a:cubicBezTo>
                          <a:pt x="7216" y="4334"/>
                          <a:pt x="7120" y="4334"/>
                          <a:pt x="7001" y="4322"/>
                        </a:cubicBezTo>
                        <a:cubicBezTo>
                          <a:pt x="6894" y="4322"/>
                          <a:pt x="6751" y="4310"/>
                          <a:pt x="6620" y="4310"/>
                        </a:cubicBezTo>
                        <a:cubicBezTo>
                          <a:pt x="6501" y="4298"/>
                          <a:pt x="6394" y="4287"/>
                          <a:pt x="6275" y="4275"/>
                        </a:cubicBezTo>
                        <a:cubicBezTo>
                          <a:pt x="6168" y="4263"/>
                          <a:pt x="6025" y="4251"/>
                          <a:pt x="5906" y="4239"/>
                        </a:cubicBezTo>
                        <a:cubicBezTo>
                          <a:pt x="5787" y="4215"/>
                          <a:pt x="5680" y="4203"/>
                          <a:pt x="5573" y="4191"/>
                        </a:cubicBezTo>
                        <a:cubicBezTo>
                          <a:pt x="5453" y="4167"/>
                          <a:pt x="5311" y="4144"/>
                          <a:pt x="5180" y="4120"/>
                        </a:cubicBezTo>
                        <a:cubicBezTo>
                          <a:pt x="5072" y="4096"/>
                          <a:pt x="4965" y="4084"/>
                          <a:pt x="4870" y="4060"/>
                        </a:cubicBezTo>
                        <a:cubicBezTo>
                          <a:pt x="4703" y="4025"/>
                          <a:pt x="4549" y="3989"/>
                          <a:pt x="4394" y="3941"/>
                        </a:cubicBezTo>
                        <a:cubicBezTo>
                          <a:pt x="4299" y="3917"/>
                          <a:pt x="4203" y="3894"/>
                          <a:pt x="4096" y="3870"/>
                        </a:cubicBezTo>
                        <a:lnTo>
                          <a:pt x="3941" y="3810"/>
                        </a:lnTo>
                        <a:cubicBezTo>
                          <a:pt x="3799" y="3763"/>
                          <a:pt x="3644" y="3715"/>
                          <a:pt x="3489" y="3667"/>
                        </a:cubicBezTo>
                        <a:lnTo>
                          <a:pt x="3358" y="3620"/>
                        </a:lnTo>
                        <a:cubicBezTo>
                          <a:pt x="3227" y="3572"/>
                          <a:pt x="3096" y="3513"/>
                          <a:pt x="2965" y="3453"/>
                        </a:cubicBezTo>
                        <a:cubicBezTo>
                          <a:pt x="2894" y="3417"/>
                          <a:pt x="2834" y="3394"/>
                          <a:pt x="2763" y="3370"/>
                        </a:cubicBezTo>
                        <a:cubicBezTo>
                          <a:pt x="2584" y="3275"/>
                          <a:pt x="2394" y="3179"/>
                          <a:pt x="2215" y="3084"/>
                        </a:cubicBezTo>
                        <a:cubicBezTo>
                          <a:pt x="1298" y="2548"/>
                          <a:pt x="667" y="1917"/>
                          <a:pt x="322" y="1239"/>
                        </a:cubicBezTo>
                        <a:cubicBezTo>
                          <a:pt x="119" y="858"/>
                          <a:pt x="12" y="429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" name="Google Shape;1959;p29">
                    <a:extLst>
                      <a:ext uri="{FF2B5EF4-FFF2-40B4-BE49-F238E27FC236}">
                        <a16:creationId xmlns:a16="http://schemas.microsoft.com/office/drawing/2014/main" id="{C3DA620C-9EEB-7CDF-0932-2CFD127DF98E}"/>
                      </a:ext>
                    </a:extLst>
                  </p:cNvPr>
                  <p:cNvSpPr/>
                  <p:nvPr/>
                </p:nvSpPr>
                <p:spPr>
                  <a:xfrm>
                    <a:off x="554075" y="2970088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78" y="1691"/>
                        </a:moveTo>
                        <a:cubicBezTo>
                          <a:pt x="16419" y="3394"/>
                          <a:pt x="16431" y="6132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0" y="6132"/>
                          <a:pt x="0" y="3382"/>
                          <a:pt x="2905" y="1691"/>
                        </a:cubicBezTo>
                        <a:cubicBezTo>
                          <a:pt x="5822" y="1"/>
                          <a:pt x="10549" y="1"/>
                          <a:pt x="13478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" name="Google Shape;1960;p29">
                    <a:extLst>
                      <a:ext uri="{FF2B5EF4-FFF2-40B4-BE49-F238E27FC236}">
                        <a16:creationId xmlns:a16="http://schemas.microsoft.com/office/drawing/2014/main" id="{AD9B8371-CA0C-5CA3-4EDC-B1A00D3D2C76}"/>
                      </a:ext>
                    </a:extLst>
                  </p:cNvPr>
                  <p:cNvSpPr/>
                  <p:nvPr/>
                </p:nvSpPr>
                <p:spPr>
                  <a:xfrm>
                    <a:off x="652900" y="3027238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6989" y="882"/>
                        </a:moveTo>
                        <a:cubicBezTo>
                          <a:pt x="8513" y="1763"/>
                          <a:pt x="8525" y="3180"/>
                          <a:pt x="7013" y="4061"/>
                        </a:cubicBezTo>
                        <a:cubicBezTo>
                          <a:pt x="5501" y="4942"/>
                          <a:pt x="3048" y="4942"/>
                          <a:pt x="1524" y="4061"/>
                        </a:cubicBezTo>
                        <a:cubicBezTo>
                          <a:pt x="0" y="3192"/>
                          <a:pt x="0" y="1763"/>
                          <a:pt x="1500" y="882"/>
                        </a:cubicBezTo>
                        <a:cubicBezTo>
                          <a:pt x="3012" y="1"/>
                          <a:pt x="5477" y="1"/>
                          <a:pt x="6989" y="882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" name="Google Shape;1961;p29">
                    <a:extLst>
                      <a:ext uri="{FF2B5EF4-FFF2-40B4-BE49-F238E27FC236}">
                        <a16:creationId xmlns:a16="http://schemas.microsoft.com/office/drawing/2014/main" id="{ADE56289-454B-70D5-BF58-ABD057B3A3DF}"/>
                      </a:ext>
                    </a:extLst>
                  </p:cNvPr>
                  <p:cNvSpPr/>
                  <p:nvPr/>
                </p:nvSpPr>
                <p:spPr>
                  <a:xfrm>
                    <a:off x="677300" y="3045763"/>
                    <a:ext cx="164025" cy="8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60" extrusionOk="0">
                        <a:moveTo>
                          <a:pt x="3275" y="1"/>
                        </a:moveTo>
                        <a:cubicBezTo>
                          <a:pt x="2513" y="1"/>
                          <a:pt x="1751" y="170"/>
                          <a:pt x="1167" y="510"/>
                        </a:cubicBezTo>
                        <a:cubicBezTo>
                          <a:pt x="0" y="1188"/>
                          <a:pt x="12" y="2284"/>
                          <a:pt x="1179" y="2951"/>
                        </a:cubicBezTo>
                        <a:cubicBezTo>
                          <a:pt x="1763" y="3290"/>
                          <a:pt x="2528" y="3460"/>
                          <a:pt x="3292" y="3460"/>
                        </a:cubicBezTo>
                        <a:cubicBezTo>
                          <a:pt x="4057" y="3460"/>
                          <a:pt x="4822" y="3290"/>
                          <a:pt x="5406" y="2951"/>
                        </a:cubicBezTo>
                        <a:cubicBezTo>
                          <a:pt x="6561" y="2284"/>
                          <a:pt x="6561" y="1188"/>
                          <a:pt x="5382" y="510"/>
                        </a:cubicBezTo>
                        <a:cubicBezTo>
                          <a:pt x="4799" y="170"/>
                          <a:pt x="4037" y="1"/>
                          <a:pt x="3275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" name="Google Shape;1962;p29">
                    <a:extLst>
                      <a:ext uri="{FF2B5EF4-FFF2-40B4-BE49-F238E27FC236}">
                        <a16:creationId xmlns:a16="http://schemas.microsoft.com/office/drawing/2014/main" id="{4AC0A394-3A43-F5F0-8E06-EE8F447342B8}"/>
                      </a:ext>
                    </a:extLst>
                  </p:cNvPr>
                  <p:cNvSpPr/>
                  <p:nvPr/>
                </p:nvSpPr>
                <p:spPr>
                  <a:xfrm>
                    <a:off x="536800" y="3067713"/>
                    <a:ext cx="445325" cy="27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91" extrusionOk="0">
                        <a:moveTo>
                          <a:pt x="17812" y="72"/>
                        </a:moveTo>
                        <a:lnTo>
                          <a:pt x="17812" y="114"/>
                        </a:lnTo>
                        <a:lnTo>
                          <a:pt x="17812" y="114"/>
                        </a:lnTo>
                        <a:cubicBezTo>
                          <a:pt x="17812" y="100"/>
                          <a:pt x="17812" y="86"/>
                          <a:pt x="17812" y="72"/>
                        </a:cubicBezTo>
                        <a:close/>
                        <a:moveTo>
                          <a:pt x="24" y="1"/>
                        </a:moveTo>
                        <a:lnTo>
                          <a:pt x="1" y="5811"/>
                        </a:lnTo>
                        <a:cubicBezTo>
                          <a:pt x="1" y="7145"/>
                          <a:pt x="882" y="8478"/>
                          <a:pt x="2632" y="9490"/>
                        </a:cubicBezTo>
                        <a:cubicBezTo>
                          <a:pt x="2846" y="9609"/>
                          <a:pt x="3061" y="9728"/>
                          <a:pt x="3287" y="9835"/>
                        </a:cubicBezTo>
                        <a:cubicBezTo>
                          <a:pt x="3358" y="9871"/>
                          <a:pt x="3442" y="9895"/>
                          <a:pt x="3513" y="9931"/>
                        </a:cubicBezTo>
                        <a:cubicBezTo>
                          <a:pt x="3656" y="9990"/>
                          <a:pt x="3787" y="10050"/>
                          <a:pt x="3918" y="10109"/>
                        </a:cubicBezTo>
                        <a:lnTo>
                          <a:pt x="3989" y="10133"/>
                        </a:lnTo>
                        <a:cubicBezTo>
                          <a:pt x="4037" y="10157"/>
                          <a:pt x="4096" y="10169"/>
                          <a:pt x="4144" y="10193"/>
                        </a:cubicBezTo>
                        <a:cubicBezTo>
                          <a:pt x="4323" y="10252"/>
                          <a:pt x="4501" y="10312"/>
                          <a:pt x="4680" y="10371"/>
                        </a:cubicBezTo>
                        <a:lnTo>
                          <a:pt x="4870" y="10431"/>
                        </a:lnTo>
                        <a:lnTo>
                          <a:pt x="5001" y="10466"/>
                        </a:lnTo>
                        <a:cubicBezTo>
                          <a:pt x="5073" y="10490"/>
                          <a:pt x="5144" y="10502"/>
                          <a:pt x="5228" y="10526"/>
                        </a:cubicBezTo>
                        <a:cubicBezTo>
                          <a:pt x="5406" y="10574"/>
                          <a:pt x="5597" y="10621"/>
                          <a:pt x="5775" y="10657"/>
                        </a:cubicBezTo>
                        <a:cubicBezTo>
                          <a:pt x="5823" y="10669"/>
                          <a:pt x="5870" y="10693"/>
                          <a:pt x="5930" y="10705"/>
                        </a:cubicBezTo>
                        <a:cubicBezTo>
                          <a:pt x="6001" y="10716"/>
                          <a:pt x="6073" y="10728"/>
                          <a:pt x="6144" y="10740"/>
                        </a:cubicBezTo>
                        <a:cubicBezTo>
                          <a:pt x="6299" y="10764"/>
                          <a:pt x="6466" y="10800"/>
                          <a:pt x="6621" y="10824"/>
                        </a:cubicBezTo>
                        <a:cubicBezTo>
                          <a:pt x="6680" y="10824"/>
                          <a:pt x="6740" y="10847"/>
                          <a:pt x="6811" y="10847"/>
                        </a:cubicBezTo>
                        <a:lnTo>
                          <a:pt x="7013" y="10871"/>
                        </a:lnTo>
                        <a:cubicBezTo>
                          <a:pt x="7168" y="10895"/>
                          <a:pt x="7311" y="10907"/>
                          <a:pt x="7466" y="10931"/>
                        </a:cubicBezTo>
                        <a:cubicBezTo>
                          <a:pt x="7537" y="10931"/>
                          <a:pt x="7609" y="10943"/>
                          <a:pt x="7680" y="10955"/>
                        </a:cubicBezTo>
                        <a:lnTo>
                          <a:pt x="7883" y="10955"/>
                        </a:lnTo>
                        <a:cubicBezTo>
                          <a:pt x="8025" y="10967"/>
                          <a:pt x="8180" y="10978"/>
                          <a:pt x="8323" y="10978"/>
                        </a:cubicBezTo>
                        <a:cubicBezTo>
                          <a:pt x="8395" y="10978"/>
                          <a:pt x="8478" y="10990"/>
                          <a:pt x="8549" y="10990"/>
                        </a:cubicBezTo>
                        <a:lnTo>
                          <a:pt x="9609" y="10990"/>
                        </a:lnTo>
                        <a:cubicBezTo>
                          <a:pt x="9811" y="10978"/>
                          <a:pt x="10014" y="10967"/>
                          <a:pt x="10204" y="10943"/>
                        </a:cubicBezTo>
                        <a:cubicBezTo>
                          <a:pt x="10288" y="10943"/>
                          <a:pt x="10371" y="10943"/>
                          <a:pt x="10454" y="10931"/>
                        </a:cubicBezTo>
                        <a:lnTo>
                          <a:pt x="10562" y="10919"/>
                        </a:lnTo>
                        <a:lnTo>
                          <a:pt x="10752" y="10895"/>
                        </a:lnTo>
                        <a:cubicBezTo>
                          <a:pt x="10954" y="10871"/>
                          <a:pt x="11157" y="10836"/>
                          <a:pt x="11359" y="10812"/>
                        </a:cubicBezTo>
                        <a:lnTo>
                          <a:pt x="11514" y="10788"/>
                        </a:lnTo>
                        <a:lnTo>
                          <a:pt x="11585" y="10776"/>
                        </a:lnTo>
                        <a:cubicBezTo>
                          <a:pt x="11681" y="10752"/>
                          <a:pt x="11776" y="10728"/>
                          <a:pt x="11871" y="10716"/>
                        </a:cubicBezTo>
                        <a:cubicBezTo>
                          <a:pt x="12038" y="10681"/>
                          <a:pt x="12205" y="10645"/>
                          <a:pt x="12359" y="10609"/>
                        </a:cubicBezTo>
                        <a:cubicBezTo>
                          <a:pt x="12478" y="10574"/>
                          <a:pt x="12597" y="10538"/>
                          <a:pt x="12717" y="10514"/>
                        </a:cubicBezTo>
                        <a:cubicBezTo>
                          <a:pt x="12859" y="10466"/>
                          <a:pt x="13026" y="10431"/>
                          <a:pt x="13169" y="10383"/>
                        </a:cubicBezTo>
                        <a:lnTo>
                          <a:pt x="13276" y="10347"/>
                        </a:lnTo>
                        <a:cubicBezTo>
                          <a:pt x="13455" y="10300"/>
                          <a:pt x="13633" y="10228"/>
                          <a:pt x="13812" y="10157"/>
                        </a:cubicBezTo>
                        <a:lnTo>
                          <a:pt x="13895" y="10133"/>
                        </a:lnTo>
                        <a:cubicBezTo>
                          <a:pt x="14086" y="10050"/>
                          <a:pt x="14276" y="9978"/>
                          <a:pt x="14455" y="9883"/>
                        </a:cubicBezTo>
                        <a:lnTo>
                          <a:pt x="14622" y="9812"/>
                        </a:lnTo>
                        <a:cubicBezTo>
                          <a:pt x="14836" y="9716"/>
                          <a:pt x="15038" y="9609"/>
                          <a:pt x="15217" y="9490"/>
                        </a:cubicBezTo>
                        <a:lnTo>
                          <a:pt x="15324" y="9431"/>
                        </a:lnTo>
                        <a:cubicBezTo>
                          <a:pt x="15491" y="9335"/>
                          <a:pt x="15634" y="9228"/>
                          <a:pt x="15788" y="9133"/>
                        </a:cubicBezTo>
                        <a:lnTo>
                          <a:pt x="15860" y="9085"/>
                        </a:lnTo>
                        <a:cubicBezTo>
                          <a:pt x="16015" y="8966"/>
                          <a:pt x="16169" y="8847"/>
                          <a:pt x="16312" y="8716"/>
                        </a:cubicBezTo>
                        <a:lnTo>
                          <a:pt x="16384" y="8657"/>
                        </a:lnTo>
                        <a:lnTo>
                          <a:pt x="16455" y="8597"/>
                        </a:lnTo>
                        <a:cubicBezTo>
                          <a:pt x="16574" y="8490"/>
                          <a:pt x="16681" y="8383"/>
                          <a:pt x="16777" y="8276"/>
                        </a:cubicBezTo>
                        <a:cubicBezTo>
                          <a:pt x="16800" y="8252"/>
                          <a:pt x="16812" y="8228"/>
                          <a:pt x="16836" y="8204"/>
                        </a:cubicBezTo>
                        <a:cubicBezTo>
                          <a:pt x="16896" y="8133"/>
                          <a:pt x="16955" y="8073"/>
                          <a:pt x="17015" y="8002"/>
                        </a:cubicBezTo>
                        <a:cubicBezTo>
                          <a:pt x="17146" y="7835"/>
                          <a:pt x="17265" y="7657"/>
                          <a:pt x="17372" y="7466"/>
                        </a:cubicBezTo>
                        <a:cubicBezTo>
                          <a:pt x="17455" y="7299"/>
                          <a:pt x="17539" y="7133"/>
                          <a:pt x="17610" y="6966"/>
                        </a:cubicBezTo>
                        <a:cubicBezTo>
                          <a:pt x="17670" y="6799"/>
                          <a:pt x="17717" y="6633"/>
                          <a:pt x="17753" y="6454"/>
                        </a:cubicBezTo>
                        <a:cubicBezTo>
                          <a:pt x="17753" y="6442"/>
                          <a:pt x="17753" y="6430"/>
                          <a:pt x="17765" y="6418"/>
                        </a:cubicBezTo>
                        <a:cubicBezTo>
                          <a:pt x="17765" y="6406"/>
                          <a:pt x="17765" y="6406"/>
                          <a:pt x="17765" y="6406"/>
                        </a:cubicBezTo>
                        <a:cubicBezTo>
                          <a:pt x="17777" y="6323"/>
                          <a:pt x="17789" y="6240"/>
                          <a:pt x="17801" y="6168"/>
                        </a:cubicBezTo>
                        <a:lnTo>
                          <a:pt x="17801" y="6073"/>
                        </a:lnTo>
                        <a:lnTo>
                          <a:pt x="17801" y="5954"/>
                        </a:lnTo>
                        <a:lnTo>
                          <a:pt x="17801" y="5871"/>
                        </a:lnTo>
                        <a:lnTo>
                          <a:pt x="17812" y="114"/>
                        </a:lnTo>
                        <a:lnTo>
                          <a:pt x="17812" y="114"/>
                        </a:lnTo>
                        <a:cubicBezTo>
                          <a:pt x="17812" y="172"/>
                          <a:pt x="17810" y="231"/>
                          <a:pt x="17801" y="299"/>
                        </a:cubicBezTo>
                        <a:lnTo>
                          <a:pt x="17801" y="370"/>
                        </a:lnTo>
                        <a:cubicBezTo>
                          <a:pt x="17777" y="572"/>
                          <a:pt x="17741" y="763"/>
                          <a:pt x="17681" y="953"/>
                        </a:cubicBezTo>
                        <a:lnTo>
                          <a:pt x="17670" y="977"/>
                        </a:lnTo>
                        <a:cubicBezTo>
                          <a:pt x="17646" y="1061"/>
                          <a:pt x="17610" y="1156"/>
                          <a:pt x="17574" y="1239"/>
                        </a:cubicBezTo>
                        <a:lnTo>
                          <a:pt x="17562" y="1263"/>
                        </a:lnTo>
                        <a:cubicBezTo>
                          <a:pt x="17384" y="1680"/>
                          <a:pt x="17146" y="2061"/>
                          <a:pt x="16848" y="2394"/>
                        </a:cubicBezTo>
                        <a:cubicBezTo>
                          <a:pt x="16824" y="2406"/>
                          <a:pt x="16812" y="2430"/>
                          <a:pt x="16788" y="2454"/>
                        </a:cubicBezTo>
                        <a:cubicBezTo>
                          <a:pt x="16658" y="2596"/>
                          <a:pt x="16527" y="2727"/>
                          <a:pt x="16396" y="2846"/>
                        </a:cubicBezTo>
                        <a:lnTo>
                          <a:pt x="16324" y="2906"/>
                        </a:lnTo>
                        <a:cubicBezTo>
                          <a:pt x="16181" y="3025"/>
                          <a:pt x="16026" y="3144"/>
                          <a:pt x="15872" y="3263"/>
                        </a:cubicBezTo>
                        <a:cubicBezTo>
                          <a:pt x="15848" y="3287"/>
                          <a:pt x="15824" y="3299"/>
                          <a:pt x="15800" y="3323"/>
                        </a:cubicBezTo>
                        <a:cubicBezTo>
                          <a:pt x="15622" y="3442"/>
                          <a:pt x="15431" y="3561"/>
                          <a:pt x="15229" y="3680"/>
                        </a:cubicBezTo>
                        <a:cubicBezTo>
                          <a:pt x="15026" y="3799"/>
                          <a:pt x="14836" y="3894"/>
                          <a:pt x="14633" y="4001"/>
                        </a:cubicBezTo>
                        <a:lnTo>
                          <a:pt x="14479" y="4073"/>
                        </a:lnTo>
                        <a:cubicBezTo>
                          <a:pt x="14288" y="4156"/>
                          <a:pt x="14098" y="4239"/>
                          <a:pt x="13907" y="4323"/>
                        </a:cubicBezTo>
                        <a:lnTo>
                          <a:pt x="13824" y="4347"/>
                        </a:lnTo>
                        <a:cubicBezTo>
                          <a:pt x="13621" y="4430"/>
                          <a:pt x="13407" y="4501"/>
                          <a:pt x="13181" y="4573"/>
                        </a:cubicBezTo>
                        <a:cubicBezTo>
                          <a:pt x="13038" y="4620"/>
                          <a:pt x="12883" y="4656"/>
                          <a:pt x="12728" y="4704"/>
                        </a:cubicBezTo>
                        <a:cubicBezTo>
                          <a:pt x="12609" y="4728"/>
                          <a:pt x="12490" y="4763"/>
                          <a:pt x="12371" y="4799"/>
                        </a:cubicBezTo>
                        <a:cubicBezTo>
                          <a:pt x="12216" y="4835"/>
                          <a:pt x="12050" y="4871"/>
                          <a:pt x="11883" y="4894"/>
                        </a:cubicBezTo>
                        <a:cubicBezTo>
                          <a:pt x="11764" y="4918"/>
                          <a:pt x="11645" y="4954"/>
                          <a:pt x="11526" y="4978"/>
                        </a:cubicBezTo>
                        <a:lnTo>
                          <a:pt x="11371" y="5001"/>
                        </a:lnTo>
                        <a:cubicBezTo>
                          <a:pt x="11169" y="5025"/>
                          <a:pt x="10966" y="5061"/>
                          <a:pt x="10764" y="5085"/>
                        </a:cubicBezTo>
                        <a:lnTo>
                          <a:pt x="10573" y="5109"/>
                        </a:lnTo>
                        <a:cubicBezTo>
                          <a:pt x="10454" y="5121"/>
                          <a:pt x="10335" y="5121"/>
                          <a:pt x="10216" y="5132"/>
                        </a:cubicBezTo>
                        <a:cubicBezTo>
                          <a:pt x="10014" y="5156"/>
                          <a:pt x="9823" y="5168"/>
                          <a:pt x="9621" y="5180"/>
                        </a:cubicBezTo>
                        <a:lnTo>
                          <a:pt x="8752" y="5180"/>
                        </a:lnTo>
                        <a:cubicBezTo>
                          <a:pt x="8609" y="5180"/>
                          <a:pt x="8478" y="5180"/>
                          <a:pt x="8335" y="5168"/>
                        </a:cubicBezTo>
                        <a:cubicBezTo>
                          <a:pt x="8204" y="5156"/>
                          <a:pt x="8037" y="5156"/>
                          <a:pt x="7895" y="5144"/>
                        </a:cubicBezTo>
                        <a:cubicBezTo>
                          <a:pt x="7740" y="5144"/>
                          <a:pt x="7621" y="5132"/>
                          <a:pt x="7478" y="5121"/>
                        </a:cubicBezTo>
                        <a:cubicBezTo>
                          <a:pt x="7347" y="5097"/>
                          <a:pt x="7180" y="5085"/>
                          <a:pt x="7037" y="5061"/>
                        </a:cubicBezTo>
                        <a:cubicBezTo>
                          <a:pt x="6882" y="5049"/>
                          <a:pt x="6763" y="5025"/>
                          <a:pt x="6632" y="5013"/>
                        </a:cubicBezTo>
                        <a:cubicBezTo>
                          <a:pt x="6478" y="4990"/>
                          <a:pt x="6323" y="4954"/>
                          <a:pt x="6168" y="4930"/>
                        </a:cubicBezTo>
                        <a:cubicBezTo>
                          <a:pt x="6037" y="4906"/>
                          <a:pt x="5918" y="4882"/>
                          <a:pt x="5799" y="4847"/>
                        </a:cubicBezTo>
                        <a:cubicBezTo>
                          <a:pt x="5609" y="4811"/>
                          <a:pt x="5430" y="4763"/>
                          <a:pt x="5239" y="4716"/>
                        </a:cubicBezTo>
                        <a:cubicBezTo>
                          <a:pt x="5120" y="4680"/>
                          <a:pt x="5001" y="4656"/>
                          <a:pt x="4882" y="4620"/>
                        </a:cubicBezTo>
                        <a:cubicBezTo>
                          <a:pt x="4823" y="4609"/>
                          <a:pt x="4763" y="4585"/>
                          <a:pt x="4704" y="4561"/>
                        </a:cubicBezTo>
                        <a:cubicBezTo>
                          <a:pt x="4513" y="4501"/>
                          <a:pt x="4335" y="4442"/>
                          <a:pt x="4156" y="4382"/>
                        </a:cubicBezTo>
                        <a:lnTo>
                          <a:pt x="4013" y="4323"/>
                        </a:lnTo>
                        <a:cubicBezTo>
                          <a:pt x="3846" y="4263"/>
                          <a:pt x="3692" y="4192"/>
                          <a:pt x="3537" y="4120"/>
                        </a:cubicBezTo>
                        <a:cubicBezTo>
                          <a:pt x="3453" y="4085"/>
                          <a:pt x="3382" y="4061"/>
                          <a:pt x="3299" y="4025"/>
                        </a:cubicBezTo>
                        <a:cubicBezTo>
                          <a:pt x="3072" y="3918"/>
                          <a:pt x="2858" y="3799"/>
                          <a:pt x="2644" y="3680"/>
                        </a:cubicBezTo>
                        <a:cubicBezTo>
                          <a:pt x="1548" y="3049"/>
                          <a:pt x="798" y="2287"/>
                          <a:pt x="382" y="1489"/>
                        </a:cubicBezTo>
                        <a:cubicBezTo>
                          <a:pt x="144" y="1025"/>
                          <a:pt x="24" y="525"/>
                          <a:pt x="2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" name="Google Shape;1963;p29">
                    <a:extLst>
                      <a:ext uri="{FF2B5EF4-FFF2-40B4-BE49-F238E27FC236}">
                        <a16:creationId xmlns:a16="http://schemas.microsoft.com/office/drawing/2014/main" id="{7037D830-2D96-5D80-D6D4-DF02382ECC0D}"/>
                      </a:ext>
                    </a:extLst>
                  </p:cNvPr>
                  <p:cNvSpPr/>
                  <p:nvPr/>
                </p:nvSpPr>
                <p:spPr>
                  <a:xfrm>
                    <a:off x="514775" y="2926938"/>
                    <a:ext cx="489375" cy="28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4" extrusionOk="0">
                        <a:moveTo>
                          <a:pt x="16062" y="2012"/>
                        </a:moveTo>
                        <a:cubicBezTo>
                          <a:pt x="19563" y="4025"/>
                          <a:pt x="19574" y="7299"/>
                          <a:pt x="16110" y="9311"/>
                        </a:cubicBezTo>
                        <a:cubicBezTo>
                          <a:pt x="12633" y="11323"/>
                          <a:pt x="7001" y="11323"/>
                          <a:pt x="3501" y="9311"/>
                        </a:cubicBezTo>
                        <a:cubicBezTo>
                          <a:pt x="13" y="7299"/>
                          <a:pt x="1" y="4025"/>
                          <a:pt x="3465" y="2012"/>
                        </a:cubicBezTo>
                        <a:cubicBezTo>
                          <a:pt x="6930" y="0"/>
                          <a:pt x="12574" y="0"/>
                          <a:pt x="16062" y="201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" name="Google Shape;1964;p29">
                    <a:extLst>
                      <a:ext uri="{FF2B5EF4-FFF2-40B4-BE49-F238E27FC236}">
                        <a16:creationId xmlns:a16="http://schemas.microsoft.com/office/drawing/2014/main" id="{39FC04B8-61C2-97FA-29C7-6045352EC861}"/>
                      </a:ext>
                    </a:extLst>
                  </p:cNvPr>
                  <p:cNvSpPr/>
                  <p:nvPr/>
                </p:nvSpPr>
                <p:spPr>
                  <a:xfrm>
                    <a:off x="671650" y="3017713"/>
                    <a:ext cx="175625" cy="101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5" h="4061" extrusionOk="0">
                        <a:moveTo>
                          <a:pt x="5763" y="727"/>
                        </a:moveTo>
                        <a:cubicBezTo>
                          <a:pt x="7025" y="1441"/>
                          <a:pt x="7025" y="2620"/>
                          <a:pt x="5787" y="3346"/>
                        </a:cubicBezTo>
                        <a:cubicBezTo>
                          <a:pt x="4536" y="4061"/>
                          <a:pt x="2512" y="4061"/>
                          <a:pt x="1250" y="3346"/>
                        </a:cubicBezTo>
                        <a:cubicBezTo>
                          <a:pt x="0" y="2620"/>
                          <a:pt x="0" y="1441"/>
                          <a:pt x="1238" y="727"/>
                        </a:cubicBezTo>
                        <a:cubicBezTo>
                          <a:pt x="2489" y="1"/>
                          <a:pt x="4513" y="1"/>
                          <a:pt x="5763" y="727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" name="Google Shape;1965;p29">
                    <a:extLst>
                      <a:ext uri="{FF2B5EF4-FFF2-40B4-BE49-F238E27FC236}">
                        <a16:creationId xmlns:a16="http://schemas.microsoft.com/office/drawing/2014/main" id="{DD499C6A-3F92-90A7-7007-753E0C90FA11}"/>
                      </a:ext>
                    </a:extLst>
                  </p:cNvPr>
                  <p:cNvSpPr/>
                  <p:nvPr/>
                </p:nvSpPr>
                <p:spPr>
                  <a:xfrm>
                    <a:off x="697250" y="3030813"/>
                    <a:ext cx="124425" cy="7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77" h="3049" extrusionOk="0">
                        <a:moveTo>
                          <a:pt x="4965" y="24"/>
                        </a:moveTo>
                        <a:lnTo>
                          <a:pt x="4965" y="108"/>
                        </a:lnTo>
                        <a:cubicBezTo>
                          <a:pt x="4977" y="84"/>
                          <a:pt x="4977" y="60"/>
                          <a:pt x="4965" y="24"/>
                        </a:cubicBezTo>
                        <a:close/>
                        <a:moveTo>
                          <a:pt x="0" y="1"/>
                        </a:moveTo>
                        <a:lnTo>
                          <a:pt x="0" y="1632"/>
                        </a:lnTo>
                        <a:cubicBezTo>
                          <a:pt x="0" y="2001"/>
                          <a:pt x="250" y="2370"/>
                          <a:pt x="738" y="2656"/>
                        </a:cubicBezTo>
                        <a:cubicBezTo>
                          <a:pt x="798" y="2691"/>
                          <a:pt x="857" y="2727"/>
                          <a:pt x="917" y="2751"/>
                        </a:cubicBezTo>
                        <a:lnTo>
                          <a:pt x="988" y="2787"/>
                        </a:lnTo>
                        <a:lnTo>
                          <a:pt x="1096" y="2834"/>
                        </a:lnTo>
                        <a:lnTo>
                          <a:pt x="1119" y="2834"/>
                        </a:lnTo>
                        <a:lnTo>
                          <a:pt x="1167" y="2846"/>
                        </a:lnTo>
                        <a:lnTo>
                          <a:pt x="1310" y="2894"/>
                        </a:lnTo>
                        <a:lnTo>
                          <a:pt x="1357" y="2918"/>
                        </a:lnTo>
                        <a:lnTo>
                          <a:pt x="1393" y="2929"/>
                        </a:lnTo>
                        <a:lnTo>
                          <a:pt x="1465" y="2941"/>
                        </a:lnTo>
                        <a:cubicBezTo>
                          <a:pt x="1512" y="2953"/>
                          <a:pt x="1572" y="2965"/>
                          <a:pt x="1607" y="2977"/>
                        </a:cubicBezTo>
                        <a:lnTo>
                          <a:pt x="1655" y="2989"/>
                        </a:lnTo>
                        <a:lnTo>
                          <a:pt x="1715" y="3001"/>
                        </a:lnTo>
                        <a:lnTo>
                          <a:pt x="1846" y="3025"/>
                        </a:lnTo>
                        <a:lnTo>
                          <a:pt x="1905" y="3037"/>
                        </a:lnTo>
                        <a:lnTo>
                          <a:pt x="1965" y="3037"/>
                        </a:lnTo>
                        <a:lnTo>
                          <a:pt x="2084" y="3049"/>
                        </a:lnTo>
                        <a:lnTo>
                          <a:pt x="2679" y="3049"/>
                        </a:lnTo>
                        <a:cubicBezTo>
                          <a:pt x="2739" y="3049"/>
                          <a:pt x="2786" y="3049"/>
                          <a:pt x="2846" y="3037"/>
                        </a:cubicBezTo>
                        <a:lnTo>
                          <a:pt x="3001" y="3037"/>
                        </a:lnTo>
                        <a:lnTo>
                          <a:pt x="3167" y="3013"/>
                        </a:lnTo>
                        <a:lnTo>
                          <a:pt x="3227" y="3013"/>
                        </a:lnTo>
                        <a:lnTo>
                          <a:pt x="3310" y="3001"/>
                        </a:lnTo>
                        <a:lnTo>
                          <a:pt x="3453" y="2965"/>
                        </a:lnTo>
                        <a:lnTo>
                          <a:pt x="3548" y="2941"/>
                        </a:lnTo>
                        <a:lnTo>
                          <a:pt x="3679" y="2906"/>
                        </a:lnTo>
                        <a:lnTo>
                          <a:pt x="3703" y="2906"/>
                        </a:lnTo>
                        <a:cubicBezTo>
                          <a:pt x="3751" y="2882"/>
                          <a:pt x="3810" y="2870"/>
                          <a:pt x="3858" y="2846"/>
                        </a:cubicBezTo>
                        <a:lnTo>
                          <a:pt x="3870" y="2846"/>
                        </a:lnTo>
                        <a:cubicBezTo>
                          <a:pt x="3929" y="2822"/>
                          <a:pt x="3977" y="2798"/>
                          <a:pt x="4036" y="2775"/>
                        </a:cubicBezTo>
                        <a:lnTo>
                          <a:pt x="4084" y="2751"/>
                        </a:lnTo>
                        <a:cubicBezTo>
                          <a:pt x="4132" y="2727"/>
                          <a:pt x="4191" y="2691"/>
                          <a:pt x="4251" y="2668"/>
                        </a:cubicBezTo>
                        <a:lnTo>
                          <a:pt x="4274" y="2644"/>
                        </a:lnTo>
                        <a:cubicBezTo>
                          <a:pt x="4322" y="2620"/>
                          <a:pt x="4370" y="2596"/>
                          <a:pt x="4405" y="2560"/>
                        </a:cubicBezTo>
                        <a:lnTo>
                          <a:pt x="4429" y="2548"/>
                        </a:lnTo>
                        <a:cubicBezTo>
                          <a:pt x="4477" y="2513"/>
                          <a:pt x="4513" y="2477"/>
                          <a:pt x="4548" y="2441"/>
                        </a:cubicBezTo>
                        <a:lnTo>
                          <a:pt x="4572" y="2429"/>
                        </a:lnTo>
                        <a:lnTo>
                          <a:pt x="4596" y="2417"/>
                        </a:lnTo>
                        <a:cubicBezTo>
                          <a:pt x="4632" y="2382"/>
                          <a:pt x="4655" y="2346"/>
                          <a:pt x="4679" y="2322"/>
                        </a:cubicBezTo>
                        <a:lnTo>
                          <a:pt x="4703" y="2298"/>
                        </a:lnTo>
                        <a:cubicBezTo>
                          <a:pt x="4715" y="2287"/>
                          <a:pt x="4739" y="2263"/>
                          <a:pt x="4751" y="2251"/>
                        </a:cubicBezTo>
                        <a:cubicBezTo>
                          <a:pt x="4786" y="2203"/>
                          <a:pt x="4822" y="2144"/>
                          <a:pt x="4846" y="2096"/>
                        </a:cubicBezTo>
                        <a:cubicBezTo>
                          <a:pt x="4870" y="2048"/>
                          <a:pt x="4894" y="2001"/>
                          <a:pt x="4917" y="1953"/>
                        </a:cubicBezTo>
                        <a:cubicBezTo>
                          <a:pt x="4929" y="1906"/>
                          <a:pt x="4941" y="1858"/>
                          <a:pt x="4953" y="1810"/>
                        </a:cubicBezTo>
                        <a:cubicBezTo>
                          <a:pt x="4953" y="1810"/>
                          <a:pt x="4953" y="1810"/>
                          <a:pt x="4953" y="1798"/>
                        </a:cubicBezTo>
                        <a:cubicBezTo>
                          <a:pt x="4953" y="1775"/>
                          <a:pt x="4953" y="1763"/>
                          <a:pt x="4965" y="1739"/>
                        </a:cubicBezTo>
                        <a:cubicBezTo>
                          <a:pt x="4965" y="1727"/>
                          <a:pt x="4965" y="1715"/>
                          <a:pt x="4965" y="1703"/>
                        </a:cubicBezTo>
                        <a:cubicBezTo>
                          <a:pt x="4965" y="1691"/>
                          <a:pt x="4965" y="1679"/>
                          <a:pt x="4965" y="1679"/>
                        </a:cubicBezTo>
                        <a:lnTo>
                          <a:pt x="4965" y="1655"/>
                        </a:lnTo>
                        <a:lnTo>
                          <a:pt x="4965" y="131"/>
                        </a:lnTo>
                        <a:cubicBezTo>
                          <a:pt x="4965" y="179"/>
                          <a:pt x="4953" y="239"/>
                          <a:pt x="4941" y="286"/>
                        </a:cubicBezTo>
                        <a:lnTo>
                          <a:pt x="4941" y="298"/>
                        </a:lnTo>
                        <a:cubicBezTo>
                          <a:pt x="4929" y="322"/>
                          <a:pt x="4917" y="346"/>
                          <a:pt x="4906" y="370"/>
                        </a:cubicBezTo>
                        <a:cubicBezTo>
                          <a:pt x="4858" y="489"/>
                          <a:pt x="4786" y="596"/>
                          <a:pt x="4703" y="691"/>
                        </a:cubicBezTo>
                        <a:lnTo>
                          <a:pt x="4691" y="703"/>
                        </a:lnTo>
                        <a:cubicBezTo>
                          <a:pt x="4655" y="739"/>
                          <a:pt x="4620" y="774"/>
                          <a:pt x="4584" y="810"/>
                        </a:cubicBezTo>
                        <a:lnTo>
                          <a:pt x="4560" y="834"/>
                        </a:lnTo>
                        <a:cubicBezTo>
                          <a:pt x="4525" y="870"/>
                          <a:pt x="4477" y="905"/>
                          <a:pt x="4429" y="929"/>
                        </a:cubicBezTo>
                        <a:lnTo>
                          <a:pt x="4417" y="941"/>
                        </a:lnTo>
                        <a:cubicBezTo>
                          <a:pt x="4370" y="977"/>
                          <a:pt x="4310" y="1013"/>
                          <a:pt x="4263" y="1048"/>
                        </a:cubicBezTo>
                        <a:cubicBezTo>
                          <a:pt x="4203" y="1084"/>
                          <a:pt x="4144" y="1108"/>
                          <a:pt x="4084" y="1132"/>
                        </a:cubicBezTo>
                        <a:lnTo>
                          <a:pt x="4048" y="1155"/>
                        </a:lnTo>
                        <a:cubicBezTo>
                          <a:pt x="3989" y="1179"/>
                          <a:pt x="3941" y="1203"/>
                          <a:pt x="3882" y="1227"/>
                        </a:cubicBezTo>
                        <a:lnTo>
                          <a:pt x="3858" y="1239"/>
                        </a:lnTo>
                        <a:cubicBezTo>
                          <a:pt x="3798" y="1263"/>
                          <a:pt x="3739" y="1274"/>
                          <a:pt x="3679" y="1298"/>
                        </a:cubicBezTo>
                        <a:lnTo>
                          <a:pt x="3560" y="1334"/>
                        </a:lnTo>
                        <a:lnTo>
                          <a:pt x="3453" y="1358"/>
                        </a:lnTo>
                        <a:lnTo>
                          <a:pt x="3322" y="1394"/>
                        </a:lnTo>
                        <a:lnTo>
                          <a:pt x="3215" y="1405"/>
                        </a:lnTo>
                        <a:lnTo>
                          <a:pt x="3179" y="1405"/>
                        </a:lnTo>
                        <a:lnTo>
                          <a:pt x="3001" y="1429"/>
                        </a:lnTo>
                        <a:lnTo>
                          <a:pt x="2953" y="1429"/>
                        </a:lnTo>
                        <a:lnTo>
                          <a:pt x="2858" y="1441"/>
                        </a:lnTo>
                        <a:cubicBezTo>
                          <a:pt x="2798" y="1441"/>
                          <a:pt x="2739" y="1453"/>
                          <a:pt x="2679" y="1453"/>
                        </a:cubicBezTo>
                        <a:lnTo>
                          <a:pt x="2322" y="1453"/>
                        </a:lnTo>
                        <a:lnTo>
                          <a:pt x="2203" y="1441"/>
                        </a:lnTo>
                        <a:lnTo>
                          <a:pt x="2084" y="1441"/>
                        </a:lnTo>
                        <a:lnTo>
                          <a:pt x="1965" y="1417"/>
                        </a:lnTo>
                        <a:lnTo>
                          <a:pt x="1846" y="1405"/>
                        </a:lnTo>
                        <a:lnTo>
                          <a:pt x="1715" y="1382"/>
                        </a:lnTo>
                        <a:lnTo>
                          <a:pt x="1607" y="1358"/>
                        </a:lnTo>
                        <a:lnTo>
                          <a:pt x="1465" y="1322"/>
                        </a:lnTo>
                        <a:lnTo>
                          <a:pt x="1369" y="1298"/>
                        </a:lnTo>
                        <a:lnTo>
                          <a:pt x="1310" y="1286"/>
                        </a:lnTo>
                        <a:lnTo>
                          <a:pt x="1167" y="1227"/>
                        </a:lnTo>
                        <a:lnTo>
                          <a:pt x="1119" y="1215"/>
                        </a:lnTo>
                        <a:cubicBezTo>
                          <a:pt x="1072" y="1191"/>
                          <a:pt x="1036" y="1179"/>
                          <a:pt x="988" y="1155"/>
                        </a:cubicBezTo>
                        <a:lnTo>
                          <a:pt x="917" y="1132"/>
                        </a:lnTo>
                        <a:cubicBezTo>
                          <a:pt x="857" y="1096"/>
                          <a:pt x="798" y="1072"/>
                          <a:pt x="738" y="1036"/>
                        </a:cubicBezTo>
                        <a:cubicBezTo>
                          <a:pt x="476" y="893"/>
                          <a:pt x="250" y="679"/>
                          <a:pt x="107" y="417"/>
                        </a:cubicBezTo>
                        <a:cubicBezTo>
                          <a:pt x="36" y="286"/>
                          <a:pt x="0" y="143"/>
                          <a:pt x="0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" name="Google Shape;1966;p29">
                    <a:extLst>
                      <a:ext uri="{FF2B5EF4-FFF2-40B4-BE49-F238E27FC236}">
                        <a16:creationId xmlns:a16="http://schemas.microsoft.com/office/drawing/2014/main" id="{D166F990-E02A-7DBD-F5D5-023C3C8CB8F8}"/>
                      </a:ext>
                    </a:extLst>
                  </p:cNvPr>
                  <p:cNvSpPr/>
                  <p:nvPr/>
                </p:nvSpPr>
                <p:spPr>
                  <a:xfrm>
                    <a:off x="690700" y="2992113"/>
                    <a:ext cx="136950" cy="79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8" h="3168" extrusionOk="0">
                        <a:moveTo>
                          <a:pt x="4501" y="560"/>
                        </a:moveTo>
                        <a:cubicBezTo>
                          <a:pt x="5477" y="1132"/>
                          <a:pt x="5477" y="2037"/>
                          <a:pt x="4513" y="2608"/>
                        </a:cubicBezTo>
                        <a:cubicBezTo>
                          <a:pt x="3536" y="3168"/>
                          <a:pt x="1965" y="3168"/>
                          <a:pt x="988" y="2608"/>
                        </a:cubicBezTo>
                        <a:cubicBezTo>
                          <a:pt x="12" y="2037"/>
                          <a:pt x="0" y="1132"/>
                          <a:pt x="977" y="560"/>
                        </a:cubicBezTo>
                        <a:cubicBezTo>
                          <a:pt x="1941" y="1"/>
                          <a:pt x="3524" y="1"/>
                          <a:pt x="4501" y="56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" name="Google Shape;1967;p29">
                    <a:extLst>
                      <a:ext uri="{FF2B5EF4-FFF2-40B4-BE49-F238E27FC236}">
                        <a16:creationId xmlns:a16="http://schemas.microsoft.com/office/drawing/2014/main" id="{49AAFF74-B91C-E78C-DE94-68FBF36DE877}"/>
                      </a:ext>
                    </a:extLst>
                  </p:cNvPr>
                  <p:cNvSpPr/>
                  <p:nvPr/>
                </p:nvSpPr>
                <p:spPr>
                  <a:xfrm>
                    <a:off x="705875" y="3000738"/>
                    <a:ext cx="106875" cy="6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5" h="2478" extrusionOk="0">
                        <a:moveTo>
                          <a:pt x="3501" y="442"/>
                        </a:moveTo>
                        <a:cubicBezTo>
                          <a:pt x="4263" y="882"/>
                          <a:pt x="4275" y="1596"/>
                          <a:pt x="3513" y="2037"/>
                        </a:cubicBezTo>
                        <a:cubicBezTo>
                          <a:pt x="2763" y="2477"/>
                          <a:pt x="1524" y="2477"/>
                          <a:pt x="762" y="2037"/>
                        </a:cubicBezTo>
                        <a:cubicBezTo>
                          <a:pt x="0" y="1585"/>
                          <a:pt x="0" y="882"/>
                          <a:pt x="762" y="442"/>
                        </a:cubicBezTo>
                        <a:cubicBezTo>
                          <a:pt x="1524" y="1"/>
                          <a:pt x="2739" y="1"/>
                          <a:pt x="3501" y="44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" name="Google Shape;1968;p29">
                    <a:extLst>
                      <a:ext uri="{FF2B5EF4-FFF2-40B4-BE49-F238E27FC236}">
                        <a16:creationId xmlns:a16="http://schemas.microsoft.com/office/drawing/2014/main" id="{28611845-6146-E867-E2D0-045BA884D935}"/>
                      </a:ext>
                    </a:extLst>
                  </p:cNvPr>
                  <p:cNvSpPr/>
                  <p:nvPr/>
                </p:nvSpPr>
                <p:spPr>
                  <a:xfrm>
                    <a:off x="718075" y="3010063"/>
                    <a:ext cx="82475" cy="43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9" h="1733" extrusionOk="0">
                        <a:moveTo>
                          <a:pt x="1644" y="0"/>
                        </a:moveTo>
                        <a:cubicBezTo>
                          <a:pt x="1280" y="0"/>
                          <a:pt x="917" y="86"/>
                          <a:pt x="584" y="259"/>
                        </a:cubicBezTo>
                        <a:cubicBezTo>
                          <a:pt x="1" y="592"/>
                          <a:pt x="1" y="1140"/>
                          <a:pt x="584" y="1473"/>
                        </a:cubicBezTo>
                        <a:cubicBezTo>
                          <a:pt x="917" y="1646"/>
                          <a:pt x="1280" y="1732"/>
                          <a:pt x="1644" y="1732"/>
                        </a:cubicBezTo>
                        <a:cubicBezTo>
                          <a:pt x="2007" y="1732"/>
                          <a:pt x="2370" y="1646"/>
                          <a:pt x="2703" y="1473"/>
                        </a:cubicBezTo>
                        <a:cubicBezTo>
                          <a:pt x="3299" y="1140"/>
                          <a:pt x="3287" y="592"/>
                          <a:pt x="2703" y="259"/>
                        </a:cubicBezTo>
                        <a:cubicBezTo>
                          <a:pt x="2370" y="86"/>
                          <a:pt x="2007" y="0"/>
                          <a:pt x="1644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" name="Google Shape;1969;p29">
                    <a:extLst>
                      <a:ext uri="{FF2B5EF4-FFF2-40B4-BE49-F238E27FC236}">
                        <a16:creationId xmlns:a16="http://schemas.microsoft.com/office/drawing/2014/main" id="{36461AB8-54D6-E42F-1FDB-FDEF0F839682}"/>
                      </a:ext>
                    </a:extLst>
                  </p:cNvPr>
                  <p:cNvSpPr/>
                  <p:nvPr/>
                </p:nvSpPr>
                <p:spPr>
                  <a:xfrm>
                    <a:off x="721950" y="2625713"/>
                    <a:ext cx="74725" cy="427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9" h="17110" extrusionOk="0">
                        <a:moveTo>
                          <a:pt x="2989" y="16240"/>
                        </a:moveTo>
                        <a:cubicBezTo>
                          <a:pt x="2929" y="16407"/>
                          <a:pt x="2834" y="17109"/>
                          <a:pt x="1453" y="17109"/>
                        </a:cubicBezTo>
                        <a:cubicBezTo>
                          <a:pt x="619" y="17109"/>
                          <a:pt x="48" y="16681"/>
                          <a:pt x="0" y="16193"/>
                        </a:cubicBezTo>
                        <a:lnTo>
                          <a:pt x="0" y="0"/>
                        </a:lnTo>
                        <a:lnTo>
                          <a:pt x="2989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A0FDF1">
                          <a:alpha val="41568"/>
                        </a:srgbClr>
                      </a:gs>
                      <a:gs pos="100000">
                        <a:srgbClr val="FFFFFF">
                          <a:alpha val="37254"/>
                        </a:srgbClr>
                      </a:gs>
                    </a:gsLst>
                    <a:lin ang="16200038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70" name="Google Shape;1970;p29">
                    <a:extLst>
                      <a:ext uri="{FF2B5EF4-FFF2-40B4-BE49-F238E27FC236}">
                        <a16:creationId xmlns:a16="http://schemas.microsoft.com/office/drawing/2014/main" id="{3A4B5A08-ED29-B73F-8364-0C1586068B25}"/>
                      </a:ext>
                    </a:extLst>
                  </p:cNvPr>
                  <p:cNvGrpSpPr/>
                  <p:nvPr/>
                </p:nvGrpSpPr>
                <p:grpSpPr>
                  <a:xfrm>
                    <a:off x="725225" y="2741788"/>
                    <a:ext cx="59550" cy="283100"/>
                    <a:chOff x="3291025" y="2708875"/>
                    <a:chExt cx="59550" cy="283100"/>
                  </a:xfrm>
                </p:grpSpPr>
                <p:sp>
                  <p:nvSpPr>
                    <p:cNvPr id="1971" name="Google Shape;1971;p29">
                      <a:extLst>
                        <a:ext uri="{FF2B5EF4-FFF2-40B4-BE49-F238E27FC236}">
                          <a16:creationId xmlns:a16="http://schemas.microsoft.com/office/drawing/2014/main" id="{19837833-15C5-12E1-F054-C4FDBDD789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025" y="2952350"/>
                      <a:ext cx="11925" cy="1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90" extrusionOk="0">
                          <a:moveTo>
                            <a:pt x="238" y="1"/>
                          </a:moveTo>
                          <a:cubicBezTo>
                            <a:pt x="107" y="1"/>
                            <a:pt x="0" y="108"/>
                            <a:pt x="0" y="239"/>
                          </a:cubicBezTo>
                          <a:cubicBezTo>
                            <a:pt x="0" y="382"/>
                            <a:pt x="107" y="489"/>
                            <a:pt x="238" y="489"/>
                          </a:cubicBezTo>
                          <a:cubicBezTo>
                            <a:pt x="369" y="489"/>
                            <a:pt x="477" y="382"/>
                            <a:pt x="477" y="239"/>
                          </a:cubicBezTo>
                          <a:cubicBezTo>
                            <a:pt x="477" y="108"/>
                            <a:pt x="369" y="1"/>
                            <a:pt x="23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2" name="Google Shape;1972;p29">
                      <a:extLst>
                        <a:ext uri="{FF2B5EF4-FFF2-40B4-BE49-F238E27FC236}">
                          <a16:creationId xmlns:a16="http://schemas.microsoft.com/office/drawing/2014/main" id="{48195384-9508-662C-3240-15605CA180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9112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1"/>
                          </a:moveTo>
                          <a:cubicBezTo>
                            <a:pt x="108" y="1"/>
                            <a:pt x="1" y="251"/>
                            <a:pt x="156" y="406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3" name="Google Shape;1973;p29">
                      <a:extLst>
                        <a:ext uri="{FF2B5EF4-FFF2-40B4-BE49-F238E27FC236}">
                          <a16:creationId xmlns:a16="http://schemas.microsoft.com/office/drawing/2014/main" id="{5444C176-3534-2B53-06E9-C94D9633A6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900" y="2851150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22" y="1"/>
                          </a:moveTo>
                          <a:cubicBezTo>
                            <a:pt x="107" y="1"/>
                            <a:pt x="0" y="251"/>
                            <a:pt x="155" y="406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72" y="108"/>
                            <a:pt x="464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4" name="Google Shape;1974;p29">
                      <a:extLst>
                        <a:ext uri="{FF2B5EF4-FFF2-40B4-BE49-F238E27FC236}">
                          <a16:creationId xmlns:a16="http://schemas.microsoft.com/office/drawing/2014/main" id="{2E894CDF-C05D-F743-28AF-47C4511636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7725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0"/>
                          </a:moveTo>
                          <a:cubicBezTo>
                            <a:pt x="108" y="0"/>
                            <a:pt x="1" y="262"/>
                            <a:pt x="156" y="405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0"/>
                            <a:pt x="32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5" name="Google Shape;1975;p29">
                      <a:extLst>
                        <a:ext uri="{FF2B5EF4-FFF2-40B4-BE49-F238E27FC236}">
                          <a16:creationId xmlns:a16="http://schemas.microsoft.com/office/drawing/2014/main" id="{DED43A5A-FD86-3736-401C-46C827084A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850" y="2708875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34" y="1"/>
                          </a:moveTo>
                          <a:cubicBezTo>
                            <a:pt x="119" y="1"/>
                            <a:pt x="0" y="263"/>
                            <a:pt x="155" y="405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60" y="108"/>
                            <a:pt x="46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6" name="Google Shape;1976;p29">
                      <a:extLst>
                        <a:ext uri="{FF2B5EF4-FFF2-40B4-BE49-F238E27FC236}">
                          <a16:creationId xmlns:a16="http://schemas.microsoft.com/office/drawing/2014/main" id="{FBE034F1-1EAC-EFE6-76FB-2008F709FC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600" y="2772575"/>
                      <a:ext cx="122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9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8"/>
                            <a:pt x="0" y="239"/>
                          </a:cubicBezTo>
                          <a:cubicBezTo>
                            <a:pt x="0" y="370"/>
                            <a:pt x="107" y="477"/>
                            <a:pt x="238" y="477"/>
                          </a:cubicBezTo>
                          <a:cubicBezTo>
                            <a:pt x="369" y="477"/>
                            <a:pt x="488" y="370"/>
                            <a:pt x="488" y="239"/>
                          </a:cubicBezTo>
                          <a:cubicBezTo>
                            <a:pt x="488" y="108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7" name="Google Shape;1977;p29">
                      <a:extLst>
                        <a:ext uri="{FF2B5EF4-FFF2-40B4-BE49-F238E27FC236}">
                          <a16:creationId xmlns:a16="http://schemas.microsoft.com/office/drawing/2014/main" id="{8FF99D30-F87C-631F-B1BB-BB3E265433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750" y="2980050"/>
                      <a:ext cx="119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7"/>
                            <a:pt x="0" y="238"/>
                          </a:cubicBezTo>
                          <a:cubicBezTo>
                            <a:pt x="0" y="369"/>
                            <a:pt x="107" y="476"/>
                            <a:pt x="238" y="476"/>
                          </a:cubicBezTo>
                          <a:cubicBezTo>
                            <a:pt x="369" y="476"/>
                            <a:pt x="476" y="369"/>
                            <a:pt x="476" y="238"/>
                          </a:cubicBezTo>
                          <a:cubicBezTo>
                            <a:pt x="476" y="107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978" name="Google Shape;1978;p29">
                    <a:extLst>
                      <a:ext uri="{FF2B5EF4-FFF2-40B4-BE49-F238E27FC236}">
                        <a16:creationId xmlns:a16="http://schemas.microsoft.com/office/drawing/2014/main" id="{A7588F2C-CC7D-ECE1-7978-32B2D1E3DFAA}"/>
                      </a:ext>
                    </a:extLst>
                  </p:cNvPr>
                  <p:cNvSpPr/>
                  <p:nvPr/>
                </p:nvSpPr>
                <p:spPr>
                  <a:xfrm>
                    <a:off x="880900" y="3673463"/>
                    <a:ext cx="373575" cy="231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3" h="9240" extrusionOk="0">
                        <a:moveTo>
                          <a:pt x="14943" y="60"/>
                        </a:moveTo>
                        <a:lnTo>
                          <a:pt x="14942" y="314"/>
                        </a:lnTo>
                        <a:lnTo>
                          <a:pt x="14942" y="314"/>
                        </a:lnTo>
                        <a:cubicBezTo>
                          <a:pt x="14942" y="312"/>
                          <a:pt x="14942" y="311"/>
                          <a:pt x="14943" y="310"/>
                        </a:cubicBezTo>
                        <a:lnTo>
                          <a:pt x="14943" y="250"/>
                        </a:lnTo>
                        <a:cubicBezTo>
                          <a:pt x="14943" y="191"/>
                          <a:pt x="14943" y="119"/>
                          <a:pt x="14943" y="60"/>
                        </a:cubicBezTo>
                        <a:close/>
                        <a:moveTo>
                          <a:pt x="12" y="0"/>
                        </a:moveTo>
                        <a:lnTo>
                          <a:pt x="0" y="4882"/>
                        </a:lnTo>
                        <a:cubicBezTo>
                          <a:pt x="0" y="6001"/>
                          <a:pt x="727" y="7120"/>
                          <a:pt x="2203" y="7965"/>
                        </a:cubicBezTo>
                        <a:cubicBezTo>
                          <a:pt x="2382" y="8072"/>
                          <a:pt x="2560" y="8168"/>
                          <a:pt x="2751" y="8251"/>
                        </a:cubicBezTo>
                        <a:cubicBezTo>
                          <a:pt x="2822" y="8287"/>
                          <a:pt x="2882" y="8311"/>
                          <a:pt x="2953" y="8334"/>
                        </a:cubicBezTo>
                        <a:cubicBezTo>
                          <a:pt x="3060" y="8382"/>
                          <a:pt x="3167" y="8442"/>
                          <a:pt x="3286" y="8489"/>
                        </a:cubicBezTo>
                        <a:lnTo>
                          <a:pt x="3346" y="8513"/>
                        </a:lnTo>
                        <a:cubicBezTo>
                          <a:pt x="3394" y="8525"/>
                          <a:pt x="3429" y="8537"/>
                          <a:pt x="3477" y="8561"/>
                        </a:cubicBezTo>
                        <a:cubicBezTo>
                          <a:pt x="3620" y="8608"/>
                          <a:pt x="3775" y="8668"/>
                          <a:pt x="3917" y="8715"/>
                        </a:cubicBezTo>
                        <a:lnTo>
                          <a:pt x="4084" y="8763"/>
                        </a:lnTo>
                        <a:lnTo>
                          <a:pt x="4191" y="8799"/>
                        </a:lnTo>
                        <a:cubicBezTo>
                          <a:pt x="4251" y="8811"/>
                          <a:pt x="4310" y="8823"/>
                          <a:pt x="4382" y="8846"/>
                        </a:cubicBezTo>
                        <a:cubicBezTo>
                          <a:pt x="4525" y="8882"/>
                          <a:pt x="4691" y="8918"/>
                          <a:pt x="4846" y="8954"/>
                        </a:cubicBezTo>
                        <a:cubicBezTo>
                          <a:pt x="4882" y="8965"/>
                          <a:pt x="4929" y="8977"/>
                          <a:pt x="4965" y="8989"/>
                        </a:cubicBezTo>
                        <a:cubicBezTo>
                          <a:pt x="5013" y="8989"/>
                          <a:pt x="5084" y="9001"/>
                          <a:pt x="5156" y="9013"/>
                        </a:cubicBezTo>
                        <a:cubicBezTo>
                          <a:pt x="5287" y="9037"/>
                          <a:pt x="5418" y="9061"/>
                          <a:pt x="5549" y="9085"/>
                        </a:cubicBezTo>
                        <a:cubicBezTo>
                          <a:pt x="5608" y="9096"/>
                          <a:pt x="5656" y="9108"/>
                          <a:pt x="5703" y="9108"/>
                        </a:cubicBezTo>
                        <a:cubicBezTo>
                          <a:pt x="5763" y="9120"/>
                          <a:pt x="5822" y="9120"/>
                          <a:pt x="5882" y="9132"/>
                        </a:cubicBezTo>
                        <a:cubicBezTo>
                          <a:pt x="6013" y="9144"/>
                          <a:pt x="6132" y="9168"/>
                          <a:pt x="6263" y="9180"/>
                        </a:cubicBezTo>
                        <a:lnTo>
                          <a:pt x="6430" y="9192"/>
                        </a:lnTo>
                        <a:lnTo>
                          <a:pt x="6608" y="9204"/>
                        </a:lnTo>
                        <a:cubicBezTo>
                          <a:pt x="6727" y="9215"/>
                          <a:pt x="6858" y="9215"/>
                          <a:pt x="6977" y="9227"/>
                        </a:cubicBezTo>
                        <a:cubicBezTo>
                          <a:pt x="7049" y="9227"/>
                          <a:pt x="7108" y="9227"/>
                          <a:pt x="7168" y="9239"/>
                        </a:cubicBezTo>
                        <a:lnTo>
                          <a:pt x="7930" y="9239"/>
                        </a:lnTo>
                        <a:lnTo>
                          <a:pt x="8049" y="9227"/>
                        </a:lnTo>
                        <a:cubicBezTo>
                          <a:pt x="8228" y="9227"/>
                          <a:pt x="8394" y="9204"/>
                          <a:pt x="8561" y="9192"/>
                        </a:cubicBezTo>
                        <a:lnTo>
                          <a:pt x="8763" y="9180"/>
                        </a:lnTo>
                        <a:lnTo>
                          <a:pt x="8859" y="9168"/>
                        </a:lnTo>
                        <a:lnTo>
                          <a:pt x="9013" y="9144"/>
                        </a:lnTo>
                        <a:cubicBezTo>
                          <a:pt x="9180" y="9132"/>
                          <a:pt x="9359" y="9108"/>
                          <a:pt x="9525" y="9073"/>
                        </a:cubicBezTo>
                        <a:lnTo>
                          <a:pt x="9656" y="9061"/>
                        </a:lnTo>
                        <a:lnTo>
                          <a:pt x="9716" y="9049"/>
                        </a:lnTo>
                        <a:cubicBezTo>
                          <a:pt x="9799" y="9025"/>
                          <a:pt x="9871" y="9013"/>
                          <a:pt x="9954" y="8989"/>
                        </a:cubicBezTo>
                        <a:cubicBezTo>
                          <a:pt x="10097" y="8965"/>
                          <a:pt x="10228" y="8942"/>
                          <a:pt x="10371" y="8906"/>
                        </a:cubicBezTo>
                        <a:cubicBezTo>
                          <a:pt x="10466" y="8882"/>
                          <a:pt x="10561" y="8858"/>
                          <a:pt x="10668" y="8823"/>
                        </a:cubicBezTo>
                        <a:cubicBezTo>
                          <a:pt x="10799" y="8787"/>
                          <a:pt x="10930" y="8751"/>
                          <a:pt x="11049" y="8715"/>
                        </a:cubicBezTo>
                        <a:lnTo>
                          <a:pt x="11133" y="8692"/>
                        </a:lnTo>
                        <a:cubicBezTo>
                          <a:pt x="11287" y="8644"/>
                          <a:pt x="11442" y="8584"/>
                          <a:pt x="11585" y="8537"/>
                        </a:cubicBezTo>
                        <a:cubicBezTo>
                          <a:pt x="11609" y="8525"/>
                          <a:pt x="11633" y="8513"/>
                          <a:pt x="11657" y="8501"/>
                        </a:cubicBezTo>
                        <a:cubicBezTo>
                          <a:pt x="11823" y="8442"/>
                          <a:pt x="11978" y="8370"/>
                          <a:pt x="12133" y="8299"/>
                        </a:cubicBezTo>
                        <a:lnTo>
                          <a:pt x="12276" y="8239"/>
                        </a:lnTo>
                        <a:cubicBezTo>
                          <a:pt x="12442" y="8156"/>
                          <a:pt x="12609" y="8061"/>
                          <a:pt x="12776" y="7977"/>
                        </a:cubicBezTo>
                        <a:lnTo>
                          <a:pt x="12871" y="7918"/>
                        </a:lnTo>
                        <a:cubicBezTo>
                          <a:pt x="13002" y="7834"/>
                          <a:pt x="13133" y="7751"/>
                          <a:pt x="13252" y="7668"/>
                        </a:cubicBezTo>
                        <a:lnTo>
                          <a:pt x="13311" y="7620"/>
                        </a:lnTo>
                        <a:cubicBezTo>
                          <a:pt x="13442" y="7525"/>
                          <a:pt x="13573" y="7430"/>
                          <a:pt x="13692" y="7322"/>
                        </a:cubicBezTo>
                        <a:lnTo>
                          <a:pt x="13752" y="7287"/>
                        </a:lnTo>
                        <a:lnTo>
                          <a:pt x="13812" y="7227"/>
                        </a:lnTo>
                        <a:cubicBezTo>
                          <a:pt x="13907" y="7132"/>
                          <a:pt x="14002" y="7049"/>
                          <a:pt x="14085" y="6953"/>
                        </a:cubicBezTo>
                        <a:lnTo>
                          <a:pt x="14133" y="6894"/>
                        </a:lnTo>
                        <a:cubicBezTo>
                          <a:pt x="14181" y="6834"/>
                          <a:pt x="14228" y="6787"/>
                          <a:pt x="14276" y="6727"/>
                        </a:cubicBezTo>
                        <a:cubicBezTo>
                          <a:pt x="14395" y="6584"/>
                          <a:pt x="14490" y="6441"/>
                          <a:pt x="14574" y="6275"/>
                        </a:cubicBezTo>
                        <a:cubicBezTo>
                          <a:pt x="14657" y="6144"/>
                          <a:pt x="14716" y="6001"/>
                          <a:pt x="14776" y="5858"/>
                        </a:cubicBezTo>
                        <a:cubicBezTo>
                          <a:pt x="14824" y="5715"/>
                          <a:pt x="14871" y="5572"/>
                          <a:pt x="14895" y="5429"/>
                        </a:cubicBezTo>
                        <a:cubicBezTo>
                          <a:pt x="14895" y="5417"/>
                          <a:pt x="14895" y="5405"/>
                          <a:pt x="14895" y="5394"/>
                        </a:cubicBezTo>
                        <a:cubicBezTo>
                          <a:pt x="14895" y="5394"/>
                          <a:pt x="14895" y="5394"/>
                          <a:pt x="14895" y="5382"/>
                        </a:cubicBezTo>
                        <a:cubicBezTo>
                          <a:pt x="14907" y="5322"/>
                          <a:pt x="14919" y="5251"/>
                          <a:pt x="14931" y="5179"/>
                        </a:cubicBezTo>
                        <a:lnTo>
                          <a:pt x="14931" y="5108"/>
                        </a:lnTo>
                        <a:lnTo>
                          <a:pt x="14931" y="5001"/>
                        </a:lnTo>
                        <a:lnTo>
                          <a:pt x="14931" y="4941"/>
                        </a:lnTo>
                        <a:lnTo>
                          <a:pt x="14942" y="314"/>
                        </a:lnTo>
                        <a:lnTo>
                          <a:pt x="14942" y="314"/>
                        </a:lnTo>
                        <a:cubicBezTo>
                          <a:pt x="14918" y="479"/>
                          <a:pt x="14883" y="644"/>
                          <a:pt x="14835" y="798"/>
                        </a:cubicBezTo>
                        <a:cubicBezTo>
                          <a:pt x="14835" y="798"/>
                          <a:pt x="14835" y="810"/>
                          <a:pt x="14835" y="822"/>
                        </a:cubicBezTo>
                        <a:cubicBezTo>
                          <a:pt x="14812" y="893"/>
                          <a:pt x="14788" y="964"/>
                          <a:pt x="14752" y="1036"/>
                        </a:cubicBezTo>
                        <a:lnTo>
                          <a:pt x="14752" y="1060"/>
                        </a:lnTo>
                        <a:cubicBezTo>
                          <a:pt x="14597" y="1405"/>
                          <a:pt x="14395" y="1726"/>
                          <a:pt x="14145" y="2012"/>
                        </a:cubicBezTo>
                        <a:lnTo>
                          <a:pt x="14097" y="2060"/>
                        </a:lnTo>
                        <a:cubicBezTo>
                          <a:pt x="13990" y="2179"/>
                          <a:pt x="13871" y="2286"/>
                          <a:pt x="13764" y="2393"/>
                        </a:cubicBezTo>
                        <a:lnTo>
                          <a:pt x="13704" y="2441"/>
                        </a:lnTo>
                        <a:cubicBezTo>
                          <a:pt x="13585" y="2548"/>
                          <a:pt x="13454" y="2643"/>
                          <a:pt x="13323" y="2738"/>
                        </a:cubicBezTo>
                        <a:lnTo>
                          <a:pt x="13264" y="2786"/>
                        </a:lnTo>
                        <a:cubicBezTo>
                          <a:pt x="13109" y="2893"/>
                          <a:pt x="12966" y="2989"/>
                          <a:pt x="12788" y="3084"/>
                        </a:cubicBezTo>
                        <a:cubicBezTo>
                          <a:pt x="12609" y="3179"/>
                          <a:pt x="12454" y="3262"/>
                          <a:pt x="12276" y="3346"/>
                        </a:cubicBezTo>
                        <a:lnTo>
                          <a:pt x="12145" y="3417"/>
                        </a:lnTo>
                        <a:cubicBezTo>
                          <a:pt x="11990" y="3489"/>
                          <a:pt x="11835" y="3560"/>
                          <a:pt x="11668" y="3620"/>
                        </a:cubicBezTo>
                        <a:lnTo>
                          <a:pt x="11597" y="3643"/>
                        </a:lnTo>
                        <a:cubicBezTo>
                          <a:pt x="11430" y="3715"/>
                          <a:pt x="11240" y="3774"/>
                          <a:pt x="11061" y="3834"/>
                        </a:cubicBezTo>
                        <a:cubicBezTo>
                          <a:pt x="10942" y="3870"/>
                          <a:pt x="10811" y="3905"/>
                          <a:pt x="10680" y="3941"/>
                        </a:cubicBezTo>
                        <a:cubicBezTo>
                          <a:pt x="10585" y="3965"/>
                          <a:pt x="10490" y="3989"/>
                          <a:pt x="10383" y="4012"/>
                        </a:cubicBezTo>
                        <a:cubicBezTo>
                          <a:pt x="10240" y="4048"/>
                          <a:pt x="10109" y="4084"/>
                          <a:pt x="9966" y="4108"/>
                        </a:cubicBezTo>
                        <a:cubicBezTo>
                          <a:pt x="9871" y="4132"/>
                          <a:pt x="9763" y="4155"/>
                          <a:pt x="9668" y="4167"/>
                        </a:cubicBezTo>
                        <a:lnTo>
                          <a:pt x="9537" y="4191"/>
                        </a:lnTo>
                        <a:cubicBezTo>
                          <a:pt x="9371" y="4215"/>
                          <a:pt x="9204" y="4239"/>
                          <a:pt x="9025" y="4262"/>
                        </a:cubicBezTo>
                        <a:lnTo>
                          <a:pt x="8870" y="4274"/>
                        </a:lnTo>
                        <a:cubicBezTo>
                          <a:pt x="8775" y="4286"/>
                          <a:pt x="8680" y="4298"/>
                          <a:pt x="8573" y="4310"/>
                        </a:cubicBezTo>
                        <a:cubicBezTo>
                          <a:pt x="8406" y="4322"/>
                          <a:pt x="8239" y="4334"/>
                          <a:pt x="8073" y="4334"/>
                        </a:cubicBezTo>
                        <a:lnTo>
                          <a:pt x="7751" y="4346"/>
                        </a:lnTo>
                        <a:lnTo>
                          <a:pt x="7335" y="4346"/>
                        </a:lnTo>
                        <a:cubicBezTo>
                          <a:pt x="7204" y="4346"/>
                          <a:pt x="7108" y="4346"/>
                          <a:pt x="7001" y="4334"/>
                        </a:cubicBezTo>
                        <a:cubicBezTo>
                          <a:pt x="6882" y="4322"/>
                          <a:pt x="6739" y="4322"/>
                          <a:pt x="6620" y="4322"/>
                        </a:cubicBezTo>
                        <a:cubicBezTo>
                          <a:pt x="6489" y="4310"/>
                          <a:pt x="6382" y="4298"/>
                          <a:pt x="6275" y="4286"/>
                        </a:cubicBezTo>
                        <a:cubicBezTo>
                          <a:pt x="6156" y="4274"/>
                          <a:pt x="6025" y="4262"/>
                          <a:pt x="5894" y="4251"/>
                        </a:cubicBezTo>
                        <a:cubicBezTo>
                          <a:pt x="5775" y="4227"/>
                          <a:pt x="5680" y="4215"/>
                          <a:pt x="5561" y="4203"/>
                        </a:cubicBezTo>
                        <a:cubicBezTo>
                          <a:pt x="5453" y="4179"/>
                          <a:pt x="5299" y="4155"/>
                          <a:pt x="5168" y="4132"/>
                        </a:cubicBezTo>
                        <a:cubicBezTo>
                          <a:pt x="5060" y="4108"/>
                          <a:pt x="4965" y="4084"/>
                          <a:pt x="4858" y="4072"/>
                        </a:cubicBezTo>
                        <a:cubicBezTo>
                          <a:pt x="4703" y="4036"/>
                          <a:pt x="4548" y="3989"/>
                          <a:pt x="4394" y="3953"/>
                        </a:cubicBezTo>
                        <a:cubicBezTo>
                          <a:pt x="4287" y="3929"/>
                          <a:pt x="4191" y="3905"/>
                          <a:pt x="4096" y="3870"/>
                        </a:cubicBezTo>
                        <a:lnTo>
                          <a:pt x="3941" y="3822"/>
                        </a:lnTo>
                        <a:cubicBezTo>
                          <a:pt x="3786" y="3774"/>
                          <a:pt x="3644" y="3727"/>
                          <a:pt x="3489" y="3679"/>
                        </a:cubicBezTo>
                        <a:cubicBezTo>
                          <a:pt x="3441" y="3655"/>
                          <a:pt x="3405" y="3643"/>
                          <a:pt x="3358" y="3631"/>
                        </a:cubicBezTo>
                        <a:cubicBezTo>
                          <a:pt x="3227" y="3572"/>
                          <a:pt x="3096" y="3512"/>
                          <a:pt x="2965" y="3465"/>
                        </a:cubicBezTo>
                        <a:cubicBezTo>
                          <a:pt x="2894" y="3429"/>
                          <a:pt x="2834" y="3405"/>
                          <a:pt x="2763" y="3370"/>
                        </a:cubicBezTo>
                        <a:cubicBezTo>
                          <a:pt x="2584" y="3286"/>
                          <a:pt x="2393" y="3191"/>
                          <a:pt x="2215" y="3084"/>
                        </a:cubicBezTo>
                        <a:cubicBezTo>
                          <a:pt x="1298" y="2560"/>
                          <a:pt x="667" y="1917"/>
                          <a:pt x="322" y="1250"/>
                        </a:cubicBezTo>
                        <a:cubicBezTo>
                          <a:pt x="119" y="869"/>
                          <a:pt x="12" y="441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" name="Google Shape;1979;p29">
                    <a:extLst>
                      <a:ext uri="{FF2B5EF4-FFF2-40B4-BE49-F238E27FC236}">
                        <a16:creationId xmlns:a16="http://schemas.microsoft.com/office/drawing/2014/main" id="{9A2AF94C-DA3E-D16B-EDAF-B6305AE18690}"/>
                      </a:ext>
                    </a:extLst>
                  </p:cNvPr>
                  <p:cNvSpPr/>
                  <p:nvPr/>
                </p:nvSpPr>
                <p:spPr>
                  <a:xfrm>
                    <a:off x="862150" y="3555288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90" y="1691"/>
                        </a:moveTo>
                        <a:cubicBezTo>
                          <a:pt x="16419" y="3382"/>
                          <a:pt x="16431" y="6132"/>
                          <a:pt x="13526" y="7823"/>
                        </a:cubicBezTo>
                        <a:cubicBezTo>
                          <a:pt x="10609" y="9513"/>
                          <a:pt x="5870" y="9513"/>
                          <a:pt x="2941" y="7823"/>
                        </a:cubicBezTo>
                        <a:cubicBezTo>
                          <a:pt x="12" y="6132"/>
                          <a:pt x="0" y="3382"/>
                          <a:pt x="2905" y="1691"/>
                        </a:cubicBezTo>
                        <a:cubicBezTo>
                          <a:pt x="5822" y="0"/>
                          <a:pt x="10561" y="0"/>
                          <a:pt x="13490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" name="Google Shape;1980;p29">
                    <a:extLst>
                      <a:ext uri="{FF2B5EF4-FFF2-40B4-BE49-F238E27FC236}">
                        <a16:creationId xmlns:a16="http://schemas.microsoft.com/office/drawing/2014/main" id="{2DEF2B5E-B27A-BF8B-12B3-105DEBAF379E}"/>
                      </a:ext>
                    </a:extLst>
                  </p:cNvPr>
                  <p:cNvSpPr/>
                  <p:nvPr/>
                </p:nvSpPr>
                <p:spPr>
                  <a:xfrm>
                    <a:off x="960975" y="3612438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7001" y="881"/>
                        </a:moveTo>
                        <a:cubicBezTo>
                          <a:pt x="8525" y="1762"/>
                          <a:pt x="8525" y="3179"/>
                          <a:pt x="7013" y="4060"/>
                        </a:cubicBezTo>
                        <a:cubicBezTo>
                          <a:pt x="5513" y="4941"/>
                          <a:pt x="3048" y="4941"/>
                          <a:pt x="1524" y="4060"/>
                        </a:cubicBezTo>
                        <a:cubicBezTo>
                          <a:pt x="0" y="3179"/>
                          <a:pt x="0" y="1762"/>
                          <a:pt x="1512" y="881"/>
                        </a:cubicBezTo>
                        <a:cubicBezTo>
                          <a:pt x="3024" y="0"/>
                          <a:pt x="5489" y="0"/>
                          <a:pt x="7001" y="88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" name="Google Shape;1981;p29">
                    <a:extLst>
                      <a:ext uri="{FF2B5EF4-FFF2-40B4-BE49-F238E27FC236}">
                        <a16:creationId xmlns:a16="http://schemas.microsoft.com/office/drawing/2014/main" id="{CBF1C64A-237B-BFF4-E6D1-876CB08279A5}"/>
                      </a:ext>
                    </a:extLst>
                  </p:cNvPr>
                  <p:cNvSpPr/>
                  <p:nvPr/>
                </p:nvSpPr>
                <p:spPr>
                  <a:xfrm>
                    <a:off x="985675" y="3630963"/>
                    <a:ext cx="163725" cy="8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9" h="3460" extrusionOk="0">
                        <a:moveTo>
                          <a:pt x="3264" y="0"/>
                        </a:moveTo>
                        <a:cubicBezTo>
                          <a:pt x="2501" y="0"/>
                          <a:pt x="1739" y="170"/>
                          <a:pt x="1155" y="509"/>
                        </a:cubicBezTo>
                        <a:cubicBezTo>
                          <a:pt x="0" y="1176"/>
                          <a:pt x="0" y="2272"/>
                          <a:pt x="1167" y="2950"/>
                        </a:cubicBezTo>
                        <a:cubicBezTo>
                          <a:pt x="1756" y="3290"/>
                          <a:pt x="2521" y="3459"/>
                          <a:pt x="3285" y="3459"/>
                        </a:cubicBezTo>
                        <a:cubicBezTo>
                          <a:pt x="4048" y="3459"/>
                          <a:pt x="4810" y="3290"/>
                          <a:pt x="5394" y="2950"/>
                        </a:cubicBezTo>
                        <a:cubicBezTo>
                          <a:pt x="6549" y="2272"/>
                          <a:pt x="6549" y="1176"/>
                          <a:pt x="5382" y="509"/>
                        </a:cubicBezTo>
                        <a:cubicBezTo>
                          <a:pt x="4793" y="170"/>
                          <a:pt x="4028" y="0"/>
                          <a:pt x="3264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" name="Google Shape;1982;p29">
                    <a:extLst>
                      <a:ext uri="{FF2B5EF4-FFF2-40B4-BE49-F238E27FC236}">
                        <a16:creationId xmlns:a16="http://schemas.microsoft.com/office/drawing/2014/main" id="{90588977-776C-C0ED-0960-1630E88CAC25}"/>
                      </a:ext>
                    </a:extLst>
                  </p:cNvPr>
                  <p:cNvSpPr/>
                  <p:nvPr/>
                </p:nvSpPr>
                <p:spPr>
                  <a:xfrm>
                    <a:off x="844875" y="3652913"/>
                    <a:ext cx="445525" cy="274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21" h="10990" extrusionOk="0">
                        <a:moveTo>
                          <a:pt x="17812" y="60"/>
                        </a:moveTo>
                        <a:lnTo>
                          <a:pt x="17812" y="215"/>
                        </a:lnTo>
                        <a:lnTo>
                          <a:pt x="17812" y="215"/>
                        </a:lnTo>
                        <a:cubicBezTo>
                          <a:pt x="17818" y="162"/>
                          <a:pt x="17820" y="106"/>
                          <a:pt x="17812" y="60"/>
                        </a:cubicBezTo>
                        <a:close/>
                        <a:moveTo>
                          <a:pt x="24" y="1"/>
                        </a:moveTo>
                        <a:lnTo>
                          <a:pt x="1" y="5811"/>
                        </a:lnTo>
                        <a:cubicBezTo>
                          <a:pt x="1" y="7144"/>
                          <a:pt x="882" y="8466"/>
                          <a:pt x="2632" y="9490"/>
                        </a:cubicBezTo>
                        <a:cubicBezTo>
                          <a:pt x="2846" y="9609"/>
                          <a:pt x="3061" y="9716"/>
                          <a:pt x="3287" y="9823"/>
                        </a:cubicBezTo>
                        <a:cubicBezTo>
                          <a:pt x="3370" y="9859"/>
                          <a:pt x="3442" y="9895"/>
                          <a:pt x="3525" y="9930"/>
                        </a:cubicBezTo>
                        <a:cubicBezTo>
                          <a:pt x="3656" y="9990"/>
                          <a:pt x="3787" y="10049"/>
                          <a:pt x="3918" y="10097"/>
                        </a:cubicBezTo>
                        <a:lnTo>
                          <a:pt x="3989" y="10133"/>
                        </a:lnTo>
                        <a:cubicBezTo>
                          <a:pt x="4049" y="10145"/>
                          <a:pt x="4096" y="10168"/>
                          <a:pt x="4144" y="10180"/>
                        </a:cubicBezTo>
                        <a:cubicBezTo>
                          <a:pt x="4323" y="10252"/>
                          <a:pt x="4501" y="10311"/>
                          <a:pt x="4680" y="10371"/>
                        </a:cubicBezTo>
                        <a:lnTo>
                          <a:pt x="4870" y="10430"/>
                        </a:lnTo>
                        <a:lnTo>
                          <a:pt x="5001" y="10466"/>
                        </a:lnTo>
                        <a:cubicBezTo>
                          <a:pt x="5073" y="10490"/>
                          <a:pt x="5144" y="10502"/>
                          <a:pt x="5227" y="10526"/>
                        </a:cubicBezTo>
                        <a:cubicBezTo>
                          <a:pt x="5406" y="10573"/>
                          <a:pt x="5597" y="10621"/>
                          <a:pt x="5775" y="10657"/>
                        </a:cubicBezTo>
                        <a:cubicBezTo>
                          <a:pt x="5835" y="10669"/>
                          <a:pt x="5882" y="10680"/>
                          <a:pt x="5930" y="10692"/>
                        </a:cubicBezTo>
                        <a:cubicBezTo>
                          <a:pt x="5978" y="10704"/>
                          <a:pt x="6073" y="10716"/>
                          <a:pt x="6156" y="10728"/>
                        </a:cubicBezTo>
                        <a:cubicBezTo>
                          <a:pt x="6299" y="10764"/>
                          <a:pt x="6466" y="10788"/>
                          <a:pt x="6621" y="10811"/>
                        </a:cubicBezTo>
                        <a:cubicBezTo>
                          <a:pt x="6692" y="10823"/>
                          <a:pt x="6751" y="10835"/>
                          <a:pt x="6811" y="10847"/>
                        </a:cubicBezTo>
                        <a:lnTo>
                          <a:pt x="7025" y="10871"/>
                        </a:lnTo>
                        <a:cubicBezTo>
                          <a:pt x="7168" y="10895"/>
                          <a:pt x="7323" y="10907"/>
                          <a:pt x="7466" y="10919"/>
                        </a:cubicBezTo>
                        <a:cubicBezTo>
                          <a:pt x="7537" y="10919"/>
                          <a:pt x="7609" y="10942"/>
                          <a:pt x="7680" y="10942"/>
                        </a:cubicBezTo>
                        <a:lnTo>
                          <a:pt x="7883" y="10954"/>
                        </a:lnTo>
                        <a:cubicBezTo>
                          <a:pt x="8025" y="10966"/>
                          <a:pt x="8180" y="10978"/>
                          <a:pt x="8323" y="10978"/>
                        </a:cubicBezTo>
                        <a:cubicBezTo>
                          <a:pt x="8406" y="10978"/>
                          <a:pt x="8478" y="10990"/>
                          <a:pt x="8549" y="10990"/>
                        </a:cubicBezTo>
                        <a:lnTo>
                          <a:pt x="9466" y="10990"/>
                        </a:lnTo>
                        <a:lnTo>
                          <a:pt x="9609" y="10978"/>
                        </a:lnTo>
                        <a:cubicBezTo>
                          <a:pt x="9811" y="10966"/>
                          <a:pt x="10014" y="10954"/>
                          <a:pt x="10204" y="10942"/>
                        </a:cubicBezTo>
                        <a:cubicBezTo>
                          <a:pt x="10288" y="10942"/>
                          <a:pt x="10371" y="10942"/>
                          <a:pt x="10454" y="10919"/>
                        </a:cubicBezTo>
                        <a:lnTo>
                          <a:pt x="10573" y="10907"/>
                        </a:lnTo>
                        <a:lnTo>
                          <a:pt x="10752" y="10883"/>
                        </a:lnTo>
                        <a:cubicBezTo>
                          <a:pt x="10954" y="10859"/>
                          <a:pt x="11169" y="10835"/>
                          <a:pt x="11371" y="10799"/>
                        </a:cubicBezTo>
                        <a:lnTo>
                          <a:pt x="11514" y="10776"/>
                        </a:lnTo>
                        <a:lnTo>
                          <a:pt x="11585" y="10764"/>
                        </a:lnTo>
                        <a:cubicBezTo>
                          <a:pt x="11681" y="10752"/>
                          <a:pt x="11776" y="10728"/>
                          <a:pt x="11871" y="10704"/>
                        </a:cubicBezTo>
                        <a:cubicBezTo>
                          <a:pt x="12038" y="10669"/>
                          <a:pt x="12205" y="10633"/>
                          <a:pt x="12371" y="10597"/>
                        </a:cubicBezTo>
                        <a:cubicBezTo>
                          <a:pt x="12490" y="10573"/>
                          <a:pt x="12597" y="10538"/>
                          <a:pt x="12717" y="10502"/>
                        </a:cubicBezTo>
                        <a:cubicBezTo>
                          <a:pt x="12871" y="10466"/>
                          <a:pt x="13026" y="10418"/>
                          <a:pt x="13181" y="10371"/>
                        </a:cubicBezTo>
                        <a:lnTo>
                          <a:pt x="13276" y="10347"/>
                        </a:lnTo>
                        <a:cubicBezTo>
                          <a:pt x="13455" y="10288"/>
                          <a:pt x="13633" y="10216"/>
                          <a:pt x="13812" y="10157"/>
                        </a:cubicBezTo>
                        <a:lnTo>
                          <a:pt x="13895" y="10121"/>
                        </a:lnTo>
                        <a:cubicBezTo>
                          <a:pt x="14086" y="10049"/>
                          <a:pt x="14276" y="9966"/>
                          <a:pt x="14467" y="9883"/>
                        </a:cubicBezTo>
                        <a:lnTo>
                          <a:pt x="14622" y="9799"/>
                        </a:lnTo>
                        <a:cubicBezTo>
                          <a:pt x="14836" y="9704"/>
                          <a:pt x="15038" y="9597"/>
                          <a:pt x="15217" y="9490"/>
                        </a:cubicBezTo>
                        <a:lnTo>
                          <a:pt x="15336" y="9418"/>
                        </a:lnTo>
                        <a:cubicBezTo>
                          <a:pt x="15491" y="9323"/>
                          <a:pt x="15645" y="9228"/>
                          <a:pt x="15788" y="9121"/>
                        </a:cubicBezTo>
                        <a:lnTo>
                          <a:pt x="15860" y="9073"/>
                        </a:lnTo>
                        <a:cubicBezTo>
                          <a:pt x="16026" y="8954"/>
                          <a:pt x="16169" y="8835"/>
                          <a:pt x="16312" y="8716"/>
                        </a:cubicBezTo>
                        <a:lnTo>
                          <a:pt x="16384" y="8656"/>
                        </a:lnTo>
                        <a:lnTo>
                          <a:pt x="16455" y="8585"/>
                        </a:lnTo>
                        <a:cubicBezTo>
                          <a:pt x="16574" y="8478"/>
                          <a:pt x="16681" y="8371"/>
                          <a:pt x="16777" y="8263"/>
                        </a:cubicBezTo>
                        <a:cubicBezTo>
                          <a:pt x="16800" y="8240"/>
                          <a:pt x="16824" y="8216"/>
                          <a:pt x="16836" y="8192"/>
                        </a:cubicBezTo>
                        <a:cubicBezTo>
                          <a:pt x="16896" y="8132"/>
                          <a:pt x="16955" y="8061"/>
                          <a:pt x="17015" y="7990"/>
                        </a:cubicBezTo>
                        <a:cubicBezTo>
                          <a:pt x="17146" y="7823"/>
                          <a:pt x="17265" y="7644"/>
                          <a:pt x="17372" y="7466"/>
                        </a:cubicBezTo>
                        <a:cubicBezTo>
                          <a:pt x="17467" y="7299"/>
                          <a:pt x="17539" y="7132"/>
                          <a:pt x="17610" y="6954"/>
                        </a:cubicBezTo>
                        <a:cubicBezTo>
                          <a:pt x="17670" y="6787"/>
                          <a:pt x="17717" y="6620"/>
                          <a:pt x="17753" y="6454"/>
                        </a:cubicBezTo>
                        <a:lnTo>
                          <a:pt x="17753" y="6406"/>
                        </a:lnTo>
                        <a:cubicBezTo>
                          <a:pt x="17753" y="6406"/>
                          <a:pt x="17753" y="6406"/>
                          <a:pt x="17753" y="6394"/>
                        </a:cubicBezTo>
                        <a:cubicBezTo>
                          <a:pt x="17777" y="6323"/>
                          <a:pt x="17777" y="6239"/>
                          <a:pt x="17789" y="6156"/>
                        </a:cubicBezTo>
                        <a:lnTo>
                          <a:pt x="17789" y="6061"/>
                        </a:lnTo>
                        <a:cubicBezTo>
                          <a:pt x="17789" y="6025"/>
                          <a:pt x="17789" y="5977"/>
                          <a:pt x="17800" y="5942"/>
                        </a:cubicBezTo>
                        <a:cubicBezTo>
                          <a:pt x="17812" y="5906"/>
                          <a:pt x="17800" y="5894"/>
                          <a:pt x="17800" y="5870"/>
                        </a:cubicBezTo>
                        <a:lnTo>
                          <a:pt x="17812" y="215"/>
                        </a:lnTo>
                        <a:lnTo>
                          <a:pt x="17812" y="215"/>
                        </a:lnTo>
                        <a:cubicBezTo>
                          <a:pt x="17809" y="245"/>
                          <a:pt x="17805" y="273"/>
                          <a:pt x="17800" y="298"/>
                        </a:cubicBezTo>
                        <a:lnTo>
                          <a:pt x="17800" y="370"/>
                        </a:lnTo>
                        <a:cubicBezTo>
                          <a:pt x="17789" y="560"/>
                          <a:pt x="17741" y="751"/>
                          <a:pt x="17681" y="941"/>
                        </a:cubicBezTo>
                        <a:lnTo>
                          <a:pt x="17681" y="977"/>
                        </a:lnTo>
                        <a:cubicBezTo>
                          <a:pt x="17646" y="1060"/>
                          <a:pt x="17622" y="1144"/>
                          <a:pt x="17586" y="1239"/>
                        </a:cubicBezTo>
                        <a:lnTo>
                          <a:pt x="17574" y="1263"/>
                        </a:lnTo>
                        <a:cubicBezTo>
                          <a:pt x="17396" y="1667"/>
                          <a:pt x="17146" y="2048"/>
                          <a:pt x="16848" y="2382"/>
                        </a:cubicBezTo>
                        <a:cubicBezTo>
                          <a:pt x="16836" y="2406"/>
                          <a:pt x="16812" y="2429"/>
                          <a:pt x="16788" y="2453"/>
                        </a:cubicBezTo>
                        <a:cubicBezTo>
                          <a:pt x="16669" y="2596"/>
                          <a:pt x="16527" y="2715"/>
                          <a:pt x="16396" y="2846"/>
                        </a:cubicBezTo>
                        <a:lnTo>
                          <a:pt x="16324" y="2906"/>
                        </a:lnTo>
                        <a:cubicBezTo>
                          <a:pt x="16181" y="3025"/>
                          <a:pt x="16026" y="3144"/>
                          <a:pt x="15872" y="3263"/>
                        </a:cubicBezTo>
                        <a:cubicBezTo>
                          <a:pt x="15848" y="3287"/>
                          <a:pt x="15824" y="3299"/>
                          <a:pt x="15800" y="3310"/>
                        </a:cubicBezTo>
                        <a:cubicBezTo>
                          <a:pt x="15622" y="3441"/>
                          <a:pt x="15431" y="3560"/>
                          <a:pt x="15229" y="3680"/>
                        </a:cubicBezTo>
                        <a:cubicBezTo>
                          <a:pt x="15038" y="3799"/>
                          <a:pt x="14836" y="3894"/>
                          <a:pt x="14633" y="3989"/>
                        </a:cubicBezTo>
                        <a:lnTo>
                          <a:pt x="14479" y="4072"/>
                        </a:lnTo>
                        <a:cubicBezTo>
                          <a:pt x="14288" y="4156"/>
                          <a:pt x="14098" y="4239"/>
                          <a:pt x="13907" y="4311"/>
                        </a:cubicBezTo>
                        <a:lnTo>
                          <a:pt x="13824" y="4346"/>
                        </a:lnTo>
                        <a:cubicBezTo>
                          <a:pt x="13621" y="4430"/>
                          <a:pt x="13407" y="4489"/>
                          <a:pt x="13193" y="4561"/>
                        </a:cubicBezTo>
                        <a:cubicBezTo>
                          <a:pt x="13038" y="4608"/>
                          <a:pt x="12895" y="4656"/>
                          <a:pt x="12728" y="4692"/>
                        </a:cubicBezTo>
                        <a:cubicBezTo>
                          <a:pt x="12609" y="4727"/>
                          <a:pt x="12502" y="4763"/>
                          <a:pt x="12383" y="4787"/>
                        </a:cubicBezTo>
                        <a:cubicBezTo>
                          <a:pt x="12216" y="4823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2"/>
                          <a:pt x="11526" y="4965"/>
                        </a:cubicBezTo>
                        <a:lnTo>
                          <a:pt x="11383" y="4989"/>
                        </a:lnTo>
                        <a:cubicBezTo>
                          <a:pt x="11181" y="5025"/>
                          <a:pt x="10966" y="5049"/>
                          <a:pt x="10764" y="5084"/>
                        </a:cubicBezTo>
                        <a:lnTo>
                          <a:pt x="10585" y="5096"/>
                        </a:lnTo>
                        <a:cubicBezTo>
                          <a:pt x="10466" y="5108"/>
                          <a:pt x="10347" y="5120"/>
                          <a:pt x="10216" y="5132"/>
                        </a:cubicBezTo>
                        <a:cubicBezTo>
                          <a:pt x="10026" y="5144"/>
                          <a:pt x="9823" y="5156"/>
                          <a:pt x="9621" y="5168"/>
                        </a:cubicBezTo>
                        <a:cubicBezTo>
                          <a:pt x="9502" y="5168"/>
                          <a:pt x="9371" y="5180"/>
                          <a:pt x="9240" y="5180"/>
                        </a:cubicBezTo>
                        <a:lnTo>
                          <a:pt x="8752" y="5180"/>
                        </a:lnTo>
                        <a:cubicBezTo>
                          <a:pt x="8621" y="5180"/>
                          <a:pt x="8478" y="5180"/>
                          <a:pt x="8347" y="5168"/>
                        </a:cubicBezTo>
                        <a:cubicBezTo>
                          <a:pt x="8204" y="5156"/>
                          <a:pt x="8049" y="5156"/>
                          <a:pt x="7894" y="5144"/>
                        </a:cubicBezTo>
                        <a:cubicBezTo>
                          <a:pt x="7752" y="5132"/>
                          <a:pt x="7621" y="5120"/>
                          <a:pt x="7490" y="5108"/>
                        </a:cubicBezTo>
                        <a:cubicBezTo>
                          <a:pt x="7347" y="5096"/>
                          <a:pt x="7192" y="5084"/>
                          <a:pt x="7037" y="5061"/>
                        </a:cubicBezTo>
                        <a:cubicBezTo>
                          <a:pt x="6894" y="5049"/>
                          <a:pt x="6775" y="5025"/>
                          <a:pt x="6644" y="5001"/>
                        </a:cubicBezTo>
                        <a:cubicBezTo>
                          <a:pt x="6478" y="4977"/>
                          <a:pt x="6323" y="4954"/>
                          <a:pt x="6168" y="4918"/>
                        </a:cubicBezTo>
                        <a:cubicBezTo>
                          <a:pt x="6049" y="4894"/>
                          <a:pt x="5918" y="4870"/>
                          <a:pt x="5799" y="4846"/>
                        </a:cubicBezTo>
                        <a:cubicBezTo>
                          <a:pt x="5608" y="4811"/>
                          <a:pt x="5430" y="4763"/>
                          <a:pt x="5239" y="4715"/>
                        </a:cubicBezTo>
                        <a:cubicBezTo>
                          <a:pt x="5120" y="4680"/>
                          <a:pt x="5001" y="4656"/>
                          <a:pt x="4894" y="4620"/>
                        </a:cubicBezTo>
                        <a:cubicBezTo>
                          <a:pt x="4823" y="4596"/>
                          <a:pt x="4763" y="4573"/>
                          <a:pt x="4704" y="4561"/>
                        </a:cubicBezTo>
                        <a:cubicBezTo>
                          <a:pt x="4513" y="4501"/>
                          <a:pt x="4335" y="4442"/>
                          <a:pt x="4156" y="4370"/>
                        </a:cubicBezTo>
                        <a:lnTo>
                          <a:pt x="4013" y="4322"/>
                        </a:lnTo>
                        <a:cubicBezTo>
                          <a:pt x="3846" y="4251"/>
                          <a:pt x="3692" y="4180"/>
                          <a:pt x="3537" y="4120"/>
                        </a:cubicBezTo>
                        <a:cubicBezTo>
                          <a:pt x="3453" y="4084"/>
                          <a:pt x="3382" y="4049"/>
                          <a:pt x="3311" y="4013"/>
                        </a:cubicBezTo>
                        <a:cubicBezTo>
                          <a:pt x="3084" y="3906"/>
                          <a:pt x="2858" y="3799"/>
                          <a:pt x="2656" y="3680"/>
                        </a:cubicBezTo>
                        <a:cubicBezTo>
                          <a:pt x="1548" y="3037"/>
                          <a:pt x="798" y="2287"/>
                          <a:pt x="394" y="1477"/>
                        </a:cubicBezTo>
                        <a:cubicBezTo>
                          <a:pt x="155" y="1024"/>
                          <a:pt x="24" y="512"/>
                          <a:pt x="2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" name="Google Shape;1983;p29">
                    <a:extLst>
                      <a:ext uri="{FF2B5EF4-FFF2-40B4-BE49-F238E27FC236}">
                        <a16:creationId xmlns:a16="http://schemas.microsoft.com/office/drawing/2014/main" id="{4C07A13E-ACE9-084A-37CD-E6FAE3D81E2A}"/>
                      </a:ext>
                    </a:extLst>
                  </p:cNvPr>
                  <p:cNvSpPr/>
                  <p:nvPr/>
                </p:nvSpPr>
                <p:spPr>
                  <a:xfrm>
                    <a:off x="822850" y="3511813"/>
                    <a:ext cx="489375" cy="28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36" extrusionOk="0">
                        <a:moveTo>
                          <a:pt x="16074" y="2025"/>
                        </a:moveTo>
                        <a:cubicBezTo>
                          <a:pt x="19563" y="4037"/>
                          <a:pt x="19574" y="7299"/>
                          <a:pt x="16110" y="9324"/>
                        </a:cubicBezTo>
                        <a:cubicBezTo>
                          <a:pt x="12645" y="11336"/>
                          <a:pt x="7001" y="11336"/>
                          <a:pt x="3513" y="9324"/>
                        </a:cubicBezTo>
                        <a:cubicBezTo>
                          <a:pt x="12" y="7299"/>
                          <a:pt x="1" y="4037"/>
                          <a:pt x="3465" y="2025"/>
                        </a:cubicBezTo>
                        <a:cubicBezTo>
                          <a:pt x="6942" y="1"/>
                          <a:pt x="12574" y="1"/>
                          <a:pt x="16074" y="2025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" name="Google Shape;1984;p29">
                    <a:extLst>
                      <a:ext uri="{FF2B5EF4-FFF2-40B4-BE49-F238E27FC236}">
                        <a16:creationId xmlns:a16="http://schemas.microsoft.com/office/drawing/2014/main" id="{88EDD1D5-7616-1EEE-E921-170DA7848115}"/>
                      </a:ext>
                    </a:extLst>
                  </p:cNvPr>
                  <p:cNvSpPr/>
                  <p:nvPr/>
                </p:nvSpPr>
                <p:spPr>
                  <a:xfrm>
                    <a:off x="979725" y="3602613"/>
                    <a:ext cx="1759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37" h="4073" extrusionOk="0">
                        <a:moveTo>
                          <a:pt x="5775" y="727"/>
                        </a:moveTo>
                        <a:cubicBezTo>
                          <a:pt x="7025" y="1453"/>
                          <a:pt x="7037" y="2632"/>
                          <a:pt x="5787" y="3346"/>
                        </a:cubicBezTo>
                        <a:cubicBezTo>
                          <a:pt x="4548" y="4072"/>
                          <a:pt x="2512" y="4072"/>
                          <a:pt x="1262" y="3346"/>
                        </a:cubicBezTo>
                        <a:cubicBezTo>
                          <a:pt x="12" y="2620"/>
                          <a:pt x="0" y="1453"/>
                          <a:pt x="1250" y="727"/>
                        </a:cubicBezTo>
                        <a:cubicBezTo>
                          <a:pt x="2500" y="0"/>
                          <a:pt x="4513" y="0"/>
                          <a:pt x="5775" y="727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" name="Google Shape;1985;p29">
                    <a:extLst>
                      <a:ext uri="{FF2B5EF4-FFF2-40B4-BE49-F238E27FC236}">
                        <a16:creationId xmlns:a16="http://schemas.microsoft.com/office/drawing/2014/main" id="{A444B16A-3D10-BC41-642C-7FB37BDF3E31}"/>
                      </a:ext>
                    </a:extLst>
                  </p:cNvPr>
                  <p:cNvSpPr/>
                  <p:nvPr/>
                </p:nvSpPr>
                <p:spPr>
                  <a:xfrm>
                    <a:off x="880600" y="3468063"/>
                    <a:ext cx="373875" cy="230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9" extrusionOk="0">
                        <a:moveTo>
                          <a:pt x="14943" y="60"/>
                        </a:moveTo>
                        <a:lnTo>
                          <a:pt x="14942" y="412"/>
                        </a:lnTo>
                        <a:lnTo>
                          <a:pt x="14942" y="412"/>
                        </a:lnTo>
                        <a:cubicBezTo>
                          <a:pt x="14946" y="386"/>
                          <a:pt x="14951" y="360"/>
                          <a:pt x="14955" y="334"/>
                        </a:cubicBezTo>
                        <a:lnTo>
                          <a:pt x="14955" y="275"/>
                        </a:lnTo>
                        <a:cubicBezTo>
                          <a:pt x="14955" y="203"/>
                          <a:pt x="14955" y="132"/>
                          <a:pt x="14943" y="60"/>
                        </a:cubicBezTo>
                        <a:close/>
                        <a:moveTo>
                          <a:pt x="12" y="1"/>
                        </a:moveTo>
                        <a:lnTo>
                          <a:pt x="0" y="4882"/>
                        </a:lnTo>
                        <a:cubicBezTo>
                          <a:pt x="0" y="6001"/>
                          <a:pt x="727" y="7121"/>
                          <a:pt x="2203" y="7966"/>
                        </a:cubicBezTo>
                        <a:cubicBezTo>
                          <a:pt x="2382" y="8073"/>
                          <a:pt x="2560" y="8168"/>
                          <a:pt x="2751" y="8252"/>
                        </a:cubicBezTo>
                        <a:cubicBezTo>
                          <a:pt x="2822" y="8287"/>
                          <a:pt x="2882" y="8311"/>
                          <a:pt x="2941" y="8335"/>
                        </a:cubicBezTo>
                        <a:cubicBezTo>
                          <a:pt x="3060" y="8395"/>
                          <a:pt x="3167" y="8442"/>
                          <a:pt x="3287" y="8490"/>
                        </a:cubicBezTo>
                        <a:lnTo>
                          <a:pt x="3346" y="8514"/>
                        </a:lnTo>
                        <a:lnTo>
                          <a:pt x="3477" y="8561"/>
                        </a:lnTo>
                        <a:cubicBezTo>
                          <a:pt x="3620" y="8609"/>
                          <a:pt x="3775" y="8668"/>
                          <a:pt x="3918" y="8704"/>
                        </a:cubicBezTo>
                        <a:lnTo>
                          <a:pt x="4084" y="8752"/>
                        </a:lnTo>
                        <a:lnTo>
                          <a:pt x="4191" y="8788"/>
                        </a:lnTo>
                        <a:cubicBezTo>
                          <a:pt x="4251" y="8811"/>
                          <a:pt x="4310" y="8823"/>
                          <a:pt x="4382" y="8835"/>
                        </a:cubicBezTo>
                        <a:cubicBezTo>
                          <a:pt x="4525" y="8871"/>
                          <a:pt x="4691" y="8919"/>
                          <a:pt x="4846" y="8954"/>
                        </a:cubicBezTo>
                        <a:cubicBezTo>
                          <a:pt x="4882" y="8954"/>
                          <a:pt x="4918" y="8966"/>
                          <a:pt x="4965" y="8978"/>
                        </a:cubicBezTo>
                        <a:lnTo>
                          <a:pt x="5156" y="9014"/>
                        </a:lnTo>
                        <a:cubicBezTo>
                          <a:pt x="5287" y="9038"/>
                          <a:pt x="5418" y="9061"/>
                          <a:pt x="5549" y="9085"/>
                        </a:cubicBezTo>
                        <a:cubicBezTo>
                          <a:pt x="5596" y="9085"/>
                          <a:pt x="5656" y="9097"/>
                          <a:pt x="5703" y="9109"/>
                        </a:cubicBezTo>
                        <a:cubicBezTo>
                          <a:pt x="5763" y="9121"/>
                          <a:pt x="5823" y="9121"/>
                          <a:pt x="5882" y="9133"/>
                        </a:cubicBezTo>
                        <a:lnTo>
                          <a:pt x="6251" y="9169"/>
                        </a:lnTo>
                        <a:cubicBezTo>
                          <a:pt x="6323" y="9169"/>
                          <a:pt x="6370" y="9180"/>
                          <a:pt x="6430" y="9192"/>
                        </a:cubicBezTo>
                        <a:lnTo>
                          <a:pt x="6608" y="9204"/>
                        </a:lnTo>
                        <a:cubicBezTo>
                          <a:pt x="6727" y="9204"/>
                          <a:pt x="6858" y="9216"/>
                          <a:pt x="6977" y="9216"/>
                        </a:cubicBezTo>
                        <a:lnTo>
                          <a:pt x="7168" y="9228"/>
                        </a:lnTo>
                        <a:lnTo>
                          <a:pt x="7930" y="9228"/>
                        </a:lnTo>
                        <a:lnTo>
                          <a:pt x="8049" y="9216"/>
                        </a:lnTo>
                        <a:cubicBezTo>
                          <a:pt x="8228" y="9216"/>
                          <a:pt x="8394" y="9204"/>
                          <a:pt x="8561" y="9192"/>
                        </a:cubicBezTo>
                        <a:cubicBezTo>
                          <a:pt x="8632" y="9192"/>
                          <a:pt x="8692" y="9180"/>
                          <a:pt x="8763" y="9169"/>
                        </a:cubicBezTo>
                        <a:lnTo>
                          <a:pt x="8859" y="9157"/>
                        </a:lnTo>
                        <a:lnTo>
                          <a:pt x="9013" y="9145"/>
                        </a:lnTo>
                        <a:cubicBezTo>
                          <a:pt x="9180" y="9121"/>
                          <a:pt x="9359" y="9097"/>
                          <a:pt x="9525" y="9073"/>
                        </a:cubicBezTo>
                        <a:lnTo>
                          <a:pt x="9656" y="9049"/>
                        </a:lnTo>
                        <a:lnTo>
                          <a:pt x="9716" y="9038"/>
                        </a:lnTo>
                        <a:cubicBezTo>
                          <a:pt x="9799" y="9026"/>
                          <a:pt x="9871" y="9002"/>
                          <a:pt x="9954" y="8990"/>
                        </a:cubicBezTo>
                        <a:cubicBezTo>
                          <a:pt x="10097" y="8954"/>
                          <a:pt x="10228" y="8930"/>
                          <a:pt x="10371" y="8895"/>
                        </a:cubicBezTo>
                        <a:cubicBezTo>
                          <a:pt x="10466" y="8871"/>
                          <a:pt x="10561" y="8847"/>
                          <a:pt x="10668" y="8823"/>
                        </a:cubicBezTo>
                        <a:cubicBezTo>
                          <a:pt x="10799" y="8788"/>
                          <a:pt x="10930" y="8752"/>
                          <a:pt x="11049" y="8704"/>
                        </a:cubicBezTo>
                        <a:lnTo>
                          <a:pt x="11133" y="8692"/>
                        </a:lnTo>
                        <a:cubicBezTo>
                          <a:pt x="11288" y="8633"/>
                          <a:pt x="11442" y="8585"/>
                          <a:pt x="11585" y="8526"/>
                        </a:cubicBezTo>
                        <a:cubicBezTo>
                          <a:pt x="11609" y="8514"/>
                          <a:pt x="11633" y="8502"/>
                          <a:pt x="11657" y="8502"/>
                        </a:cubicBezTo>
                        <a:cubicBezTo>
                          <a:pt x="11811" y="8442"/>
                          <a:pt x="11978" y="8371"/>
                          <a:pt x="12133" y="8299"/>
                        </a:cubicBezTo>
                        <a:lnTo>
                          <a:pt x="12276" y="8228"/>
                        </a:lnTo>
                        <a:cubicBezTo>
                          <a:pt x="12442" y="8145"/>
                          <a:pt x="12609" y="8061"/>
                          <a:pt x="12776" y="7966"/>
                        </a:cubicBezTo>
                        <a:lnTo>
                          <a:pt x="12871" y="7906"/>
                        </a:lnTo>
                        <a:cubicBezTo>
                          <a:pt x="13002" y="7835"/>
                          <a:pt x="13133" y="7752"/>
                          <a:pt x="13252" y="7668"/>
                        </a:cubicBezTo>
                        <a:lnTo>
                          <a:pt x="13312" y="7621"/>
                        </a:lnTo>
                        <a:cubicBezTo>
                          <a:pt x="13443" y="7525"/>
                          <a:pt x="13574" y="7418"/>
                          <a:pt x="13693" y="7323"/>
                        </a:cubicBezTo>
                        <a:lnTo>
                          <a:pt x="13752" y="7275"/>
                        </a:lnTo>
                        <a:cubicBezTo>
                          <a:pt x="13764" y="7252"/>
                          <a:pt x="13788" y="7240"/>
                          <a:pt x="13812" y="7216"/>
                        </a:cubicBezTo>
                        <a:cubicBezTo>
                          <a:pt x="13907" y="7133"/>
                          <a:pt x="14002" y="7037"/>
                          <a:pt x="14085" y="6942"/>
                        </a:cubicBezTo>
                        <a:lnTo>
                          <a:pt x="14133" y="6883"/>
                        </a:lnTo>
                        <a:cubicBezTo>
                          <a:pt x="14181" y="6835"/>
                          <a:pt x="14228" y="6775"/>
                          <a:pt x="14276" y="6716"/>
                        </a:cubicBezTo>
                        <a:cubicBezTo>
                          <a:pt x="14395" y="6573"/>
                          <a:pt x="14490" y="6430"/>
                          <a:pt x="14574" y="6275"/>
                        </a:cubicBezTo>
                        <a:cubicBezTo>
                          <a:pt x="14657" y="6132"/>
                          <a:pt x="14717" y="5990"/>
                          <a:pt x="14776" y="5847"/>
                        </a:cubicBezTo>
                        <a:cubicBezTo>
                          <a:pt x="14824" y="5704"/>
                          <a:pt x="14871" y="5573"/>
                          <a:pt x="14895" y="5430"/>
                        </a:cubicBezTo>
                        <a:cubicBezTo>
                          <a:pt x="14895" y="5418"/>
                          <a:pt x="14895" y="5394"/>
                          <a:pt x="14895" y="5382"/>
                        </a:cubicBezTo>
                        <a:cubicBezTo>
                          <a:pt x="14907" y="5311"/>
                          <a:pt x="14919" y="5251"/>
                          <a:pt x="14931" y="5180"/>
                        </a:cubicBezTo>
                        <a:lnTo>
                          <a:pt x="14931" y="5097"/>
                        </a:lnTo>
                        <a:lnTo>
                          <a:pt x="14931" y="5001"/>
                        </a:lnTo>
                        <a:lnTo>
                          <a:pt x="14931" y="4942"/>
                        </a:lnTo>
                        <a:lnTo>
                          <a:pt x="14942" y="412"/>
                        </a:lnTo>
                        <a:lnTo>
                          <a:pt x="14942" y="412"/>
                        </a:lnTo>
                        <a:cubicBezTo>
                          <a:pt x="14919" y="544"/>
                          <a:pt x="14887" y="681"/>
                          <a:pt x="14847" y="810"/>
                        </a:cubicBezTo>
                        <a:cubicBezTo>
                          <a:pt x="14847" y="822"/>
                          <a:pt x="14847" y="834"/>
                          <a:pt x="14847" y="834"/>
                        </a:cubicBezTo>
                        <a:cubicBezTo>
                          <a:pt x="14824" y="906"/>
                          <a:pt x="14800" y="989"/>
                          <a:pt x="14764" y="1060"/>
                        </a:cubicBezTo>
                        <a:lnTo>
                          <a:pt x="14764" y="1084"/>
                        </a:lnTo>
                        <a:cubicBezTo>
                          <a:pt x="14609" y="1430"/>
                          <a:pt x="14407" y="1739"/>
                          <a:pt x="14157" y="2025"/>
                        </a:cubicBezTo>
                        <a:cubicBezTo>
                          <a:pt x="14133" y="2049"/>
                          <a:pt x="14121" y="2061"/>
                          <a:pt x="14109" y="2084"/>
                        </a:cubicBezTo>
                        <a:cubicBezTo>
                          <a:pt x="13990" y="2192"/>
                          <a:pt x="13883" y="2299"/>
                          <a:pt x="13764" y="2406"/>
                        </a:cubicBezTo>
                        <a:lnTo>
                          <a:pt x="13704" y="2453"/>
                        </a:lnTo>
                        <a:cubicBezTo>
                          <a:pt x="13585" y="2561"/>
                          <a:pt x="13454" y="2656"/>
                          <a:pt x="13323" y="2751"/>
                        </a:cubicBezTo>
                        <a:lnTo>
                          <a:pt x="13264" y="2787"/>
                        </a:lnTo>
                        <a:cubicBezTo>
                          <a:pt x="13109" y="2894"/>
                          <a:pt x="12966" y="3001"/>
                          <a:pt x="12788" y="3084"/>
                        </a:cubicBezTo>
                        <a:cubicBezTo>
                          <a:pt x="12609" y="3180"/>
                          <a:pt x="12454" y="3275"/>
                          <a:pt x="12276" y="3358"/>
                        </a:cubicBezTo>
                        <a:lnTo>
                          <a:pt x="12145" y="3418"/>
                        </a:lnTo>
                        <a:cubicBezTo>
                          <a:pt x="11990" y="3489"/>
                          <a:pt x="11835" y="3561"/>
                          <a:pt x="11669" y="3620"/>
                        </a:cubicBezTo>
                        <a:lnTo>
                          <a:pt x="11597" y="3644"/>
                        </a:lnTo>
                        <a:cubicBezTo>
                          <a:pt x="11430" y="3716"/>
                          <a:pt x="11240" y="3775"/>
                          <a:pt x="11061" y="3835"/>
                        </a:cubicBezTo>
                        <a:cubicBezTo>
                          <a:pt x="10942" y="3870"/>
                          <a:pt x="10811" y="3906"/>
                          <a:pt x="10680" y="3942"/>
                        </a:cubicBezTo>
                        <a:cubicBezTo>
                          <a:pt x="10585" y="3966"/>
                          <a:pt x="10490" y="4001"/>
                          <a:pt x="10383" y="4025"/>
                        </a:cubicBezTo>
                        <a:cubicBezTo>
                          <a:pt x="10240" y="4061"/>
                          <a:pt x="10109" y="4085"/>
                          <a:pt x="9966" y="4108"/>
                        </a:cubicBezTo>
                        <a:cubicBezTo>
                          <a:pt x="9859" y="4132"/>
                          <a:pt x="9764" y="4156"/>
                          <a:pt x="9668" y="4168"/>
                        </a:cubicBezTo>
                        <a:lnTo>
                          <a:pt x="9537" y="4192"/>
                        </a:lnTo>
                        <a:cubicBezTo>
                          <a:pt x="9371" y="4216"/>
                          <a:pt x="9204" y="4251"/>
                          <a:pt x="9025" y="4263"/>
                        </a:cubicBezTo>
                        <a:lnTo>
                          <a:pt x="8871" y="4287"/>
                        </a:lnTo>
                        <a:cubicBezTo>
                          <a:pt x="8775" y="4299"/>
                          <a:pt x="8680" y="4299"/>
                          <a:pt x="8573" y="4311"/>
                        </a:cubicBezTo>
                        <a:cubicBezTo>
                          <a:pt x="8406" y="4323"/>
                          <a:pt x="8240" y="4335"/>
                          <a:pt x="8073" y="4347"/>
                        </a:cubicBezTo>
                        <a:cubicBezTo>
                          <a:pt x="7966" y="4347"/>
                          <a:pt x="7859" y="4347"/>
                          <a:pt x="7751" y="4358"/>
                        </a:cubicBezTo>
                        <a:lnTo>
                          <a:pt x="7335" y="4358"/>
                        </a:lnTo>
                        <a:cubicBezTo>
                          <a:pt x="7204" y="4358"/>
                          <a:pt x="7108" y="4358"/>
                          <a:pt x="7001" y="4347"/>
                        </a:cubicBezTo>
                        <a:cubicBezTo>
                          <a:pt x="6882" y="4335"/>
                          <a:pt x="6739" y="4335"/>
                          <a:pt x="6620" y="4323"/>
                        </a:cubicBezTo>
                        <a:cubicBezTo>
                          <a:pt x="6489" y="4311"/>
                          <a:pt x="6382" y="4311"/>
                          <a:pt x="6275" y="4299"/>
                        </a:cubicBezTo>
                        <a:cubicBezTo>
                          <a:pt x="6156" y="4287"/>
                          <a:pt x="6025" y="4263"/>
                          <a:pt x="5894" y="4251"/>
                        </a:cubicBezTo>
                        <a:cubicBezTo>
                          <a:pt x="5775" y="4239"/>
                          <a:pt x="5680" y="4227"/>
                          <a:pt x="5561" y="4204"/>
                        </a:cubicBezTo>
                        <a:cubicBezTo>
                          <a:pt x="5453" y="4192"/>
                          <a:pt x="5299" y="4156"/>
                          <a:pt x="5168" y="4132"/>
                        </a:cubicBezTo>
                        <a:cubicBezTo>
                          <a:pt x="5061" y="4120"/>
                          <a:pt x="4953" y="4097"/>
                          <a:pt x="4858" y="4073"/>
                        </a:cubicBezTo>
                        <a:cubicBezTo>
                          <a:pt x="4703" y="4037"/>
                          <a:pt x="4549" y="4001"/>
                          <a:pt x="4394" y="3966"/>
                        </a:cubicBezTo>
                        <a:cubicBezTo>
                          <a:pt x="4287" y="3930"/>
                          <a:pt x="4191" y="3906"/>
                          <a:pt x="4096" y="3882"/>
                        </a:cubicBezTo>
                        <a:lnTo>
                          <a:pt x="3941" y="3835"/>
                        </a:lnTo>
                        <a:cubicBezTo>
                          <a:pt x="3787" y="3787"/>
                          <a:pt x="3644" y="3727"/>
                          <a:pt x="3489" y="3680"/>
                        </a:cubicBezTo>
                        <a:lnTo>
                          <a:pt x="3358" y="3632"/>
                        </a:lnTo>
                        <a:cubicBezTo>
                          <a:pt x="3227" y="3573"/>
                          <a:pt x="3096" y="3513"/>
                          <a:pt x="2965" y="3465"/>
                        </a:cubicBezTo>
                        <a:cubicBezTo>
                          <a:pt x="2894" y="3430"/>
                          <a:pt x="2834" y="3406"/>
                          <a:pt x="2763" y="3382"/>
                        </a:cubicBezTo>
                        <a:cubicBezTo>
                          <a:pt x="2572" y="3287"/>
                          <a:pt x="2394" y="3192"/>
                          <a:pt x="2215" y="3084"/>
                        </a:cubicBezTo>
                        <a:cubicBezTo>
                          <a:pt x="1298" y="2561"/>
                          <a:pt x="667" y="1918"/>
                          <a:pt x="322" y="1251"/>
                        </a:cubicBezTo>
                        <a:cubicBezTo>
                          <a:pt x="119" y="858"/>
                          <a:pt x="12" y="441"/>
                          <a:pt x="12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" name="Google Shape;1986;p29">
                    <a:extLst>
                      <a:ext uri="{FF2B5EF4-FFF2-40B4-BE49-F238E27FC236}">
                        <a16:creationId xmlns:a16="http://schemas.microsoft.com/office/drawing/2014/main" id="{673F329B-5D8C-F7FF-7F68-28E4917F6F0E}"/>
                      </a:ext>
                    </a:extLst>
                  </p:cNvPr>
                  <p:cNvSpPr/>
                  <p:nvPr/>
                </p:nvSpPr>
                <p:spPr>
                  <a:xfrm>
                    <a:off x="862150" y="3350188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90" y="1692"/>
                        </a:moveTo>
                        <a:cubicBezTo>
                          <a:pt x="16419" y="3394"/>
                          <a:pt x="16431" y="6133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12" y="6133"/>
                          <a:pt x="0" y="3394"/>
                          <a:pt x="2905" y="1692"/>
                        </a:cubicBezTo>
                        <a:cubicBezTo>
                          <a:pt x="5822" y="1"/>
                          <a:pt x="10561" y="1"/>
                          <a:pt x="13490" y="1692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" name="Google Shape;1987;p29">
                    <a:extLst>
                      <a:ext uri="{FF2B5EF4-FFF2-40B4-BE49-F238E27FC236}">
                        <a16:creationId xmlns:a16="http://schemas.microsoft.com/office/drawing/2014/main" id="{EFA50615-31D0-806C-FA66-EF3F69FD3D03}"/>
                      </a:ext>
                    </a:extLst>
                  </p:cNvPr>
                  <p:cNvSpPr/>
                  <p:nvPr/>
                </p:nvSpPr>
                <p:spPr>
                  <a:xfrm>
                    <a:off x="960975" y="3407338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7001" y="882"/>
                        </a:moveTo>
                        <a:cubicBezTo>
                          <a:pt x="8525" y="1763"/>
                          <a:pt x="8525" y="3192"/>
                          <a:pt x="7013" y="4061"/>
                        </a:cubicBezTo>
                        <a:cubicBezTo>
                          <a:pt x="5513" y="4942"/>
                          <a:pt x="3048" y="4942"/>
                          <a:pt x="1524" y="4061"/>
                        </a:cubicBezTo>
                        <a:cubicBezTo>
                          <a:pt x="0" y="3192"/>
                          <a:pt x="0" y="1763"/>
                          <a:pt x="1512" y="882"/>
                        </a:cubicBezTo>
                        <a:cubicBezTo>
                          <a:pt x="3024" y="1"/>
                          <a:pt x="5489" y="1"/>
                          <a:pt x="7001" y="882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" name="Google Shape;1988;p29">
                    <a:extLst>
                      <a:ext uri="{FF2B5EF4-FFF2-40B4-BE49-F238E27FC236}">
                        <a16:creationId xmlns:a16="http://schemas.microsoft.com/office/drawing/2014/main" id="{CDE2BA10-FE77-28D3-7D5C-CD503E7454D0}"/>
                      </a:ext>
                    </a:extLst>
                  </p:cNvPr>
                  <p:cNvSpPr/>
                  <p:nvPr/>
                </p:nvSpPr>
                <p:spPr>
                  <a:xfrm>
                    <a:off x="985675" y="3425888"/>
                    <a:ext cx="163725" cy="86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9" h="3459" extrusionOk="0">
                        <a:moveTo>
                          <a:pt x="3264" y="0"/>
                        </a:moveTo>
                        <a:cubicBezTo>
                          <a:pt x="2501" y="0"/>
                          <a:pt x="1739" y="170"/>
                          <a:pt x="1155" y="509"/>
                        </a:cubicBezTo>
                        <a:cubicBezTo>
                          <a:pt x="0" y="1188"/>
                          <a:pt x="0" y="2283"/>
                          <a:pt x="1167" y="2950"/>
                        </a:cubicBezTo>
                        <a:cubicBezTo>
                          <a:pt x="1756" y="3289"/>
                          <a:pt x="2521" y="3459"/>
                          <a:pt x="3285" y="3459"/>
                        </a:cubicBezTo>
                        <a:cubicBezTo>
                          <a:pt x="4048" y="3459"/>
                          <a:pt x="4810" y="3289"/>
                          <a:pt x="5394" y="2950"/>
                        </a:cubicBezTo>
                        <a:cubicBezTo>
                          <a:pt x="6549" y="2283"/>
                          <a:pt x="6549" y="1188"/>
                          <a:pt x="5382" y="509"/>
                        </a:cubicBezTo>
                        <a:cubicBezTo>
                          <a:pt x="4793" y="170"/>
                          <a:pt x="4028" y="0"/>
                          <a:pt x="3264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" name="Google Shape;1989;p29">
                    <a:extLst>
                      <a:ext uri="{FF2B5EF4-FFF2-40B4-BE49-F238E27FC236}">
                        <a16:creationId xmlns:a16="http://schemas.microsoft.com/office/drawing/2014/main" id="{7379D6FE-35AF-21FF-3722-13FBC8B30D96}"/>
                      </a:ext>
                    </a:extLst>
                  </p:cNvPr>
                  <p:cNvSpPr/>
                  <p:nvPr/>
                </p:nvSpPr>
                <p:spPr>
                  <a:xfrm>
                    <a:off x="844875" y="3447838"/>
                    <a:ext cx="445525" cy="274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21" h="10990" extrusionOk="0">
                        <a:moveTo>
                          <a:pt x="17812" y="48"/>
                        </a:moveTo>
                        <a:lnTo>
                          <a:pt x="17812" y="212"/>
                        </a:lnTo>
                        <a:lnTo>
                          <a:pt x="17812" y="212"/>
                        </a:lnTo>
                        <a:cubicBezTo>
                          <a:pt x="17818" y="161"/>
                          <a:pt x="17820" y="109"/>
                          <a:pt x="17812" y="48"/>
                        </a:cubicBezTo>
                        <a:close/>
                        <a:moveTo>
                          <a:pt x="24" y="0"/>
                        </a:moveTo>
                        <a:lnTo>
                          <a:pt x="1" y="5810"/>
                        </a:lnTo>
                        <a:cubicBezTo>
                          <a:pt x="1" y="7144"/>
                          <a:pt x="882" y="8465"/>
                          <a:pt x="2632" y="9489"/>
                        </a:cubicBezTo>
                        <a:cubicBezTo>
                          <a:pt x="2846" y="9608"/>
                          <a:pt x="3061" y="9716"/>
                          <a:pt x="3287" y="9823"/>
                        </a:cubicBezTo>
                        <a:cubicBezTo>
                          <a:pt x="3370" y="9858"/>
                          <a:pt x="3442" y="9894"/>
                          <a:pt x="3525" y="9930"/>
                        </a:cubicBezTo>
                        <a:cubicBezTo>
                          <a:pt x="3656" y="9989"/>
                          <a:pt x="3787" y="10049"/>
                          <a:pt x="3918" y="10097"/>
                        </a:cubicBezTo>
                        <a:lnTo>
                          <a:pt x="3989" y="10132"/>
                        </a:lnTo>
                        <a:lnTo>
                          <a:pt x="4144" y="10180"/>
                        </a:lnTo>
                        <a:cubicBezTo>
                          <a:pt x="4323" y="10251"/>
                          <a:pt x="4501" y="10311"/>
                          <a:pt x="4680" y="10370"/>
                        </a:cubicBezTo>
                        <a:lnTo>
                          <a:pt x="4870" y="10430"/>
                        </a:lnTo>
                        <a:lnTo>
                          <a:pt x="5001" y="10466"/>
                        </a:lnTo>
                        <a:cubicBezTo>
                          <a:pt x="5073" y="10490"/>
                          <a:pt x="5144" y="10501"/>
                          <a:pt x="5227" y="10525"/>
                        </a:cubicBezTo>
                        <a:cubicBezTo>
                          <a:pt x="5406" y="10573"/>
                          <a:pt x="5597" y="10620"/>
                          <a:pt x="5775" y="10656"/>
                        </a:cubicBezTo>
                        <a:cubicBezTo>
                          <a:pt x="5835" y="10668"/>
                          <a:pt x="5882" y="10680"/>
                          <a:pt x="5930" y="10692"/>
                        </a:cubicBezTo>
                        <a:cubicBezTo>
                          <a:pt x="5978" y="10704"/>
                          <a:pt x="6073" y="10716"/>
                          <a:pt x="6156" y="10728"/>
                        </a:cubicBezTo>
                        <a:cubicBezTo>
                          <a:pt x="6299" y="10763"/>
                          <a:pt x="6466" y="10787"/>
                          <a:pt x="6621" y="10811"/>
                        </a:cubicBezTo>
                        <a:cubicBezTo>
                          <a:pt x="6692" y="10823"/>
                          <a:pt x="6751" y="10835"/>
                          <a:pt x="6811" y="10847"/>
                        </a:cubicBezTo>
                        <a:cubicBezTo>
                          <a:pt x="6871" y="10859"/>
                          <a:pt x="6966" y="10859"/>
                          <a:pt x="7025" y="10871"/>
                        </a:cubicBezTo>
                        <a:cubicBezTo>
                          <a:pt x="7168" y="10882"/>
                          <a:pt x="7323" y="10906"/>
                          <a:pt x="7466" y="10918"/>
                        </a:cubicBezTo>
                        <a:cubicBezTo>
                          <a:pt x="7537" y="10918"/>
                          <a:pt x="7609" y="10942"/>
                          <a:pt x="7680" y="10942"/>
                        </a:cubicBezTo>
                        <a:cubicBezTo>
                          <a:pt x="7716" y="10948"/>
                          <a:pt x="7749" y="10948"/>
                          <a:pt x="7781" y="10948"/>
                        </a:cubicBezTo>
                        <a:cubicBezTo>
                          <a:pt x="7814" y="10948"/>
                          <a:pt x="7847" y="10948"/>
                          <a:pt x="7883" y="10954"/>
                        </a:cubicBezTo>
                        <a:cubicBezTo>
                          <a:pt x="8025" y="10966"/>
                          <a:pt x="8180" y="10966"/>
                          <a:pt x="8323" y="10978"/>
                        </a:cubicBezTo>
                        <a:cubicBezTo>
                          <a:pt x="8406" y="10978"/>
                          <a:pt x="8478" y="10990"/>
                          <a:pt x="8549" y="10990"/>
                        </a:cubicBezTo>
                        <a:lnTo>
                          <a:pt x="9466" y="10990"/>
                        </a:lnTo>
                        <a:cubicBezTo>
                          <a:pt x="9514" y="10990"/>
                          <a:pt x="9561" y="10990"/>
                          <a:pt x="9609" y="10978"/>
                        </a:cubicBezTo>
                        <a:cubicBezTo>
                          <a:pt x="9811" y="10966"/>
                          <a:pt x="10014" y="10954"/>
                          <a:pt x="10204" y="10942"/>
                        </a:cubicBezTo>
                        <a:cubicBezTo>
                          <a:pt x="10288" y="10942"/>
                          <a:pt x="10371" y="10930"/>
                          <a:pt x="10454" y="10930"/>
                        </a:cubicBezTo>
                        <a:lnTo>
                          <a:pt x="10573" y="10906"/>
                        </a:lnTo>
                        <a:lnTo>
                          <a:pt x="10752" y="10894"/>
                        </a:lnTo>
                        <a:cubicBezTo>
                          <a:pt x="10954" y="10859"/>
                          <a:pt x="11169" y="10835"/>
                          <a:pt x="11371" y="10799"/>
                        </a:cubicBezTo>
                        <a:lnTo>
                          <a:pt x="11514" y="10775"/>
                        </a:lnTo>
                        <a:lnTo>
                          <a:pt x="11585" y="10763"/>
                        </a:lnTo>
                        <a:cubicBezTo>
                          <a:pt x="11681" y="10751"/>
                          <a:pt x="11776" y="10728"/>
                          <a:pt x="11871" y="10704"/>
                        </a:cubicBezTo>
                        <a:cubicBezTo>
                          <a:pt x="12038" y="10668"/>
                          <a:pt x="12205" y="10632"/>
                          <a:pt x="12371" y="10597"/>
                        </a:cubicBezTo>
                        <a:cubicBezTo>
                          <a:pt x="12490" y="10573"/>
                          <a:pt x="12597" y="10537"/>
                          <a:pt x="12717" y="10501"/>
                        </a:cubicBezTo>
                        <a:cubicBezTo>
                          <a:pt x="12871" y="10466"/>
                          <a:pt x="13026" y="10418"/>
                          <a:pt x="13181" y="10370"/>
                        </a:cubicBezTo>
                        <a:lnTo>
                          <a:pt x="13276" y="10347"/>
                        </a:lnTo>
                        <a:cubicBezTo>
                          <a:pt x="13455" y="10287"/>
                          <a:pt x="13633" y="10228"/>
                          <a:pt x="13812" y="10156"/>
                        </a:cubicBezTo>
                        <a:lnTo>
                          <a:pt x="13895" y="10120"/>
                        </a:lnTo>
                        <a:cubicBezTo>
                          <a:pt x="14086" y="10049"/>
                          <a:pt x="14276" y="9966"/>
                          <a:pt x="14467" y="9882"/>
                        </a:cubicBezTo>
                        <a:lnTo>
                          <a:pt x="14622" y="9799"/>
                        </a:lnTo>
                        <a:cubicBezTo>
                          <a:pt x="14836" y="9704"/>
                          <a:pt x="15038" y="9597"/>
                          <a:pt x="15217" y="9489"/>
                        </a:cubicBezTo>
                        <a:lnTo>
                          <a:pt x="15336" y="9418"/>
                        </a:lnTo>
                        <a:cubicBezTo>
                          <a:pt x="15491" y="9323"/>
                          <a:pt x="15645" y="9227"/>
                          <a:pt x="15788" y="9120"/>
                        </a:cubicBezTo>
                        <a:lnTo>
                          <a:pt x="15860" y="9073"/>
                        </a:lnTo>
                        <a:cubicBezTo>
                          <a:pt x="16026" y="8954"/>
                          <a:pt x="16169" y="8835"/>
                          <a:pt x="16312" y="8715"/>
                        </a:cubicBezTo>
                        <a:lnTo>
                          <a:pt x="16384" y="8656"/>
                        </a:lnTo>
                        <a:cubicBezTo>
                          <a:pt x="16407" y="8632"/>
                          <a:pt x="16431" y="8608"/>
                          <a:pt x="16455" y="8585"/>
                        </a:cubicBezTo>
                        <a:cubicBezTo>
                          <a:pt x="16574" y="8477"/>
                          <a:pt x="16681" y="8370"/>
                          <a:pt x="16777" y="8263"/>
                        </a:cubicBezTo>
                        <a:cubicBezTo>
                          <a:pt x="16800" y="8239"/>
                          <a:pt x="16824" y="8215"/>
                          <a:pt x="16836" y="8192"/>
                        </a:cubicBezTo>
                        <a:cubicBezTo>
                          <a:pt x="16896" y="8132"/>
                          <a:pt x="16955" y="8061"/>
                          <a:pt x="17015" y="7989"/>
                        </a:cubicBezTo>
                        <a:cubicBezTo>
                          <a:pt x="17146" y="7823"/>
                          <a:pt x="17265" y="7644"/>
                          <a:pt x="17372" y="7465"/>
                        </a:cubicBezTo>
                        <a:cubicBezTo>
                          <a:pt x="17467" y="7299"/>
                          <a:pt x="17539" y="7132"/>
                          <a:pt x="17610" y="6953"/>
                        </a:cubicBezTo>
                        <a:cubicBezTo>
                          <a:pt x="17670" y="6787"/>
                          <a:pt x="17717" y="6620"/>
                          <a:pt x="17753" y="6453"/>
                        </a:cubicBezTo>
                        <a:lnTo>
                          <a:pt x="17753" y="6406"/>
                        </a:lnTo>
                        <a:cubicBezTo>
                          <a:pt x="17753" y="6406"/>
                          <a:pt x="17753" y="6406"/>
                          <a:pt x="17753" y="6394"/>
                        </a:cubicBezTo>
                        <a:cubicBezTo>
                          <a:pt x="17777" y="6322"/>
                          <a:pt x="17777" y="6239"/>
                          <a:pt x="17789" y="6156"/>
                        </a:cubicBezTo>
                        <a:lnTo>
                          <a:pt x="17789" y="6060"/>
                        </a:lnTo>
                        <a:cubicBezTo>
                          <a:pt x="17789" y="6025"/>
                          <a:pt x="17789" y="5977"/>
                          <a:pt x="17800" y="5941"/>
                        </a:cubicBezTo>
                        <a:cubicBezTo>
                          <a:pt x="17812" y="5906"/>
                          <a:pt x="17800" y="5894"/>
                          <a:pt x="17800" y="5870"/>
                        </a:cubicBezTo>
                        <a:lnTo>
                          <a:pt x="17812" y="212"/>
                        </a:lnTo>
                        <a:lnTo>
                          <a:pt x="17812" y="212"/>
                        </a:lnTo>
                        <a:cubicBezTo>
                          <a:pt x="17809" y="240"/>
                          <a:pt x="17805" y="268"/>
                          <a:pt x="17800" y="298"/>
                        </a:cubicBezTo>
                        <a:lnTo>
                          <a:pt x="17800" y="369"/>
                        </a:lnTo>
                        <a:cubicBezTo>
                          <a:pt x="17789" y="572"/>
                          <a:pt x="17741" y="762"/>
                          <a:pt x="17681" y="953"/>
                        </a:cubicBezTo>
                        <a:lnTo>
                          <a:pt x="17681" y="976"/>
                        </a:lnTo>
                        <a:cubicBezTo>
                          <a:pt x="17646" y="1060"/>
                          <a:pt x="17622" y="1155"/>
                          <a:pt x="17586" y="1238"/>
                        </a:cubicBezTo>
                        <a:lnTo>
                          <a:pt x="17574" y="1262"/>
                        </a:lnTo>
                        <a:cubicBezTo>
                          <a:pt x="17396" y="1679"/>
                          <a:pt x="17146" y="2060"/>
                          <a:pt x="16848" y="2393"/>
                        </a:cubicBezTo>
                        <a:cubicBezTo>
                          <a:pt x="16836" y="2417"/>
                          <a:pt x="16812" y="2429"/>
                          <a:pt x="16788" y="2453"/>
                        </a:cubicBezTo>
                        <a:cubicBezTo>
                          <a:pt x="16669" y="2596"/>
                          <a:pt x="16527" y="2727"/>
                          <a:pt x="16396" y="2846"/>
                        </a:cubicBezTo>
                        <a:lnTo>
                          <a:pt x="16324" y="2905"/>
                        </a:lnTo>
                        <a:cubicBezTo>
                          <a:pt x="16181" y="3024"/>
                          <a:pt x="16026" y="3155"/>
                          <a:pt x="15872" y="3262"/>
                        </a:cubicBezTo>
                        <a:cubicBezTo>
                          <a:pt x="15848" y="3286"/>
                          <a:pt x="15824" y="3298"/>
                          <a:pt x="15800" y="3322"/>
                        </a:cubicBezTo>
                        <a:cubicBezTo>
                          <a:pt x="15622" y="3441"/>
                          <a:pt x="15431" y="3560"/>
                          <a:pt x="15229" y="3679"/>
                        </a:cubicBezTo>
                        <a:cubicBezTo>
                          <a:pt x="15038" y="3798"/>
                          <a:pt x="14836" y="3893"/>
                          <a:pt x="14633" y="4001"/>
                        </a:cubicBezTo>
                        <a:lnTo>
                          <a:pt x="14479" y="4072"/>
                        </a:lnTo>
                        <a:cubicBezTo>
                          <a:pt x="14288" y="4155"/>
                          <a:pt x="14098" y="4239"/>
                          <a:pt x="13907" y="4310"/>
                        </a:cubicBezTo>
                        <a:lnTo>
                          <a:pt x="13824" y="4346"/>
                        </a:lnTo>
                        <a:cubicBezTo>
                          <a:pt x="13621" y="4429"/>
                          <a:pt x="13407" y="4501"/>
                          <a:pt x="13193" y="4572"/>
                        </a:cubicBezTo>
                        <a:cubicBezTo>
                          <a:pt x="13038" y="4620"/>
                          <a:pt x="12895" y="4655"/>
                          <a:pt x="12728" y="4703"/>
                        </a:cubicBezTo>
                        <a:cubicBezTo>
                          <a:pt x="12609" y="4727"/>
                          <a:pt x="12502" y="4763"/>
                          <a:pt x="12383" y="4786"/>
                        </a:cubicBezTo>
                        <a:cubicBezTo>
                          <a:pt x="12216" y="4834"/>
                          <a:pt x="12050" y="4870"/>
                          <a:pt x="11883" y="4894"/>
                        </a:cubicBezTo>
                        <a:cubicBezTo>
                          <a:pt x="11764" y="4917"/>
                          <a:pt x="11645" y="4953"/>
                          <a:pt x="11526" y="4977"/>
                        </a:cubicBezTo>
                        <a:lnTo>
                          <a:pt x="11383" y="4989"/>
                        </a:lnTo>
                        <a:cubicBezTo>
                          <a:pt x="11181" y="5025"/>
                          <a:pt x="10966" y="5060"/>
                          <a:pt x="10764" y="5084"/>
                        </a:cubicBezTo>
                        <a:lnTo>
                          <a:pt x="10585" y="5108"/>
                        </a:lnTo>
                        <a:cubicBezTo>
                          <a:pt x="10466" y="5120"/>
                          <a:pt x="10347" y="5120"/>
                          <a:pt x="10216" y="5132"/>
                        </a:cubicBezTo>
                        <a:cubicBezTo>
                          <a:pt x="10026" y="5156"/>
                          <a:pt x="9823" y="5167"/>
                          <a:pt x="9621" y="5179"/>
                        </a:cubicBezTo>
                        <a:cubicBezTo>
                          <a:pt x="9502" y="5179"/>
                          <a:pt x="9371" y="5179"/>
                          <a:pt x="9240" y="5191"/>
                        </a:cubicBezTo>
                        <a:lnTo>
                          <a:pt x="8752" y="5191"/>
                        </a:lnTo>
                        <a:cubicBezTo>
                          <a:pt x="8621" y="5191"/>
                          <a:pt x="8478" y="5191"/>
                          <a:pt x="8347" y="5179"/>
                        </a:cubicBezTo>
                        <a:cubicBezTo>
                          <a:pt x="8204" y="5167"/>
                          <a:pt x="8049" y="5156"/>
                          <a:pt x="7894" y="5156"/>
                        </a:cubicBezTo>
                        <a:cubicBezTo>
                          <a:pt x="7752" y="5144"/>
                          <a:pt x="7621" y="5132"/>
                          <a:pt x="7490" y="5120"/>
                        </a:cubicBezTo>
                        <a:cubicBezTo>
                          <a:pt x="7347" y="5108"/>
                          <a:pt x="7192" y="5084"/>
                          <a:pt x="7037" y="5072"/>
                        </a:cubicBezTo>
                        <a:cubicBezTo>
                          <a:pt x="6894" y="5048"/>
                          <a:pt x="6775" y="5036"/>
                          <a:pt x="6644" y="5013"/>
                        </a:cubicBezTo>
                        <a:cubicBezTo>
                          <a:pt x="6478" y="4989"/>
                          <a:pt x="6323" y="4953"/>
                          <a:pt x="6168" y="4929"/>
                        </a:cubicBezTo>
                        <a:cubicBezTo>
                          <a:pt x="6049" y="4906"/>
                          <a:pt x="5918" y="4882"/>
                          <a:pt x="5799" y="4858"/>
                        </a:cubicBezTo>
                        <a:cubicBezTo>
                          <a:pt x="5608" y="4810"/>
                          <a:pt x="5430" y="4763"/>
                          <a:pt x="5239" y="4715"/>
                        </a:cubicBezTo>
                        <a:cubicBezTo>
                          <a:pt x="5120" y="4691"/>
                          <a:pt x="5001" y="4655"/>
                          <a:pt x="4894" y="4620"/>
                        </a:cubicBezTo>
                        <a:lnTo>
                          <a:pt x="4704" y="4560"/>
                        </a:lnTo>
                        <a:cubicBezTo>
                          <a:pt x="4513" y="4501"/>
                          <a:pt x="4335" y="4441"/>
                          <a:pt x="4156" y="4382"/>
                        </a:cubicBezTo>
                        <a:lnTo>
                          <a:pt x="4013" y="4322"/>
                        </a:lnTo>
                        <a:cubicBezTo>
                          <a:pt x="3846" y="4263"/>
                          <a:pt x="3692" y="4191"/>
                          <a:pt x="3537" y="4120"/>
                        </a:cubicBezTo>
                        <a:cubicBezTo>
                          <a:pt x="3453" y="4084"/>
                          <a:pt x="3382" y="4060"/>
                          <a:pt x="3311" y="4024"/>
                        </a:cubicBezTo>
                        <a:cubicBezTo>
                          <a:pt x="3084" y="3917"/>
                          <a:pt x="2858" y="3798"/>
                          <a:pt x="2656" y="3679"/>
                        </a:cubicBezTo>
                        <a:cubicBezTo>
                          <a:pt x="1548" y="3048"/>
                          <a:pt x="798" y="2286"/>
                          <a:pt x="394" y="1488"/>
                        </a:cubicBezTo>
                        <a:cubicBezTo>
                          <a:pt x="155" y="1024"/>
                          <a:pt x="24" y="524"/>
                          <a:pt x="24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0" name="Google Shape;1990;p29">
                    <a:extLst>
                      <a:ext uri="{FF2B5EF4-FFF2-40B4-BE49-F238E27FC236}">
                        <a16:creationId xmlns:a16="http://schemas.microsoft.com/office/drawing/2014/main" id="{E96F94BE-55CA-1F5F-C8E9-837633C7FCBC}"/>
                      </a:ext>
                    </a:extLst>
                  </p:cNvPr>
                  <p:cNvSpPr/>
                  <p:nvPr/>
                </p:nvSpPr>
                <p:spPr>
                  <a:xfrm>
                    <a:off x="822850" y="3307038"/>
                    <a:ext cx="489375" cy="28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4" extrusionOk="0">
                        <a:moveTo>
                          <a:pt x="16074" y="2013"/>
                        </a:moveTo>
                        <a:cubicBezTo>
                          <a:pt x="19563" y="4037"/>
                          <a:pt x="19574" y="7299"/>
                          <a:pt x="16110" y="9311"/>
                        </a:cubicBezTo>
                        <a:cubicBezTo>
                          <a:pt x="12645" y="11311"/>
                          <a:pt x="7001" y="11323"/>
                          <a:pt x="3513" y="9311"/>
                        </a:cubicBezTo>
                        <a:cubicBezTo>
                          <a:pt x="12" y="7287"/>
                          <a:pt x="1" y="4025"/>
                          <a:pt x="3465" y="2013"/>
                        </a:cubicBezTo>
                        <a:cubicBezTo>
                          <a:pt x="6942" y="0"/>
                          <a:pt x="12574" y="0"/>
                          <a:pt x="16074" y="2013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1" name="Google Shape;1991;p29">
                    <a:extLst>
                      <a:ext uri="{FF2B5EF4-FFF2-40B4-BE49-F238E27FC236}">
                        <a16:creationId xmlns:a16="http://schemas.microsoft.com/office/drawing/2014/main" id="{986E0754-EA95-EB19-E7CD-CECE4B954F90}"/>
                      </a:ext>
                    </a:extLst>
                  </p:cNvPr>
                  <p:cNvSpPr/>
                  <p:nvPr/>
                </p:nvSpPr>
                <p:spPr>
                  <a:xfrm>
                    <a:off x="979725" y="3397813"/>
                    <a:ext cx="1759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37" h="4073" extrusionOk="0">
                        <a:moveTo>
                          <a:pt x="5775" y="727"/>
                        </a:moveTo>
                        <a:cubicBezTo>
                          <a:pt x="7025" y="1442"/>
                          <a:pt x="7037" y="2620"/>
                          <a:pt x="5787" y="3347"/>
                        </a:cubicBezTo>
                        <a:cubicBezTo>
                          <a:pt x="4548" y="4061"/>
                          <a:pt x="2512" y="4073"/>
                          <a:pt x="1262" y="3347"/>
                        </a:cubicBezTo>
                        <a:cubicBezTo>
                          <a:pt x="12" y="2620"/>
                          <a:pt x="0" y="1442"/>
                          <a:pt x="1250" y="727"/>
                        </a:cubicBezTo>
                        <a:cubicBezTo>
                          <a:pt x="2500" y="1"/>
                          <a:pt x="4513" y="1"/>
                          <a:pt x="5775" y="727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2" name="Google Shape;1992;p29">
                    <a:extLst>
                      <a:ext uri="{FF2B5EF4-FFF2-40B4-BE49-F238E27FC236}">
                        <a16:creationId xmlns:a16="http://schemas.microsoft.com/office/drawing/2014/main" id="{AA4E5430-7378-F31B-4E78-AAE7C63FF352}"/>
                      </a:ext>
                    </a:extLst>
                  </p:cNvPr>
                  <p:cNvSpPr/>
                  <p:nvPr/>
                </p:nvSpPr>
                <p:spPr>
                  <a:xfrm>
                    <a:off x="880900" y="3263588"/>
                    <a:ext cx="373575" cy="23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3" h="9228" extrusionOk="0">
                        <a:moveTo>
                          <a:pt x="14943" y="60"/>
                        </a:moveTo>
                        <a:lnTo>
                          <a:pt x="14942" y="314"/>
                        </a:lnTo>
                        <a:lnTo>
                          <a:pt x="14942" y="314"/>
                        </a:lnTo>
                        <a:cubicBezTo>
                          <a:pt x="14942" y="313"/>
                          <a:pt x="14942" y="311"/>
                          <a:pt x="14943" y="310"/>
                        </a:cubicBezTo>
                        <a:lnTo>
                          <a:pt x="14943" y="250"/>
                        </a:lnTo>
                        <a:cubicBezTo>
                          <a:pt x="14943" y="179"/>
                          <a:pt x="14943" y="119"/>
                          <a:pt x="14943" y="60"/>
                        </a:cubicBezTo>
                        <a:close/>
                        <a:moveTo>
                          <a:pt x="12" y="0"/>
                        </a:moveTo>
                        <a:lnTo>
                          <a:pt x="0" y="4870"/>
                        </a:lnTo>
                        <a:cubicBezTo>
                          <a:pt x="0" y="5989"/>
                          <a:pt x="727" y="7108"/>
                          <a:pt x="2203" y="7954"/>
                        </a:cubicBezTo>
                        <a:cubicBezTo>
                          <a:pt x="2382" y="8061"/>
                          <a:pt x="2560" y="8156"/>
                          <a:pt x="2751" y="8251"/>
                        </a:cubicBezTo>
                        <a:cubicBezTo>
                          <a:pt x="2822" y="8275"/>
                          <a:pt x="2882" y="8299"/>
                          <a:pt x="2953" y="8335"/>
                        </a:cubicBezTo>
                        <a:cubicBezTo>
                          <a:pt x="3060" y="8382"/>
                          <a:pt x="3167" y="8430"/>
                          <a:pt x="3286" y="8477"/>
                        </a:cubicBezTo>
                        <a:lnTo>
                          <a:pt x="3346" y="8501"/>
                        </a:lnTo>
                        <a:lnTo>
                          <a:pt x="3477" y="8549"/>
                        </a:lnTo>
                        <a:cubicBezTo>
                          <a:pt x="3620" y="8608"/>
                          <a:pt x="3775" y="8656"/>
                          <a:pt x="3917" y="8692"/>
                        </a:cubicBezTo>
                        <a:cubicBezTo>
                          <a:pt x="3977" y="8716"/>
                          <a:pt x="4025" y="8727"/>
                          <a:pt x="4084" y="8751"/>
                        </a:cubicBezTo>
                        <a:lnTo>
                          <a:pt x="4191" y="8775"/>
                        </a:lnTo>
                        <a:cubicBezTo>
                          <a:pt x="4251" y="8799"/>
                          <a:pt x="4310" y="8811"/>
                          <a:pt x="4382" y="8823"/>
                        </a:cubicBezTo>
                        <a:cubicBezTo>
                          <a:pt x="4525" y="8870"/>
                          <a:pt x="4691" y="8906"/>
                          <a:pt x="4846" y="8942"/>
                        </a:cubicBezTo>
                        <a:cubicBezTo>
                          <a:pt x="4882" y="8954"/>
                          <a:pt x="4929" y="8966"/>
                          <a:pt x="4965" y="8977"/>
                        </a:cubicBezTo>
                        <a:lnTo>
                          <a:pt x="5156" y="9001"/>
                        </a:lnTo>
                        <a:cubicBezTo>
                          <a:pt x="5287" y="9025"/>
                          <a:pt x="5418" y="9049"/>
                          <a:pt x="5549" y="9073"/>
                        </a:cubicBezTo>
                        <a:cubicBezTo>
                          <a:pt x="5608" y="9085"/>
                          <a:pt x="5656" y="9097"/>
                          <a:pt x="5703" y="9097"/>
                        </a:cubicBezTo>
                        <a:lnTo>
                          <a:pt x="5882" y="9120"/>
                        </a:lnTo>
                        <a:cubicBezTo>
                          <a:pt x="6013" y="9132"/>
                          <a:pt x="6132" y="9156"/>
                          <a:pt x="6263" y="9168"/>
                        </a:cubicBezTo>
                        <a:cubicBezTo>
                          <a:pt x="6323" y="9168"/>
                          <a:pt x="6370" y="9180"/>
                          <a:pt x="6430" y="9180"/>
                        </a:cubicBezTo>
                        <a:lnTo>
                          <a:pt x="6608" y="9192"/>
                        </a:lnTo>
                        <a:cubicBezTo>
                          <a:pt x="6727" y="9204"/>
                          <a:pt x="6858" y="9204"/>
                          <a:pt x="6977" y="9216"/>
                        </a:cubicBezTo>
                        <a:cubicBezTo>
                          <a:pt x="7049" y="9216"/>
                          <a:pt x="7108" y="9216"/>
                          <a:pt x="7168" y="9228"/>
                        </a:cubicBezTo>
                        <a:lnTo>
                          <a:pt x="8049" y="9228"/>
                        </a:lnTo>
                        <a:cubicBezTo>
                          <a:pt x="8228" y="9216"/>
                          <a:pt x="8394" y="9204"/>
                          <a:pt x="8561" y="9192"/>
                        </a:cubicBezTo>
                        <a:cubicBezTo>
                          <a:pt x="8632" y="9192"/>
                          <a:pt x="8692" y="9192"/>
                          <a:pt x="8763" y="9180"/>
                        </a:cubicBezTo>
                        <a:lnTo>
                          <a:pt x="8859" y="9168"/>
                        </a:lnTo>
                        <a:cubicBezTo>
                          <a:pt x="8918" y="9168"/>
                          <a:pt x="8966" y="9144"/>
                          <a:pt x="9013" y="9144"/>
                        </a:cubicBezTo>
                        <a:cubicBezTo>
                          <a:pt x="9180" y="9120"/>
                          <a:pt x="9359" y="9097"/>
                          <a:pt x="9525" y="9073"/>
                        </a:cubicBezTo>
                        <a:lnTo>
                          <a:pt x="9656" y="9049"/>
                        </a:lnTo>
                        <a:lnTo>
                          <a:pt x="9716" y="9037"/>
                        </a:lnTo>
                        <a:cubicBezTo>
                          <a:pt x="9799" y="9025"/>
                          <a:pt x="9871" y="9001"/>
                          <a:pt x="9954" y="8989"/>
                        </a:cubicBezTo>
                        <a:cubicBezTo>
                          <a:pt x="10097" y="8966"/>
                          <a:pt x="10228" y="8930"/>
                          <a:pt x="10371" y="8906"/>
                        </a:cubicBezTo>
                        <a:cubicBezTo>
                          <a:pt x="10466" y="8882"/>
                          <a:pt x="10561" y="8847"/>
                          <a:pt x="10668" y="8823"/>
                        </a:cubicBezTo>
                        <a:cubicBezTo>
                          <a:pt x="10799" y="8787"/>
                          <a:pt x="10930" y="8751"/>
                          <a:pt x="11049" y="8716"/>
                        </a:cubicBezTo>
                        <a:lnTo>
                          <a:pt x="11133" y="8692"/>
                        </a:lnTo>
                        <a:cubicBezTo>
                          <a:pt x="11287" y="8644"/>
                          <a:pt x="11442" y="8585"/>
                          <a:pt x="11585" y="8525"/>
                        </a:cubicBezTo>
                        <a:lnTo>
                          <a:pt x="11657" y="8501"/>
                        </a:lnTo>
                        <a:cubicBezTo>
                          <a:pt x="11823" y="8442"/>
                          <a:pt x="11978" y="8370"/>
                          <a:pt x="12133" y="8299"/>
                        </a:cubicBezTo>
                        <a:lnTo>
                          <a:pt x="12276" y="8227"/>
                        </a:lnTo>
                        <a:cubicBezTo>
                          <a:pt x="12442" y="8144"/>
                          <a:pt x="12609" y="8061"/>
                          <a:pt x="12776" y="7965"/>
                        </a:cubicBezTo>
                        <a:lnTo>
                          <a:pt x="12871" y="7918"/>
                        </a:lnTo>
                        <a:cubicBezTo>
                          <a:pt x="13002" y="7834"/>
                          <a:pt x="13133" y="7751"/>
                          <a:pt x="13252" y="7668"/>
                        </a:cubicBezTo>
                        <a:lnTo>
                          <a:pt x="13311" y="7620"/>
                        </a:lnTo>
                        <a:cubicBezTo>
                          <a:pt x="13442" y="7525"/>
                          <a:pt x="13573" y="7418"/>
                          <a:pt x="13692" y="7323"/>
                        </a:cubicBezTo>
                        <a:lnTo>
                          <a:pt x="13752" y="7275"/>
                        </a:lnTo>
                        <a:cubicBezTo>
                          <a:pt x="13764" y="7251"/>
                          <a:pt x="13788" y="7239"/>
                          <a:pt x="13812" y="7215"/>
                        </a:cubicBezTo>
                        <a:cubicBezTo>
                          <a:pt x="13907" y="7132"/>
                          <a:pt x="14002" y="7037"/>
                          <a:pt x="14085" y="6953"/>
                        </a:cubicBezTo>
                        <a:lnTo>
                          <a:pt x="14133" y="6894"/>
                        </a:lnTo>
                        <a:cubicBezTo>
                          <a:pt x="14181" y="6834"/>
                          <a:pt x="14228" y="6775"/>
                          <a:pt x="14276" y="6715"/>
                        </a:cubicBezTo>
                        <a:cubicBezTo>
                          <a:pt x="14395" y="6572"/>
                          <a:pt x="14490" y="6430"/>
                          <a:pt x="14574" y="6275"/>
                        </a:cubicBezTo>
                        <a:cubicBezTo>
                          <a:pt x="14657" y="6132"/>
                          <a:pt x="14716" y="5989"/>
                          <a:pt x="14776" y="5846"/>
                        </a:cubicBezTo>
                        <a:cubicBezTo>
                          <a:pt x="14824" y="5715"/>
                          <a:pt x="14871" y="5572"/>
                          <a:pt x="14895" y="5429"/>
                        </a:cubicBezTo>
                        <a:lnTo>
                          <a:pt x="14895" y="5394"/>
                        </a:lnTo>
                        <a:cubicBezTo>
                          <a:pt x="14907" y="5322"/>
                          <a:pt x="14919" y="5251"/>
                          <a:pt x="14931" y="5191"/>
                        </a:cubicBezTo>
                        <a:lnTo>
                          <a:pt x="14931" y="5108"/>
                        </a:lnTo>
                        <a:lnTo>
                          <a:pt x="14931" y="5001"/>
                        </a:lnTo>
                        <a:lnTo>
                          <a:pt x="14931" y="4941"/>
                        </a:lnTo>
                        <a:lnTo>
                          <a:pt x="14942" y="314"/>
                        </a:lnTo>
                        <a:lnTo>
                          <a:pt x="14942" y="314"/>
                        </a:lnTo>
                        <a:cubicBezTo>
                          <a:pt x="14918" y="479"/>
                          <a:pt x="14883" y="633"/>
                          <a:pt x="14835" y="798"/>
                        </a:cubicBezTo>
                        <a:cubicBezTo>
                          <a:pt x="14835" y="798"/>
                          <a:pt x="14835" y="810"/>
                          <a:pt x="14835" y="822"/>
                        </a:cubicBezTo>
                        <a:cubicBezTo>
                          <a:pt x="14812" y="893"/>
                          <a:pt x="14788" y="965"/>
                          <a:pt x="14752" y="1036"/>
                        </a:cubicBezTo>
                        <a:lnTo>
                          <a:pt x="14752" y="1060"/>
                        </a:lnTo>
                        <a:cubicBezTo>
                          <a:pt x="14597" y="1405"/>
                          <a:pt x="14395" y="1727"/>
                          <a:pt x="14145" y="2000"/>
                        </a:cubicBezTo>
                        <a:cubicBezTo>
                          <a:pt x="14121" y="2024"/>
                          <a:pt x="14109" y="2048"/>
                          <a:pt x="14097" y="2060"/>
                        </a:cubicBezTo>
                        <a:cubicBezTo>
                          <a:pt x="13990" y="2179"/>
                          <a:pt x="13871" y="2286"/>
                          <a:pt x="13764" y="2393"/>
                        </a:cubicBezTo>
                        <a:lnTo>
                          <a:pt x="13704" y="2441"/>
                        </a:lnTo>
                        <a:cubicBezTo>
                          <a:pt x="13585" y="2548"/>
                          <a:pt x="13454" y="2643"/>
                          <a:pt x="13323" y="2739"/>
                        </a:cubicBezTo>
                        <a:lnTo>
                          <a:pt x="13264" y="2774"/>
                        </a:lnTo>
                        <a:cubicBezTo>
                          <a:pt x="13109" y="2881"/>
                          <a:pt x="12966" y="2989"/>
                          <a:pt x="12788" y="3072"/>
                        </a:cubicBezTo>
                        <a:cubicBezTo>
                          <a:pt x="12609" y="3167"/>
                          <a:pt x="12454" y="3262"/>
                          <a:pt x="12276" y="3346"/>
                        </a:cubicBezTo>
                        <a:lnTo>
                          <a:pt x="12145" y="3405"/>
                        </a:lnTo>
                        <a:cubicBezTo>
                          <a:pt x="11990" y="3477"/>
                          <a:pt x="11835" y="3548"/>
                          <a:pt x="11668" y="3608"/>
                        </a:cubicBezTo>
                        <a:lnTo>
                          <a:pt x="11597" y="3632"/>
                        </a:lnTo>
                        <a:cubicBezTo>
                          <a:pt x="11430" y="3703"/>
                          <a:pt x="11240" y="3763"/>
                          <a:pt x="11061" y="3822"/>
                        </a:cubicBezTo>
                        <a:cubicBezTo>
                          <a:pt x="10942" y="3858"/>
                          <a:pt x="10811" y="3894"/>
                          <a:pt x="10680" y="3929"/>
                        </a:cubicBezTo>
                        <a:cubicBezTo>
                          <a:pt x="10585" y="3953"/>
                          <a:pt x="10490" y="3989"/>
                          <a:pt x="10383" y="4013"/>
                        </a:cubicBezTo>
                        <a:cubicBezTo>
                          <a:pt x="10240" y="4048"/>
                          <a:pt x="10109" y="4072"/>
                          <a:pt x="9966" y="4096"/>
                        </a:cubicBezTo>
                        <a:cubicBezTo>
                          <a:pt x="9871" y="4120"/>
                          <a:pt x="9763" y="4144"/>
                          <a:pt x="9668" y="4155"/>
                        </a:cubicBezTo>
                        <a:lnTo>
                          <a:pt x="9537" y="4179"/>
                        </a:lnTo>
                        <a:cubicBezTo>
                          <a:pt x="9371" y="4215"/>
                          <a:pt x="9204" y="4227"/>
                          <a:pt x="9025" y="4251"/>
                        </a:cubicBezTo>
                        <a:lnTo>
                          <a:pt x="8870" y="4275"/>
                        </a:lnTo>
                        <a:cubicBezTo>
                          <a:pt x="8775" y="4286"/>
                          <a:pt x="8680" y="4286"/>
                          <a:pt x="8573" y="4298"/>
                        </a:cubicBezTo>
                        <a:cubicBezTo>
                          <a:pt x="8406" y="4310"/>
                          <a:pt x="8239" y="4322"/>
                          <a:pt x="8073" y="4334"/>
                        </a:cubicBezTo>
                        <a:lnTo>
                          <a:pt x="7001" y="4334"/>
                        </a:lnTo>
                        <a:cubicBezTo>
                          <a:pt x="6870" y="4334"/>
                          <a:pt x="6739" y="4322"/>
                          <a:pt x="6620" y="4310"/>
                        </a:cubicBezTo>
                        <a:cubicBezTo>
                          <a:pt x="6489" y="4298"/>
                          <a:pt x="6382" y="4286"/>
                          <a:pt x="6275" y="4286"/>
                        </a:cubicBezTo>
                        <a:cubicBezTo>
                          <a:pt x="6156" y="4275"/>
                          <a:pt x="6025" y="4251"/>
                          <a:pt x="5894" y="4239"/>
                        </a:cubicBezTo>
                        <a:lnTo>
                          <a:pt x="5561" y="4191"/>
                        </a:lnTo>
                        <a:cubicBezTo>
                          <a:pt x="5430" y="4167"/>
                          <a:pt x="5299" y="4144"/>
                          <a:pt x="5168" y="4120"/>
                        </a:cubicBezTo>
                        <a:cubicBezTo>
                          <a:pt x="5060" y="4108"/>
                          <a:pt x="4965" y="4084"/>
                          <a:pt x="4858" y="4060"/>
                        </a:cubicBezTo>
                        <a:cubicBezTo>
                          <a:pt x="4703" y="4024"/>
                          <a:pt x="4548" y="3989"/>
                          <a:pt x="4394" y="3941"/>
                        </a:cubicBezTo>
                        <a:cubicBezTo>
                          <a:pt x="4287" y="3917"/>
                          <a:pt x="4191" y="3894"/>
                          <a:pt x="4096" y="3870"/>
                        </a:cubicBezTo>
                        <a:lnTo>
                          <a:pt x="3941" y="3822"/>
                        </a:lnTo>
                        <a:cubicBezTo>
                          <a:pt x="3786" y="3774"/>
                          <a:pt x="3644" y="3715"/>
                          <a:pt x="3489" y="3667"/>
                        </a:cubicBezTo>
                        <a:lnTo>
                          <a:pt x="3358" y="3620"/>
                        </a:lnTo>
                        <a:cubicBezTo>
                          <a:pt x="3227" y="3572"/>
                          <a:pt x="3096" y="3513"/>
                          <a:pt x="2965" y="3453"/>
                        </a:cubicBezTo>
                        <a:cubicBezTo>
                          <a:pt x="2894" y="3417"/>
                          <a:pt x="2834" y="3393"/>
                          <a:pt x="2763" y="3370"/>
                        </a:cubicBezTo>
                        <a:cubicBezTo>
                          <a:pt x="2584" y="3274"/>
                          <a:pt x="2393" y="3179"/>
                          <a:pt x="2215" y="3084"/>
                        </a:cubicBezTo>
                        <a:cubicBezTo>
                          <a:pt x="1298" y="2548"/>
                          <a:pt x="667" y="1917"/>
                          <a:pt x="322" y="1238"/>
                        </a:cubicBezTo>
                        <a:cubicBezTo>
                          <a:pt x="119" y="857"/>
                          <a:pt x="12" y="429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3" name="Google Shape;1993;p29">
                    <a:extLst>
                      <a:ext uri="{FF2B5EF4-FFF2-40B4-BE49-F238E27FC236}">
                        <a16:creationId xmlns:a16="http://schemas.microsoft.com/office/drawing/2014/main" id="{9C204433-2C11-3289-65DA-CB31A82781B2}"/>
                      </a:ext>
                    </a:extLst>
                  </p:cNvPr>
                  <p:cNvSpPr/>
                  <p:nvPr/>
                </p:nvSpPr>
                <p:spPr>
                  <a:xfrm>
                    <a:off x="862150" y="3145413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90" y="1691"/>
                        </a:moveTo>
                        <a:cubicBezTo>
                          <a:pt x="16419" y="3382"/>
                          <a:pt x="16431" y="6120"/>
                          <a:pt x="13526" y="7811"/>
                        </a:cubicBezTo>
                        <a:cubicBezTo>
                          <a:pt x="10609" y="9513"/>
                          <a:pt x="5870" y="9513"/>
                          <a:pt x="2941" y="7811"/>
                        </a:cubicBezTo>
                        <a:cubicBezTo>
                          <a:pt x="12" y="6120"/>
                          <a:pt x="0" y="3382"/>
                          <a:pt x="2905" y="1691"/>
                        </a:cubicBezTo>
                        <a:cubicBezTo>
                          <a:pt x="5822" y="0"/>
                          <a:pt x="10561" y="0"/>
                          <a:pt x="13490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4" name="Google Shape;1994;p29">
                    <a:extLst>
                      <a:ext uri="{FF2B5EF4-FFF2-40B4-BE49-F238E27FC236}">
                        <a16:creationId xmlns:a16="http://schemas.microsoft.com/office/drawing/2014/main" id="{2EA6A659-720C-222E-A82B-BB784EBDA68B}"/>
                      </a:ext>
                    </a:extLst>
                  </p:cNvPr>
                  <p:cNvSpPr/>
                  <p:nvPr/>
                </p:nvSpPr>
                <p:spPr>
                  <a:xfrm>
                    <a:off x="960975" y="3202563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7001" y="881"/>
                        </a:moveTo>
                        <a:cubicBezTo>
                          <a:pt x="8525" y="1751"/>
                          <a:pt x="8525" y="3179"/>
                          <a:pt x="7013" y="4060"/>
                        </a:cubicBezTo>
                        <a:cubicBezTo>
                          <a:pt x="5513" y="4930"/>
                          <a:pt x="3048" y="4941"/>
                          <a:pt x="1524" y="4060"/>
                        </a:cubicBezTo>
                        <a:cubicBezTo>
                          <a:pt x="0" y="3179"/>
                          <a:pt x="0" y="1751"/>
                          <a:pt x="1512" y="881"/>
                        </a:cubicBezTo>
                        <a:cubicBezTo>
                          <a:pt x="3024" y="0"/>
                          <a:pt x="5489" y="0"/>
                          <a:pt x="7001" y="88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5" name="Google Shape;1995;p29">
                    <a:extLst>
                      <a:ext uri="{FF2B5EF4-FFF2-40B4-BE49-F238E27FC236}">
                        <a16:creationId xmlns:a16="http://schemas.microsoft.com/office/drawing/2014/main" id="{A30A8E52-037F-A72A-751C-9FCA7020FD60}"/>
                      </a:ext>
                    </a:extLst>
                  </p:cNvPr>
                  <p:cNvSpPr/>
                  <p:nvPr/>
                </p:nvSpPr>
                <p:spPr>
                  <a:xfrm>
                    <a:off x="985675" y="3221013"/>
                    <a:ext cx="163725" cy="8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9" h="3454" extrusionOk="0">
                        <a:moveTo>
                          <a:pt x="3264" y="1"/>
                        </a:moveTo>
                        <a:cubicBezTo>
                          <a:pt x="2501" y="1"/>
                          <a:pt x="1739" y="167"/>
                          <a:pt x="1155" y="501"/>
                        </a:cubicBezTo>
                        <a:cubicBezTo>
                          <a:pt x="0" y="1179"/>
                          <a:pt x="0" y="2275"/>
                          <a:pt x="1167" y="2953"/>
                        </a:cubicBezTo>
                        <a:cubicBezTo>
                          <a:pt x="1756" y="3287"/>
                          <a:pt x="2521" y="3453"/>
                          <a:pt x="3285" y="3453"/>
                        </a:cubicBezTo>
                        <a:cubicBezTo>
                          <a:pt x="4048" y="3453"/>
                          <a:pt x="4810" y="3287"/>
                          <a:pt x="5394" y="2953"/>
                        </a:cubicBezTo>
                        <a:cubicBezTo>
                          <a:pt x="6549" y="2275"/>
                          <a:pt x="6549" y="1179"/>
                          <a:pt x="5382" y="501"/>
                        </a:cubicBezTo>
                        <a:cubicBezTo>
                          <a:pt x="4793" y="167"/>
                          <a:pt x="4028" y="1"/>
                          <a:pt x="3264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6" name="Google Shape;1996;p29">
                    <a:extLst>
                      <a:ext uri="{FF2B5EF4-FFF2-40B4-BE49-F238E27FC236}">
                        <a16:creationId xmlns:a16="http://schemas.microsoft.com/office/drawing/2014/main" id="{9B5DB38B-5ADB-CBB8-AC15-C9A125FB5A2E}"/>
                      </a:ext>
                    </a:extLst>
                  </p:cNvPr>
                  <p:cNvSpPr/>
                  <p:nvPr/>
                </p:nvSpPr>
                <p:spPr>
                  <a:xfrm>
                    <a:off x="844875" y="3243038"/>
                    <a:ext cx="445525" cy="27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21" h="10991" extrusionOk="0">
                        <a:moveTo>
                          <a:pt x="17812" y="60"/>
                        </a:moveTo>
                        <a:lnTo>
                          <a:pt x="17812" y="207"/>
                        </a:lnTo>
                        <a:lnTo>
                          <a:pt x="17812" y="207"/>
                        </a:lnTo>
                        <a:cubicBezTo>
                          <a:pt x="17818" y="157"/>
                          <a:pt x="17820" y="106"/>
                          <a:pt x="17812" y="60"/>
                        </a:cubicBezTo>
                        <a:close/>
                        <a:moveTo>
                          <a:pt x="24" y="1"/>
                        </a:moveTo>
                        <a:lnTo>
                          <a:pt x="1" y="5799"/>
                        </a:lnTo>
                        <a:cubicBezTo>
                          <a:pt x="1" y="7132"/>
                          <a:pt x="882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70" y="9859"/>
                          <a:pt x="3442" y="9883"/>
                          <a:pt x="3525" y="9919"/>
                        </a:cubicBezTo>
                        <a:cubicBezTo>
                          <a:pt x="3656" y="9978"/>
                          <a:pt x="3787" y="10038"/>
                          <a:pt x="3918" y="10097"/>
                        </a:cubicBezTo>
                        <a:lnTo>
                          <a:pt x="3989" y="10121"/>
                        </a:lnTo>
                        <a:lnTo>
                          <a:pt x="4144" y="10180"/>
                        </a:lnTo>
                        <a:cubicBezTo>
                          <a:pt x="4323" y="10240"/>
                          <a:pt x="4501" y="10311"/>
                          <a:pt x="4680" y="10359"/>
                        </a:cubicBezTo>
                        <a:lnTo>
                          <a:pt x="4870" y="10419"/>
                        </a:lnTo>
                        <a:lnTo>
                          <a:pt x="5001" y="10466"/>
                        </a:lnTo>
                        <a:cubicBezTo>
                          <a:pt x="5073" y="10478"/>
                          <a:pt x="5144" y="10502"/>
                          <a:pt x="5227" y="10514"/>
                        </a:cubicBezTo>
                        <a:cubicBezTo>
                          <a:pt x="5406" y="10561"/>
                          <a:pt x="5597" y="10609"/>
                          <a:pt x="5775" y="10657"/>
                        </a:cubicBezTo>
                        <a:cubicBezTo>
                          <a:pt x="5835" y="10669"/>
                          <a:pt x="5882" y="10681"/>
                          <a:pt x="5930" y="10692"/>
                        </a:cubicBezTo>
                        <a:cubicBezTo>
                          <a:pt x="5978" y="10704"/>
                          <a:pt x="6073" y="10716"/>
                          <a:pt x="6156" y="10728"/>
                        </a:cubicBezTo>
                        <a:cubicBezTo>
                          <a:pt x="6299" y="10752"/>
                          <a:pt x="6466" y="10788"/>
                          <a:pt x="6621" y="10812"/>
                        </a:cubicBezTo>
                        <a:cubicBezTo>
                          <a:pt x="6692" y="10823"/>
                          <a:pt x="6751" y="10835"/>
                          <a:pt x="6811" y="10847"/>
                        </a:cubicBezTo>
                        <a:cubicBezTo>
                          <a:pt x="6871" y="10847"/>
                          <a:pt x="6966" y="10859"/>
                          <a:pt x="7025" y="10871"/>
                        </a:cubicBezTo>
                        <a:cubicBezTo>
                          <a:pt x="7168" y="10883"/>
                          <a:pt x="7323" y="10907"/>
                          <a:pt x="7466" y="10919"/>
                        </a:cubicBezTo>
                        <a:cubicBezTo>
                          <a:pt x="7537" y="10919"/>
                          <a:pt x="7609" y="10931"/>
                          <a:pt x="7680" y="10942"/>
                        </a:cubicBezTo>
                        <a:cubicBezTo>
                          <a:pt x="7752" y="10942"/>
                          <a:pt x="7811" y="10942"/>
                          <a:pt x="7883" y="10954"/>
                        </a:cubicBezTo>
                        <a:cubicBezTo>
                          <a:pt x="8025" y="10954"/>
                          <a:pt x="8180" y="10966"/>
                          <a:pt x="8323" y="10978"/>
                        </a:cubicBezTo>
                        <a:cubicBezTo>
                          <a:pt x="8406" y="10978"/>
                          <a:pt x="8478" y="10990"/>
                          <a:pt x="8549" y="10990"/>
                        </a:cubicBezTo>
                        <a:lnTo>
                          <a:pt x="9466" y="10990"/>
                        </a:lnTo>
                        <a:cubicBezTo>
                          <a:pt x="9514" y="10990"/>
                          <a:pt x="9561" y="10978"/>
                          <a:pt x="9609" y="10978"/>
                        </a:cubicBezTo>
                        <a:cubicBezTo>
                          <a:pt x="9811" y="10966"/>
                          <a:pt x="10014" y="10954"/>
                          <a:pt x="10204" y="10942"/>
                        </a:cubicBezTo>
                        <a:cubicBezTo>
                          <a:pt x="10288" y="10931"/>
                          <a:pt x="10371" y="10931"/>
                          <a:pt x="10454" y="10919"/>
                        </a:cubicBezTo>
                        <a:lnTo>
                          <a:pt x="10573" y="10907"/>
                        </a:lnTo>
                        <a:lnTo>
                          <a:pt x="10752" y="10883"/>
                        </a:lnTo>
                        <a:cubicBezTo>
                          <a:pt x="10954" y="10859"/>
                          <a:pt x="11169" y="10835"/>
                          <a:pt x="11371" y="10800"/>
                        </a:cubicBezTo>
                        <a:lnTo>
                          <a:pt x="11514" y="10776"/>
                        </a:lnTo>
                        <a:lnTo>
                          <a:pt x="11585" y="10764"/>
                        </a:lnTo>
                        <a:cubicBezTo>
                          <a:pt x="11681" y="10740"/>
                          <a:pt x="11776" y="10716"/>
                          <a:pt x="11871" y="10704"/>
                        </a:cubicBezTo>
                        <a:cubicBezTo>
                          <a:pt x="12038" y="10669"/>
                          <a:pt x="12205" y="10633"/>
                          <a:pt x="12371" y="10597"/>
                        </a:cubicBezTo>
                        <a:cubicBezTo>
                          <a:pt x="12490" y="10561"/>
                          <a:pt x="12597" y="10538"/>
                          <a:pt x="12717" y="10502"/>
                        </a:cubicBezTo>
                        <a:cubicBezTo>
                          <a:pt x="12871" y="10454"/>
                          <a:pt x="13026" y="10419"/>
                          <a:pt x="13181" y="10371"/>
                        </a:cubicBezTo>
                        <a:lnTo>
                          <a:pt x="13276" y="10347"/>
                        </a:lnTo>
                        <a:cubicBezTo>
                          <a:pt x="13455" y="10288"/>
                          <a:pt x="13633" y="10216"/>
                          <a:pt x="13812" y="10145"/>
                        </a:cubicBezTo>
                        <a:lnTo>
                          <a:pt x="13895" y="10121"/>
                        </a:lnTo>
                        <a:cubicBezTo>
                          <a:pt x="14086" y="10038"/>
                          <a:pt x="14276" y="9966"/>
                          <a:pt x="14467" y="9871"/>
                        </a:cubicBezTo>
                        <a:lnTo>
                          <a:pt x="14622" y="9799"/>
                        </a:lnTo>
                        <a:cubicBezTo>
                          <a:pt x="14836" y="9704"/>
                          <a:pt x="15038" y="9597"/>
                          <a:pt x="15217" y="9478"/>
                        </a:cubicBezTo>
                        <a:lnTo>
                          <a:pt x="15336" y="9418"/>
                        </a:lnTo>
                        <a:cubicBezTo>
                          <a:pt x="15491" y="9323"/>
                          <a:pt x="15645" y="9228"/>
                          <a:pt x="15788" y="9121"/>
                        </a:cubicBezTo>
                        <a:lnTo>
                          <a:pt x="15860" y="9073"/>
                        </a:lnTo>
                        <a:cubicBezTo>
                          <a:pt x="16026" y="8954"/>
                          <a:pt x="16169" y="8835"/>
                          <a:pt x="16312" y="8704"/>
                        </a:cubicBezTo>
                        <a:lnTo>
                          <a:pt x="16384" y="8656"/>
                        </a:lnTo>
                        <a:lnTo>
                          <a:pt x="16455" y="8585"/>
                        </a:lnTo>
                        <a:cubicBezTo>
                          <a:pt x="16574" y="8478"/>
                          <a:pt x="16681" y="8371"/>
                          <a:pt x="16777" y="8264"/>
                        </a:cubicBezTo>
                        <a:cubicBezTo>
                          <a:pt x="16800" y="8240"/>
                          <a:pt x="16824" y="8216"/>
                          <a:pt x="16836" y="8192"/>
                        </a:cubicBezTo>
                        <a:cubicBezTo>
                          <a:pt x="16896" y="8121"/>
                          <a:pt x="16955" y="8061"/>
                          <a:pt x="17015" y="7990"/>
                        </a:cubicBezTo>
                        <a:cubicBezTo>
                          <a:pt x="17146" y="7823"/>
                          <a:pt x="17265" y="7644"/>
                          <a:pt x="17372" y="7454"/>
                        </a:cubicBezTo>
                        <a:cubicBezTo>
                          <a:pt x="17467" y="7287"/>
                          <a:pt x="17539" y="7121"/>
                          <a:pt x="17610" y="6954"/>
                        </a:cubicBezTo>
                        <a:cubicBezTo>
                          <a:pt x="17670" y="6787"/>
                          <a:pt x="17717" y="6621"/>
                          <a:pt x="17753" y="6454"/>
                        </a:cubicBezTo>
                        <a:lnTo>
                          <a:pt x="17753" y="6406"/>
                        </a:lnTo>
                        <a:cubicBezTo>
                          <a:pt x="17753" y="6394"/>
                          <a:pt x="17753" y="6394"/>
                          <a:pt x="17753" y="6394"/>
                        </a:cubicBezTo>
                        <a:cubicBezTo>
                          <a:pt x="17777" y="6311"/>
                          <a:pt x="17777" y="6240"/>
                          <a:pt x="17789" y="6156"/>
                        </a:cubicBezTo>
                        <a:lnTo>
                          <a:pt x="17789" y="6061"/>
                        </a:lnTo>
                        <a:cubicBezTo>
                          <a:pt x="17789" y="6025"/>
                          <a:pt x="17789" y="5978"/>
                          <a:pt x="17800" y="5942"/>
                        </a:cubicBezTo>
                        <a:cubicBezTo>
                          <a:pt x="17812" y="5894"/>
                          <a:pt x="17800" y="5882"/>
                          <a:pt x="17800" y="5859"/>
                        </a:cubicBezTo>
                        <a:lnTo>
                          <a:pt x="17812" y="207"/>
                        </a:lnTo>
                        <a:lnTo>
                          <a:pt x="17812" y="207"/>
                        </a:lnTo>
                        <a:cubicBezTo>
                          <a:pt x="17809" y="234"/>
                          <a:pt x="17805" y="261"/>
                          <a:pt x="17800" y="286"/>
                        </a:cubicBezTo>
                        <a:lnTo>
                          <a:pt x="17800" y="358"/>
                        </a:lnTo>
                        <a:cubicBezTo>
                          <a:pt x="17789" y="560"/>
                          <a:pt x="17741" y="751"/>
                          <a:pt x="17681" y="941"/>
                        </a:cubicBezTo>
                        <a:lnTo>
                          <a:pt x="17681" y="965"/>
                        </a:lnTo>
                        <a:cubicBezTo>
                          <a:pt x="17646" y="1060"/>
                          <a:pt x="17622" y="1144"/>
                          <a:pt x="17586" y="1227"/>
                        </a:cubicBezTo>
                        <a:lnTo>
                          <a:pt x="17574" y="1263"/>
                        </a:lnTo>
                        <a:cubicBezTo>
                          <a:pt x="17396" y="1668"/>
                          <a:pt x="17146" y="2049"/>
                          <a:pt x="16848" y="2382"/>
                        </a:cubicBezTo>
                        <a:lnTo>
                          <a:pt x="16788" y="2453"/>
                        </a:lnTo>
                        <a:cubicBezTo>
                          <a:pt x="16669" y="2584"/>
                          <a:pt x="16538" y="2715"/>
                          <a:pt x="16396" y="2846"/>
                        </a:cubicBezTo>
                        <a:lnTo>
                          <a:pt x="16324" y="2894"/>
                        </a:lnTo>
                        <a:cubicBezTo>
                          <a:pt x="16181" y="3025"/>
                          <a:pt x="16026" y="3144"/>
                          <a:pt x="15872" y="3263"/>
                        </a:cubicBezTo>
                        <a:lnTo>
                          <a:pt x="15800" y="3311"/>
                        </a:lnTo>
                        <a:cubicBezTo>
                          <a:pt x="15622" y="3442"/>
                          <a:pt x="15431" y="3561"/>
                          <a:pt x="15229" y="3680"/>
                        </a:cubicBezTo>
                        <a:cubicBezTo>
                          <a:pt x="15038" y="3787"/>
                          <a:pt x="14836" y="3894"/>
                          <a:pt x="14633" y="3989"/>
                        </a:cubicBezTo>
                        <a:lnTo>
                          <a:pt x="14479" y="4061"/>
                        </a:lnTo>
                        <a:cubicBezTo>
                          <a:pt x="14288" y="4156"/>
                          <a:pt x="14098" y="4227"/>
                          <a:pt x="13907" y="4311"/>
                        </a:cubicBezTo>
                        <a:lnTo>
                          <a:pt x="13824" y="4346"/>
                        </a:lnTo>
                        <a:cubicBezTo>
                          <a:pt x="13621" y="4418"/>
                          <a:pt x="13407" y="4489"/>
                          <a:pt x="13193" y="4561"/>
                        </a:cubicBezTo>
                        <a:cubicBezTo>
                          <a:pt x="13038" y="4608"/>
                          <a:pt x="12895" y="4656"/>
                          <a:pt x="12728" y="4692"/>
                        </a:cubicBezTo>
                        <a:cubicBezTo>
                          <a:pt x="12609" y="4727"/>
                          <a:pt x="12502" y="4763"/>
                          <a:pt x="12383" y="4787"/>
                        </a:cubicBezTo>
                        <a:cubicBezTo>
                          <a:pt x="12216" y="4823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2"/>
                          <a:pt x="11526" y="4966"/>
                        </a:cubicBezTo>
                        <a:lnTo>
                          <a:pt x="11383" y="4989"/>
                        </a:lnTo>
                        <a:cubicBezTo>
                          <a:pt x="11181" y="5025"/>
                          <a:pt x="10966" y="5049"/>
                          <a:pt x="10764" y="5073"/>
                        </a:cubicBezTo>
                        <a:lnTo>
                          <a:pt x="10585" y="5097"/>
                        </a:lnTo>
                        <a:cubicBezTo>
                          <a:pt x="10466" y="5108"/>
                          <a:pt x="10347" y="5120"/>
                          <a:pt x="10216" y="5132"/>
                        </a:cubicBezTo>
                        <a:cubicBezTo>
                          <a:pt x="10026" y="5144"/>
                          <a:pt x="9823" y="5156"/>
                          <a:pt x="9621" y="5168"/>
                        </a:cubicBezTo>
                        <a:lnTo>
                          <a:pt x="9240" y="5180"/>
                        </a:lnTo>
                        <a:lnTo>
                          <a:pt x="8752" y="5180"/>
                        </a:lnTo>
                        <a:cubicBezTo>
                          <a:pt x="8621" y="5180"/>
                          <a:pt x="8478" y="5180"/>
                          <a:pt x="8347" y="5168"/>
                        </a:cubicBezTo>
                        <a:cubicBezTo>
                          <a:pt x="8204" y="5156"/>
                          <a:pt x="8049" y="5156"/>
                          <a:pt x="7894" y="5144"/>
                        </a:cubicBezTo>
                        <a:lnTo>
                          <a:pt x="7490" y="5108"/>
                        </a:lnTo>
                        <a:cubicBezTo>
                          <a:pt x="7335" y="5097"/>
                          <a:pt x="7192" y="5085"/>
                          <a:pt x="7037" y="5061"/>
                        </a:cubicBezTo>
                        <a:cubicBezTo>
                          <a:pt x="6894" y="5037"/>
                          <a:pt x="6775" y="5025"/>
                          <a:pt x="6644" y="5001"/>
                        </a:cubicBezTo>
                        <a:cubicBezTo>
                          <a:pt x="6478" y="4977"/>
                          <a:pt x="6323" y="4954"/>
                          <a:pt x="6168" y="4918"/>
                        </a:cubicBezTo>
                        <a:cubicBezTo>
                          <a:pt x="6049" y="4894"/>
                          <a:pt x="5918" y="4870"/>
                          <a:pt x="5799" y="4846"/>
                        </a:cubicBezTo>
                        <a:cubicBezTo>
                          <a:pt x="5608" y="4811"/>
                          <a:pt x="5430" y="4763"/>
                          <a:pt x="5239" y="4716"/>
                        </a:cubicBezTo>
                        <a:cubicBezTo>
                          <a:pt x="5120" y="4680"/>
                          <a:pt x="5001" y="4656"/>
                          <a:pt x="4894" y="4620"/>
                        </a:cubicBezTo>
                        <a:lnTo>
                          <a:pt x="4704" y="4561"/>
                        </a:lnTo>
                        <a:cubicBezTo>
                          <a:pt x="4513" y="4501"/>
                          <a:pt x="4335" y="4442"/>
                          <a:pt x="4156" y="4370"/>
                        </a:cubicBezTo>
                        <a:lnTo>
                          <a:pt x="4013" y="4311"/>
                        </a:lnTo>
                        <a:cubicBezTo>
                          <a:pt x="3846" y="4251"/>
                          <a:pt x="3692" y="4180"/>
                          <a:pt x="3537" y="4120"/>
                        </a:cubicBezTo>
                        <a:cubicBezTo>
                          <a:pt x="3453" y="4084"/>
                          <a:pt x="3382" y="4049"/>
                          <a:pt x="3311" y="4013"/>
                        </a:cubicBezTo>
                        <a:cubicBezTo>
                          <a:pt x="3084" y="3906"/>
                          <a:pt x="2858" y="3799"/>
                          <a:pt x="2656" y="3668"/>
                        </a:cubicBezTo>
                        <a:cubicBezTo>
                          <a:pt x="1548" y="3037"/>
                          <a:pt x="798" y="2287"/>
                          <a:pt x="394" y="1477"/>
                        </a:cubicBezTo>
                        <a:cubicBezTo>
                          <a:pt x="155" y="1025"/>
                          <a:pt x="24" y="513"/>
                          <a:pt x="2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7" name="Google Shape;1997;p29">
                    <a:extLst>
                      <a:ext uri="{FF2B5EF4-FFF2-40B4-BE49-F238E27FC236}">
                        <a16:creationId xmlns:a16="http://schemas.microsoft.com/office/drawing/2014/main" id="{0976622F-F8E8-D383-8402-B939D6F7B7A2}"/>
                      </a:ext>
                    </a:extLst>
                  </p:cNvPr>
                  <p:cNvSpPr/>
                  <p:nvPr/>
                </p:nvSpPr>
                <p:spPr>
                  <a:xfrm>
                    <a:off x="822850" y="3101963"/>
                    <a:ext cx="489375" cy="283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3" extrusionOk="0">
                        <a:moveTo>
                          <a:pt x="16074" y="2024"/>
                        </a:moveTo>
                        <a:cubicBezTo>
                          <a:pt x="19563" y="4036"/>
                          <a:pt x="19574" y="7299"/>
                          <a:pt x="16110" y="9311"/>
                        </a:cubicBezTo>
                        <a:cubicBezTo>
                          <a:pt x="12645" y="11323"/>
                          <a:pt x="7001" y="11323"/>
                          <a:pt x="3513" y="9311"/>
                        </a:cubicBezTo>
                        <a:cubicBezTo>
                          <a:pt x="12" y="7299"/>
                          <a:pt x="1" y="4024"/>
                          <a:pt x="3465" y="2024"/>
                        </a:cubicBezTo>
                        <a:cubicBezTo>
                          <a:pt x="6942" y="12"/>
                          <a:pt x="12574" y="0"/>
                          <a:pt x="16074" y="202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8" name="Google Shape;1998;p29">
                    <a:extLst>
                      <a:ext uri="{FF2B5EF4-FFF2-40B4-BE49-F238E27FC236}">
                        <a16:creationId xmlns:a16="http://schemas.microsoft.com/office/drawing/2014/main" id="{EE5AF444-3E63-5D77-8A22-9F152206600D}"/>
                      </a:ext>
                    </a:extLst>
                  </p:cNvPr>
                  <p:cNvSpPr/>
                  <p:nvPr/>
                </p:nvSpPr>
                <p:spPr>
                  <a:xfrm>
                    <a:off x="979725" y="3192738"/>
                    <a:ext cx="1759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37" h="4073" extrusionOk="0">
                        <a:moveTo>
                          <a:pt x="5775" y="727"/>
                        </a:moveTo>
                        <a:cubicBezTo>
                          <a:pt x="7025" y="1453"/>
                          <a:pt x="7037" y="2620"/>
                          <a:pt x="5787" y="3346"/>
                        </a:cubicBezTo>
                        <a:cubicBezTo>
                          <a:pt x="4548" y="4072"/>
                          <a:pt x="2512" y="4072"/>
                          <a:pt x="1262" y="3346"/>
                        </a:cubicBezTo>
                        <a:cubicBezTo>
                          <a:pt x="12" y="2620"/>
                          <a:pt x="0" y="1453"/>
                          <a:pt x="1250" y="727"/>
                        </a:cubicBezTo>
                        <a:cubicBezTo>
                          <a:pt x="2500" y="0"/>
                          <a:pt x="4513" y="0"/>
                          <a:pt x="5775" y="727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9" name="Google Shape;1999;p29">
                    <a:extLst>
                      <a:ext uri="{FF2B5EF4-FFF2-40B4-BE49-F238E27FC236}">
                        <a16:creationId xmlns:a16="http://schemas.microsoft.com/office/drawing/2014/main" id="{77FCE04D-BD32-BBE8-49EF-9DF53F22EF80}"/>
                      </a:ext>
                    </a:extLst>
                  </p:cNvPr>
                  <p:cNvSpPr/>
                  <p:nvPr/>
                </p:nvSpPr>
                <p:spPr>
                  <a:xfrm>
                    <a:off x="1005325" y="3206438"/>
                    <a:ext cx="124425" cy="7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77" h="3049" extrusionOk="0">
                        <a:moveTo>
                          <a:pt x="0" y="0"/>
                        </a:moveTo>
                        <a:lnTo>
                          <a:pt x="0" y="1619"/>
                        </a:lnTo>
                        <a:cubicBezTo>
                          <a:pt x="0" y="1989"/>
                          <a:pt x="250" y="2370"/>
                          <a:pt x="738" y="2643"/>
                        </a:cubicBezTo>
                        <a:cubicBezTo>
                          <a:pt x="798" y="2679"/>
                          <a:pt x="857" y="2715"/>
                          <a:pt x="929" y="2739"/>
                        </a:cubicBezTo>
                        <a:lnTo>
                          <a:pt x="988" y="2774"/>
                        </a:lnTo>
                        <a:cubicBezTo>
                          <a:pt x="1024" y="2786"/>
                          <a:pt x="1060" y="2810"/>
                          <a:pt x="1095" y="2822"/>
                        </a:cubicBezTo>
                        <a:lnTo>
                          <a:pt x="1119" y="2822"/>
                        </a:lnTo>
                        <a:lnTo>
                          <a:pt x="1167" y="2846"/>
                        </a:lnTo>
                        <a:cubicBezTo>
                          <a:pt x="1215" y="2858"/>
                          <a:pt x="1262" y="2881"/>
                          <a:pt x="1310" y="2893"/>
                        </a:cubicBezTo>
                        <a:lnTo>
                          <a:pt x="1369" y="2905"/>
                        </a:lnTo>
                        <a:lnTo>
                          <a:pt x="1405" y="2929"/>
                        </a:lnTo>
                        <a:lnTo>
                          <a:pt x="1465" y="2941"/>
                        </a:lnTo>
                        <a:lnTo>
                          <a:pt x="1607" y="2977"/>
                        </a:lnTo>
                        <a:lnTo>
                          <a:pt x="1655" y="2989"/>
                        </a:lnTo>
                        <a:lnTo>
                          <a:pt x="1715" y="3001"/>
                        </a:lnTo>
                        <a:cubicBezTo>
                          <a:pt x="1762" y="3001"/>
                          <a:pt x="1798" y="3012"/>
                          <a:pt x="1846" y="3024"/>
                        </a:cubicBezTo>
                        <a:lnTo>
                          <a:pt x="1965" y="3024"/>
                        </a:lnTo>
                        <a:lnTo>
                          <a:pt x="2084" y="3048"/>
                        </a:lnTo>
                        <a:lnTo>
                          <a:pt x="2679" y="3048"/>
                        </a:lnTo>
                        <a:lnTo>
                          <a:pt x="2858" y="3036"/>
                        </a:lnTo>
                        <a:lnTo>
                          <a:pt x="3000" y="3036"/>
                        </a:lnTo>
                        <a:lnTo>
                          <a:pt x="3179" y="3001"/>
                        </a:lnTo>
                        <a:lnTo>
                          <a:pt x="3239" y="3001"/>
                        </a:lnTo>
                        <a:lnTo>
                          <a:pt x="3322" y="2989"/>
                        </a:lnTo>
                        <a:cubicBezTo>
                          <a:pt x="3370" y="2977"/>
                          <a:pt x="3417" y="2965"/>
                          <a:pt x="3453" y="2953"/>
                        </a:cubicBezTo>
                        <a:cubicBezTo>
                          <a:pt x="3501" y="2941"/>
                          <a:pt x="3524" y="2941"/>
                          <a:pt x="3560" y="2929"/>
                        </a:cubicBezTo>
                        <a:cubicBezTo>
                          <a:pt x="3584" y="2917"/>
                          <a:pt x="3643" y="2905"/>
                          <a:pt x="3679" y="2893"/>
                        </a:cubicBezTo>
                        <a:lnTo>
                          <a:pt x="3715" y="2893"/>
                        </a:lnTo>
                        <a:lnTo>
                          <a:pt x="3858" y="2834"/>
                        </a:lnTo>
                        <a:lnTo>
                          <a:pt x="3882" y="2822"/>
                        </a:lnTo>
                        <a:lnTo>
                          <a:pt x="4036" y="2762"/>
                        </a:lnTo>
                        <a:lnTo>
                          <a:pt x="4084" y="2739"/>
                        </a:lnTo>
                        <a:cubicBezTo>
                          <a:pt x="4143" y="2703"/>
                          <a:pt x="4203" y="2679"/>
                          <a:pt x="4251" y="2643"/>
                        </a:cubicBezTo>
                        <a:lnTo>
                          <a:pt x="4286" y="2631"/>
                        </a:lnTo>
                        <a:cubicBezTo>
                          <a:pt x="4334" y="2608"/>
                          <a:pt x="4370" y="2572"/>
                          <a:pt x="4417" y="2548"/>
                        </a:cubicBezTo>
                        <a:lnTo>
                          <a:pt x="4429" y="2536"/>
                        </a:lnTo>
                        <a:cubicBezTo>
                          <a:pt x="4477" y="2500"/>
                          <a:pt x="4524" y="2465"/>
                          <a:pt x="4560" y="2429"/>
                        </a:cubicBezTo>
                        <a:lnTo>
                          <a:pt x="4584" y="2417"/>
                        </a:lnTo>
                        <a:lnTo>
                          <a:pt x="4596" y="2393"/>
                        </a:lnTo>
                        <a:cubicBezTo>
                          <a:pt x="4632" y="2370"/>
                          <a:pt x="4667" y="2334"/>
                          <a:pt x="4691" y="2310"/>
                        </a:cubicBezTo>
                        <a:lnTo>
                          <a:pt x="4703" y="2286"/>
                        </a:lnTo>
                        <a:cubicBezTo>
                          <a:pt x="4727" y="2262"/>
                          <a:pt x="4739" y="2250"/>
                          <a:pt x="4751" y="2227"/>
                        </a:cubicBezTo>
                        <a:cubicBezTo>
                          <a:pt x="4798" y="2179"/>
                          <a:pt x="4822" y="2131"/>
                          <a:pt x="4858" y="2084"/>
                        </a:cubicBezTo>
                        <a:cubicBezTo>
                          <a:pt x="4882" y="2036"/>
                          <a:pt x="4905" y="1977"/>
                          <a:pt x="4917" y="1929"/>
                        </a:cubicBezTo>
                        <a:cubicBezTo>
                          <a:pt x="4941" y="1881"/>
                          <a:pt x="4953" y="1834"/>
                          <a:pt x="4965" y="1786"/>
                        </a:cubicBezTo>
                        <a:cubicBezTo>
                          <a:pt x="4965" y="1786"/>
                          <a:pt x="4965" y="1786"/>
                          <a:pt x="4965" y="1774"/>
                        </a:cubicBezTo>
                        <a:lnTo>
                          <a:pt x="4977" y="1703"/>
                        </a:lnTo>
                        <a:cubicBezTo>
                          <a:pt x="4977" y="1703"/>
                          <a:pt x="4977" y="1691"/>
                          <a:pt x="4977" y="1679"/>
                        </a:cubicBezTo>
                        <a:cubicBezTo>
                          <a:pt x="4977" y="1667"/>
                          <a:pt x="4977" y="1655"/>
                          <a:pt x="4977" y="1643"/>
                        </a:cubicBezTo>
                        <a:lnTo>
                          <a:pt x="4977" y="1631"/>
                        </a:lnTo>
                        <a:lnTo>
                          <a:pt x="4977" y="107"/>
                        </a:lnTo>
                        <a:cubicBezTo>
                          <a:pt x="4965" y="167"/>
                          <a:pt x="4953" y="214"/>
                          <a:pt x="4941" y="274"/>
                        </a:cubicBezTo>
                        <a:cubicBezTo>
                          <a:pt x="4929" y="298"/>
                          <a:pt x="4917" y="322"/>
                          <a:pt x="4917" y="345"/>
                        </a:cubicBezTo>
                        <a:lnTo>
                          <a:pt x="4917" y="357"/>
                        </a:lnTo>
                        <a:cubicBezTo>
                          <a:pt x="4858" y="465"/>
                          <a:pt x="4798" y="572"/>
                          <a:pt x="4715" y="667"/>
                        </a:cubicBezTo>
                        <a:cubicBezTo>
                          <a:pt x="4703" y="679"/>
                          <a:pt x="4703" y="679"/>
                          <a:pt x="4691" y="691"/>
                        </a:cubicBezTo>
                        <a:cubicBezTo>
                          <a:pt x="4655" y="726"/>
                          <a:pt x="4620" y="762"/>
                          <a:pt x="4584" y="798"/>
                        </a:cubicBezTo>
                        <a:lnTo>
                          <a:pt x="4560" y="810"/>
                        </a:lnTo>
                        <a:cubicBezTo>
                          <a:pt x="4524" y="846"/>
                          <a:pt x="4477" y="881"/>
                          <a:pt x="4441" y="917"/>
                        </a:cubicBezTo>
                        <a:lnTo>
                          <a:pt x="4417" y="929"/>
                        </a:lnTo>
                        <a:cubicBezTo>
                          <a:pt x="4370" y="965"/>
                          <a:pt x="4310" y="1000"/>
                          <a:pt x="4263" y="1024"/>
                        </a:cubicBezTo>
                        <a:cubicBezTo>
                          <a:pt x="4203" y="1060"/>
                          <a:pt x="4143" y="1084"/>
                          <a:pt x="4096" y="1119"/>
                        </a:cubicBezTo>
                        <a:lnTo>
                          <a:pt x="4048" y="1143"/>
                        </a:lnTo>
                        <a:lnTo>
                          <a:pt x="3882" y="1203"/>
                        </a:lnTo>
                        <a:lnTo>
                          <a:pt x="3858" y="1215"/>
                        </a:lnTo>
                        <a:cubicBezTo>
                          <a:pt x="3798" y="1238"/>
                          <a:pt x="3739" y="1262"/>
                          <a:pt x="3679" y="1274"/>
                        </a:cubicBezTo>
                        <a:cubicBezTo>
                          <a:pt x="3643" y="1286"/>
                          <a:pt x="3596" y="1298"/>
                          <a:pt x="3560" y="1310"/>
                        </a:cubicBezTo>
                        <a:lnTo>
                          <a:pt x="3453" y="1334"/>
                        </a:lnTo>
                        <a:lnTo>
                          <a:pt x="3322" y="1369"/>
                        </a:lnTo>
                        <a:lnTo>
                          <a:pt x="3215" y="1393"/>
                        </a:lnTo>
                        <a:lnTo>
                          <a:pt x="3179" y="1393"/>
                        </a:lnTo>
                        <a:cubicBezTo>
                          <a:pt x="3120" y="1393"/>
                          <a:pt x="3060" y="1405"/>
                          <a:pt x="3000" y="1417"/>
                        </a:cubicBezTo>
                        <a:lnTo>
                          <a:pt x="2858" y="1417"/>
                        </a:lnTo>
                        <a:lnTo>
                          <a:pt x="2679" y="1429"/>
                        </a:lnTo>
                        <a:lnTo>
                          <a:pt x="2084" y="1429"/>
                        </a:lnTo>
                        <a:lnTo>
                          <a:pt x="1965" y="1405"/>
                        </a:lnTo>
                        <a:lnTo>
                          <a:pt x="1846" y="1393"/>
                        </a:lnTo>
                        <a:lnTo>
                          <a:pt x="1715" y="1369"/>
                        </a:lnTo>
                        <a:lnTo>
                          <a:pt x="1607" y="1346"/>
                        </a:lnTo>
                        <a:lnTo>
                          <a:pt x="1465" y="1310"/>
                        </a:lnTo>
                        <a:cubicBezTo>
                          <a:pt x="1429" y="1310"/>
                          <a:pt x="1393" y="1298"/>
                          <a:pt x="1369" y="1286"/>
                        </a:cubicBezTo>
                        <a:lnTo>
                          <a:pt x="1310" y="1274"/>
                        </a:lnTo>
                        <a:cubicBezTo>
                          <a:pt x="1262" y="1250"/>
                          <a:pt x="1215" y="1238"/>
                          <a:pt x="1167" y="1215"/>
                        </a:cubicBezTo>
                        <a:lnTo>
                          <a:pt x="1119" y="1203"/>
                        </a:lnTo>
                        <a:lnTo>
                          <a:pt x="988" y="1143"/>
                        </a:lnTo>
                        <a:lnTo>
                          <a:pt x="929" y="1119"/>
                        </a:lnTo>
                        <a:cubicBezTo>
                          <a:pt x="857" y="1084"/>
                          <a:pt x="798" y="1060"/>
                          <a:pt x="738" y="1024"/>
                        </a:cubicBezTo>
                        <a:cubicBezTo>
                          <a:pt x="476" y="881"/>
                          <a:pt x="262" y="667"/>
                          <a:pt x="107" y="405"/>
                        </a:cubicBezTo>
                        <a:cubicBezTo>
                          <a:pt x="48" y="286"/>
                          <a:pt x="12" y="143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0" name="Google Shape;2000;p29">
                    <a:extLst>
                      <a:ext uri="{FF2B5EF4-FFF2-40B4-BE49-F238E27FC236}">
                        <a16:creationId xmlns:a16="http://schemas.microsoft.com/office/drawing/2014/main" id="{3DBC1F5A-0800-6F94-C50F-0EF68AA46554}"/>
                      </a:ext>
                    </a:extLst>
                  </p:cNvPr>
                  <p:cNvSpPr/>
                  <p:nvPr/>
                </p:nvSpPr>
                <p:spPr>
                  <a:xfrm>
                    <a:off x="999075" y="3167138"/>
                    <a:ext cx="136925" cy="79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7" h="3168" extrusionOk="0">
                        <a:moveTo>
                          <a:pt x="4489" y="572"/>
                        </a:moveTo>
                        <a:cubicBezTo>
                          <a:pt x="5465" y="1132"/>
                          <a:pt x="5477" y="2048"/>
                          <a:pt x="4501" y="2608"/>
                        </a:cubicBezTo>
                        <a:cubicBezTo>
                          <a:pt x="3536" y="3168"/>
                          <a:pt x="1953" y="3168"/>
                          <a:pt x="976" y="2608"/>
                        </a:cubicBezTo>
                        <a:cubicBezTo>
                          <a:pt x="0" y="2048"/>
                          <a:pt x="0" y="1132"/>
                          <a:pt x="964" y="572"/>
                        </a:cubicBezTo>
                        <a:cubicBezTo>
                          <a:pt x="1941" y="1"/>
                          <a:pt x="3512" y="12"/>
                          <a:pt x="4489" y="57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1" name="Google Shape;2001;p29">
                    <a:extLst>
                      <a:ext uri="{FF2B5EF4-FFF2-40B4-BE49-F238E27FC236}">
                        <a16:creationId xmlns:a16="http://schemas.microsoft.com/office/drawing/2014/main" id="{71E7D91B-6558-8D3B-EC9C-CEAB1715E91B}"/>
                      </a:ext>
                    </a:extLst>
                  </p:cNvPr>
                  <p:cNvSpPr/>
                  <p:nvPr/>
                </p:nvSpPr>
                <p:spPr>
                  <a:xfrm>
                    <a:off x="1013950" y="3175763"/>
                    <a:ext cx="106875" cy="6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5" h="2478" extrusionOk="0">
                        <a:moveTo>
                          <a:pt x="3513" y="441"/>
                        </a:moveTo>
                        <a:cubicBezTo>
                          <a:pt x="4275" y="894"/>
                          <a:pt x="4275" y="1596"/>
                          <a:pt x="3525" y="2037"/>
                        </a:cubicBezTo>
                        <a:cubicBezTo>
                          <a:pt x="2763" y="2477"/>
                          <a:pt x="1536" y="2477"/>
                          <a:pt x="774" y="2037"/>
                        </a:cubicBezTo>
                        <a:cubicBezTo>
                          <a:pt x="0" y="1596"/>
                          <a:pt x="0" y="882"/>
                          <a:pt x="762" y="441"/>
                        </a:cubicBezTo>
                        <a:cubicBezTo>
                          <a:pt x="1512" y="1"/>
                          <a:pt x="2751" y="1"/>
                          <a:pt x="3513" y="44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2" name="Google Shape;2002;p29">
                    <a:extLst>
                      <a:ext uri="{FF2B5EF4-FFF2-40B4-BE49-F238E27FC236}">
                        <a16:creationId xmlns:a16="http://schemas.microsoft.com/office/drawing/2014/main" id="{28AFEE50-AF86-3C85-1554-F2AF1888E478}"/>
                      </a:ext>
                    </a:extLst>
                  </p:cNvPr>
                  <p:cNvSpPr/>
                  <p:nvPr/>
                </p:nvSpPr>
                <p:spPr>
                  <a:xfrm>
                    <a:off x="1026150" y="3185288"/>
                    <a:ext cx="82475" cy="4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9" h="1728" extrusionOk="0">
                        <a:moveTo>
                          <a:pt x="1650" y="1"/>
                        </a:moveTo>
                        <a:cubicBezTo>
                          <a:pt x="1289" y="1"/>
                          <a:pt x="929" y="84"/>
                          <a:pt x="596" y="251"/>
                        </a:cubicBezTo>
                        <a:cubicBezTo>
                          <a:pt x="1" y="584"/>
                          <a:pt x="12" y="1132"/>
                          <a:pt x="596" y="1477"/>
                        </a:cubicBezTo>
                        <a:cubicBezTo>
                          <a:pt x="929" y="1644"/>
                          <a:pt x="1292" y="1727"/>
                          <a:pt x="1656" y="1727"/>
                        </a:cubicBezTo>
                        <a:cubicBezTo>
                          <a:pt x="2019" y="1727"/>
                          <a:pt x="2382" y="1644"/>
                          <a:pt x="2715" y="1477"/>
                        </a:cubicBezTo>
                        <a:cubicBezTo>
                          <a:pt x="3299" y="1144"/>
                          <a:pt x="3287" y="584"/>
                          <a:pt x="2703" y="251"/>
                        </a:cubicBezTo>
                        <a:cubicBezTo>
                          <a:pt x="2370" y="84"/>
                          <a:pt x="2010" y="1"/>
                          <a:pt x="1650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3" name="Google Shape;2003;p29">
                    <a:extLst>
                      <a:ext uri="{FF2B5EF4-FFF2-40B4-BE49-F238E27FC236}">
                        <a16:creationId xmlns:a16="http://schemas.microsoft.com/office/drawing/2014/main" id="{4D536472-577B-A7A4-F097-B80DCC20E3C1}"/>
                      </a:ext>
                    </a:extLst>
                  </p:cNvPr>
                  <p:cNvSpPr/>
                  <p:nvPr/>
                </p:nvSpPr>
                <p:spPr>
                  <a:xfrm>
                    <a:off x="1030025" y="2801913"/>
                    <a:ext cx="74725" cy="427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9" h="17110" extrusionOk="0">
                        <a:moveTo>
                          <a:pt x="2989" y="16241"/>
                        </a:moveTo>
                        <a:cubicBezTo>
                          <a:pt x="2929" y="16407"/>
                          <a:pt x="2834" y="17110"/>
                          <a:pt x="1453" y="17110"/>
                        </a:cubicBezTo>
                        <a:cubicBezTo>
                          <a:pt x="619" y="17110"/>
                          <a:pt x="48" y="16681"/>
                          <a:pt x="0" y="16193"/>
                        </a:cubicBezTo>
                        <a:lnTo>
                          <a:pt x="0" y="1"/>
                        </a:lnTo>
                        <a:lnTo>
                          <a:pt x="2989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A0FDF1">
                          <a:alpha val="41568"/>
                        </a:srgbClr>
                      </a:gs>
                      <a:gs pos="100000">
                        <a:srgbClr val="FFFFFF">
                          <a:alpha val="37254"/>
                        </a:srgbClr>
                      </a:gs>
                    </a:gsLst>
                    <a:lin ang="16200038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4" name="Google Shape;2004;p29">
                    <a:extLst>
                      <a:ext uri="{FF2B5EF4-FFF2-40B4-BE49-F238E27FC236}">
                        <a16:creationId xmlns:a16="http://schemas.microsoft.com/office/drawing/2014/main" id="{F4AC6F19-738F-C87B-9747-6B960DE6B0D1}"/>
                      </a:ext>
                    </a:extLst>
                  </p:cNvPr>
                  <p:cNvSpPr/>
                  <p:nvPr/>
                </p:nvSpPr>
                <p:spPr>
                  <a:xfrm>
                    <a:off x="1168725" y="3868113"/>
                    <a:ext cx="373875" cy="2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17" extrusionOk="0">
                        <a:moveTo>
                          <a:pt x="14955" y="48"/>
                        </a:moveTo>
                        <a:lnTo>
                          <a:pt x="14955" y="93"/>
                        </a:lnTo>
                        <a:lnTo>
                          <a:pt x="14955" y="93"/>
                        </a:lnTo>
                        <a:cubicBezTo>
                          <a:pt x="14955" y="78"/>
                          <a:pt x="14955" y="63"/>
                          <a:pt x="14955" y="48"/>
                        </a:cubicBezTo>
                        <a:close/>
                        <a:moveTo>
                          <a:pt x="13" y="1"/>
                        </a:moveTo>
                        <a:lnTo>
                          <a:pt x="1" y="4882"/>
                        </a:lnTo>
                        <a:cubicBezTo>
                          <a:pt x="1" y="5990"/>
                          <a:pt x="727" y="7109"/>
                          <a:pt x="2203" y="7966"/>
                        </a:cubicBezTo>
                        <a:cubicBezTo>
                          <a:pt x="2382" y="8061"/>
                          <a:pt x="2560" y="8156"/>
                          <a:pt x="2751" y="8252"/>
                        </a:cubicBezTo>
                        <a:cubicBezTo>
                          <a:pt x="2822" y="8276"/>
                          <a:pt x="2882" y="8299"/>
                          <a:pt x="2941" y="8335"/>
                        </a:cubicBezTo>
                        <a:cubicBezTo>
                          <a:pt x="3061" y="8383"/>
                          <a:pt x="3168" y="8430"/>
                          <a:pt x="3287" y="8478"/>
                        </a:cubicBezTo>
                        <a:lnTo>
                          <a:pt x="3346" y="8502"/>
                        </a:lnTo>
                        <a:cubicBezTo>
                          <a:pt x="3394" y="8526"/>
                          <a:pt x="3430" y="8537"/>
                          <a:pt x="3477" y="8549"/>
                        </a:cubicBezTo>
                        <a:cubicBezTo>
                          <a:pt x="3620" y="8609"/>
                          <a:pt x="3775" y="8657"/>
                          <a:pt x="3930" y="8704"/>
                        </a:cubicBezTo>
                        <a:lnTo>
                          <a:pt x="4084" y="8752"/>
                        </a:lnTo>
                        <a:lnTo>
                          <a:pt x="4192" y="8776"/>
                        </a:lnTo>
                        <a:cubicBezTo>
                          <a:pt x="4251" y="8799"/>
                          <a:pt x="4323" y="8811"/>
                          <a:pt x="4382" y="8823"/>
                        </a:cubicBezTo>
                        <a:cubicBezTo>
                          <a:pt x="4537" y="8871"/>
                          <a:pt x="4692" y="8907"/>
                          <a:pt x="4846" y="8942"/>
                        </a:cubicBezTo>
                        <a:cubicBezTo>
                          <a:pt x="4894" y="8954"/>
                          <a:pt x="4930" y="8966"/>
                          <a:pt x="4977" y="8966"/>
                        </a:cubicBezTo>
                        <a:cubicBezTo>
                          <a:pt x="5013" y="8978"/>
                          <a:pt x="5097" y="8990"/>
                          <a:pt x="5156" y="9002"/>
                        </a:cubicBezTo>
                        <a:cubicBezTo>
                          <a:pt x="5287" y="9026"/>
                          <a:pt x="5418" y="9049"/>
                          <a:pt x="5561" y="9073"/>
                        </a:cubicBezTo>
                        <a:cubicBezTo>
                          <a:pt x="5608" y="9085"/>
                          <a:pt x="5656" y="9097"/>
                          <a:pt x="5716" y="9097"/>
                        </a:cubicBezTo>
                        <a:cubicBezTo>
                          <a:pt x="5775" y="9109"/>
                          <a:pt x="5835" y="9109"/>
                          <a:pt x="5894" y="9121"/>
                        </a:cubicBezTo>
                        <a:cubicBezTo>
                          <a:pt x="6013" y="9133"/>
                          <a:pt x="6144" y="9145"/>
                          <a:pt x="6263" y="9157"/>
                        </a:cubicBezTo>
                        <a:lnTo>
                          <a:pt x="6442" y="9180"/>
                        </a:lnTo>
                        <a:lnTo>
                          <a:pt x="6609" y="9192"/>
                        </a:lnTo>
                        <a:cubicBezTo>
                          <a:pt x="6740" y="9204"/>
                          <a:pt x="6859" y="9204"/>
                          <a:pt x="6990" y="9216"/>
                        </a:cubicBezTo>
                        <a:lnTo>
                          <a:pt x="8061" y="9216"/>
                        </a:lnTo>
                        <a:cubicBezTo>
                          <a:pt x="8228" y="9204"/>
                          <a:pt x="8395" y="9192"/>
                          <a:pt x="8561" y="9180"/>
                        </a:cubicBezTo>
                        <a:cubicBezTo>
                          <a:pt x="8633" y="9180"/>
                          <a:pt x="8704" y="9180"/>
                          <a:pt x="8776" y="9169"/>
                        </a:cubicBezTo>
                        <a:lnTo>
                          <a:pt x="8871" y="9157"/>
                        </a:lnTo>
                        <a:lnTo>
                          <a:pt x="9014" y="9133"/>
                        </a:lnTo>
                        <a:cubicBezTo>
                          <a:pt x="9192" y="9121"/>
                          <a:pt x="9359" y="9085"/>
                          <a:pt x="9538" y="9061"/>
                        </a:cubicBezTo>
                        <a:lnTo>
                          <a:pt x="9657" y="9038"/>
                        </a:lnTo>
                        <a:lnTo>
                          <a:pt x="9728" y="9038"/>
                        </a:lnTo>
                        <a:cubicBezTo>
                          <a:pt x="9799" y="9014"/>
                          <a:pt x="9883" y="9002"/>
                          <a:pt x="9966" y="8978"/>
                        </a:cubicBezTo>
                        <a:cubicBezTo>
                          <a:pt x="10097" y="8954"/>
                          <a:pt x="10240" y="8930"/>
                          <a:pt x="10383" y="8895"/>
                        </a:cubicBezTo>
                        <a:cubicBezTo>
                          <a:pt x="10478" y="8871"/>
                          <a:pt x="10573" y="8835"/>
                          <a:pt x="10681" y="8811"/>
                        </a:cubicBezTo>
                        <a:cubicBezTo>
                          <a:pt x="10800" y="8776"/>
                          <a:pt x="10931" y="8740"/>
                          <a:pt x="11062" y="8704"/>
                        </a:cubicBezTo>
                        <a:lnTo>
                          <a:pt x="11145" y="8680"/>
                        </a:lnTo>
                        <a:cubicBezTo>
                          <a:pt x="11300" y="8633"/>
                          <a:pt x="11454" y="8573"/>
                          <a:pt x="11597" y="8514"/>
                        </a:cubicBezTo>
                        <a:cubicBezTo>
                          <a:pt x="11621" y="8514"/>
                          <a:pt x="11645" y="8502"/>
                          <a:pt x="11669" y="8490"/>
                        </a:cubicBezTo>
                        <a:cubicBezTo>
                          <a:pt x="11824" y="8430"/>
                          <a:pt x="11990" y="8359"/>
                          <a:pt x="12145" y="8287"/>
                        </a:cubicBezTo>
                        <a:lnTo>
                          <a:pt x="12276" y="8228"/>
                        </a:lnTo>
                        <a:cubicBezTo>
                          <a:pt x="12455" y="8145"/>
                          <a:pt x="12621" y="8049"/>
                          <a:pt x="12788" y="7954"/>
                        </a:cubicBezTo>
                        <a:lnTo>
                          <a:pt x="12871" y="7906"/>
                        </a:lnTo>
                        <a:cubicBezTo>
                          <a:pt x="13014" y="7823"/>
                          <a:pt x="13133" y="7740"/>
                          <a:pt x="13252" y="7656"/>
                        </a:cubicBezTo>
                        <a:lnTo>
                          <a:pt x="13312" y="7609"/>
                        </a:lnTo>
                        <a:cubicBezTo>
                          <a:pt x="13455" y="7514"/>
                          <a:pt x="13586" y="7406"/>
                          <a:pt x="13705" y="7311"/>
                        </a:cubicBezTo>
                        <a:lnTo>
                          <a:pt x="13752" y="7264"/>
                        </a:lnTo>
                        <a:lnTo>
                          <a:pt x="13824" y="7204"/>
                        </a:lnTo>
                        <a:cubicBezTo>
                          <a:pt x="13919" y="7121"/>
                          <a:pt x="14002" y="7025"/>
                          <a:pt x="14086" y="6930"/>
                        </a:cubicBezTo>
                        <a:cubicBezTo>
                          <a:pt x="14110" y="6918"/>
                          <a:pt x="14121" y="6894"/>
                          <a:pt x="14145" y="6871"/>
                        </a:cubicBezTo>
                        <a:cubicBezTo>
                          <a:pt x="14193" y="6823"/>
                          <a:pt x="14241" y="6763"/>
                          <a:pt x="14288" y="6704"/>
                        </a:cubicBezTo>
                        <a:cubicBezTo>
                          <a:pt x="14395" y="6561"/>
                          <a:pt x="14502" y="6418"/>
                          <a:pt x="14586" y="6263"/>
                        </a:cubicBezTo>
                        <a:cubicBezTo>
                          <a:pt x="14657" y="6121"/>
                          <a:pt x="14729" y="5978"/>
                          <a:pt x="14788" y="5835"/>
                        </a:cubicBezTo>
                        <a:cubicBezTo>
                          <a:pt x="14836" y="5692"/>
                          <a:pt x="14872" y="5561"/>
                          <a:pt x="14907" y="5406"/>
                        </a:cubicBezTo>
                        <a:cubicBezTo>
                          <a:pt x="14907" y="5394"/>
                          <a:pt x="14907" y="5382"/>
                          <a:pt x="14907" y="5370"/>
                        </a:cubicBezTo>
                        <a:cubicBezTo>
                          <a:pt x="14919" y="5311"/>
                          <a:pt x="14931" y="5239"/>
                          <a:pt x="14931" y="5168"/>
                        </a:cubicBezTo>
                        <a:lnTo>
                          <a:pt x="14931" y="5085"/>
                        </a:lnTo>
                        <a:cubicBezTo>
                          <a:pt x="14931" y="5061"/>
                          <a:pt x="14931" y="5025"/>
                          <a:pt x="14943" y="4989"/>
                        </a:cubicBezTo>
                        <a:cubicBezTo>
                          <a:pt x="14943" y="4954"/>
                          <a:pt x="14943" y="4942"/>
                          <a:pt x="14943" y="4930"/>
                        </a:cubicBezTo>
                        <a:lnTo>
                          <a:pt x="14955" y="93"/>
                        </a:lnTo>
                        <a:lnTo>
                          <a:pt x="14955" y="93"/>
                        </a:lnTo>
                        <a:cubicBezTo>
                          <a:pt x="14954" y="149"/>
                          <a:pt x="14952" y="204"/>
                          <a:pt x="14943" y="251"/>
                        </a:cubicBezTo>
                        <a:lnTo>
                          <a:pt x="14943" y="310"/>
                        </a:lnTo>
                        <a:cubicBezTo>
                          <a:pt x="14931" y="477"/>
                          <a:pt x="14895" y="644"/>
                          <a:pt x="14848" y="798"/>
                        </a:cubicBezTo>
                        <a:cubicBezTo>
                          <a:pt x="14848" y="810"/>
                          <a:pt x="14848" y="810"/>
                          <a:pt x="14848" y="822"/>
                        </a:cubicBezTo>
                        <a:cubicBezTo>
                          <a:pt x="14824" y="894"/>
                          <a:pt x="14800" y="965"/>
                          <a:pt x="14764" y="1037"/>
                        </a:cubicBezTo>
                        <a:lnTo>
                          <a:pt x="14752" y="1060"/>
                        </a:lnTo>
                        <a:cubicBezTo>
                          <a:pt x="14610" y="1406"/>
                          <a:pt x="14395" y="1727"/>
                          <a:pt x="14145" y="2013"/>
                        </a:cubicBezTo>
                        <a:lnTo>
                          <a:pt x="14098" y="2061"/>
                        </a:lnTo>
                        <a:cubicBezTo>
                          <a:pt x="13990" y="2180"/>
                          <a:pt x="13883" y="2287"/>
                          <a:pt x="13764" y="2394"/>
                        </a:cubicBezTo>
                        <a:lnTo>
                          <a:pt x="13717" y="2442"/>
                        </a:lnTo>
                        <a:cubicBezTo>
                          <a:pt x="13598" y="2549"/>
                          <a:pt x="13467" y="2644"/>
                          <a:pt x="13324" y="2739"/>
                        </a:cubicBezTo>
                        <a:lnTo>
                          <a:pt x="13264" y="2787"/>
                        </a:lnTo>
                        <a:cubicBezTo>
                          <a:pt x="13121" y="2882"/>
                          <a:pt x="12967" y="2989"/>
                          <a:pt x="12800" y="3084"/>
                        </a:cubicBezTo>
                        <a:cubicBezTo>
                          <a:pt x="12621" y="3168"/>
                          <a:pt x="12466" y="3263"/>
                          <a:pt x="12288" y="3346"/>
                        </a:cubicBezTo>
                        <a:lnTo>
                          <a:pt x="12157" y="3406"/>
                        </a:lnTo>
                        <a:cubicBezTo>
                          <a:pt x="12002" y="3477"/>
                          <a:pt x="11835" y="3549"/>
                          <a:pt x="11669" y="3608"/>
                        </a:cubicBezTo>
                        <a:cubicBezTo>
                          <a:pt x="11657" y="3620"/>
                          <a:pt x="11633" y="3632"/>
                          <a:pt x="11609" y="3644"/>
                        </a:cubicBezTo>
                        <a:cubicBezTo>
                          <a:pt x="11431" y="3704"/>
                          <a:pt x="11252" y="3763"/>
                          <a:pt x="11073" y="3823"/>
                        </a:cubicBezTo>
                        <a:cubicBezTo>
                          <a:pt x="10942" y="3858"/>
                          <a:pt x="10812" y="3894"/>
                          <a:pt x="10681" y="3930"/>
                        </a:cubicBezTo>
                        <a:cubicBezTo>
                          <a:pt x="10585" y="3965"/>
                          <a:pt x="10490" y="3989"/>
                          <a:pt x="10383" y="4013"/>
                        </a:cubicBezTo>
                        <a:cubicBezTo>
                          <a:pt x="10252" y="4049"/>
                          <a:pt x="10109" y="4073"/>
                          <a:pt x="9978" y="4096"/>
                        </a:cubicBezTo>
                        <a:cubicBezTo>
                          <a:pt x="9871" y="4120"/>
                          <a:pt x="9776" y="4144"/>
                          <a:pt x="9680" y="4168"/>
                        </a:cubicBezTo>
                        <a:lnTo>
                          <a:pt x="9549" y="4180"/>
                        </a:lnTo>
                        <a:cubicBezTo>
                          <a:pt x="9383" y="4216"/>
                          <a:pt x="9204" y="4239"/>
                          <a:pt x="9037" y="4251"/>
                        </a:cubicBezTo>
                        <a:lnTo>
                          <a:pt x="8883" y="4275"/>
                        </a:lnTo>
                        <a:cubicBezTo>
                          <a:pt x="8787" y="4287"/>
                          <a:pt x="8680" y="4287"/>
                          <a:pt x="8585" y="4299"/>
                        </a:cubicBezTo>
                        <a:cubicBezTo>
                          <a:pt x="8418" y="4311"/>
                          <a:pt x="8252" y="4323"/>
                          <a:pt x="8085" y="4335"/>
                        </a:cubicBezTo>
                        <a:cubicBezTo>
                          <a:pt x="7978" y="4335"/>
                          <a:pt x="7859" y="4335"/>
                          <a:pt x="7752" y="4346"/>
                        </a:cubicBezTo>
                        <a:lnTo>
                          <a:pt x="7347" y="4346"/>
                        </a:lnTo>
                        <a:cubicBezTo>
                          <a:pt x="7228" y="4346"/>
                          <a:pt x="7121" y="4346"/>
                          <a:pt x="7002" y="4335"/>
                        </a:cubicBezTo>
                        <a:cubicBezTo>
                          <a:pt x="6894" y="4323"/>
                          <a:pt x="6751" y="4323"/>
                          <a:pt x="6621" y="4311"/>
                        </a:cubicBezTo>
                        <a:cubicBezTo>
                          <a:pt x="6501" y="4299"/>
                          <a:pt x="6394" y="4299"/>
                          <a:pt x="6275" y="4287"/>
                        </a:cubicBezTo>
                        <a:cubicBezTo>
                          <a:pt x="6168" y="4275"/>
                          <a:pt x="6025" y="4251"/>
                          <a:pt x="5906" y="4239"/>
                        </a:cubicBezTo>
                        <a:cubicBezTo>
                          <a:pt x="5787" y="4227"/>
                          <a:pt x="5680" y="4216"/>
                          <a:pt x="5573" y="4192"/>
                        </a:cubicBezTo>
                        <a:cubicBezTo>
                          <a:pt x="5454" y="4180"/>
                          <a:pt x="5311" y="4144"/>
                          <a:pt x="5180" y="4120"/>
                        </a:cubicBezTo>
                        <a:cubicBezTo>
                          <a:pt x="5073" y="4108"/>
                          <a:pt x="4966" y="4085"/>
                          <a:pt x="4858" y="4061"/>
                        </a:cubicBezTo>
                        <a:cubicBezTo>
                          <a:pt x="4716" y="4025"/>
                          <a:pt x="4549" y="3989"/>
                          <a:pt x="4394" y="3942"/>
                        </a:cubicBezTo>
                        <a:cubicBezTo>
                          <a:pt x="4299" y="3918"/>
                          <a:pt x="4204" y="3894"/>
                          <a:pt x="4096" y="3870"/>
                        </a:cubicBezTo>
                        <a:lnTo>
                          <a:pt x="3942" y="3823"/>
                        </a:lnTo>
                        <a:cubicBezTo>
                          <a:pt x="3799" y="3775"/>
                          <a:pt x="3644" y="3715"/>
                          <a:pt x="3489" y="3668"/>
                        </a:cubicBezTo>
                        <a:cubicBezTo>
                          <a:pt x="3442" y="3656"/>
                          <a:pt x="3406" y="3644"/>
                          <a:pt x="3358" y="3620"/>
                        </a:cubicBezTo>
                        <a:cubicBezTo>
                          <a:pt x="3227" y="3573"/>
                          <a:pt x="3096" y="3513"/>
                          <a:pt x="2965" y="3454"/>
                        </a:cubicBezTo>
                        <a:cubicBezTo>
                          <a:pt x="2894" y="3430"/>
                          <a:pt x="2834" y="3394"/>
                          <a:pt x="2763" y="3370"/>
                        </a:cubicBezTo>
                        <a:cubicBezTo>
                          <a:pt x="2584" y="3275"/>
                          <a:pt x="2394" y="3180"/>
                          <a:pt x="2215" y="3084"/>
                        </a:cubicBezTo>
                        <a:cubicBezTo>
                          <a:pt x="1298" y="2549"/>
                          <a:pt x="667" y="1918"/>
                          <a:pt x="322" y="1239"/>
                        </a:cubicBezTo>
                        <a:cubicBezTo>
                          <a:pt x="120" y="858"/>
                          <a:pt x="13" y="429"/>
                          <a:pt x="13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5" name="Google Shape;2005;p29">
                    <a:extLst>
                      <a:ext uri="{FF2B5EF4-FFF2-40B4-BE49-F238E27FC236}">
                        <a16:creationId xmlns:a16="http://schemas.microsoft.com/office/drawing/2014/main" id="{EDDE54A9-7D73-DE64-EE22-BE6A3856D2A6}"/>
                      </a:ext>
                    </a:extLst>
                  </p:cNvPr>
                  <p:cNvSpPr/>
                  <p:nvPr/>
                </p:nvSpPr>
                <p:spPr>
                  <a:xfrm>
                    <a:off x="1150275" y="3749938"/>
                    <a:ext cx="410800" cy="237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2" h="9515" extrusionOk="0">
                        <a:moveTo>
                          <a:pt x="13478" y="1704"/>
                        </a:moveTo>
                        <a:cubicBezTo>
                          <a:pt x="16419" y="3394"/>
                          <a:pt x="16431" y="6133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0" y="6133"/>
                          <a:pt x="0" y="3394"/>
                          <a:pt x="2906" y="1704"/>
                        </a:cubicBezTo>
                        <a:cubicBezTo>
                          <a:pt x="5823" y="1"/>
                          <a:pt x="10549" y="1"/>
                          <a:pt x="13478" y="1704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6" name="Google Shape;2006;p29">
                    <a:extLst>
                      <a:ext uri="{FF2B5EF4-FFF2-40B4-BE49-F238E27FC236}">
                        <a16:creationId xmlns:a16="http://schemas.microsoft.com/office/drawing/2014/main" id="{9117598F-A49D-151D-F1A8-51FC24111393}"/>
                      </a:ext>
                    </a:extLst>
                  </p:cNvPr>
                  <p:cNvSpPr/>
                  <p:nvPr/>
                </p:nvSpPr>
                <p:spPr>
                  <a:xfrm>
                    <a:off x="1248800" y="3807088"/>
                    <a:ext cx="213450" cy="123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8" h="4943" extrusionOk="0">
                        <a:moveTo>
                          <a:pt x="7001" y="882"/>
                        </a:moveTo>
                        <a:cubicBezTo>
                          <a:pt x="8525" y="1763"/>
                          <a:pt x="8537" y="3180"/>
                          <a:pt x="7025" y="4061"/>
                        </a:cubicBezTo>
                        <a:cubicBezTo>
                          <a:pt x="5513" y="4942"/>
                          <a:pt x="3060" y="4942"/>
                          <a:pt x="1536" y="4061"/>
                        </a:cubicBezTo>
                        <a:cubicBezTo>
                          <a:pt x="12" y="3180"/>
                          <a:pt x="0" y="1763"/>
                          <a:pt x="1513" y="882"/>
                        </a:cubicBezTo>
                        <a:cubicBezTo>
                          <a:pt x="3025" y="1"/>
                          <a:pt x="5489" y="13"/>
                          <a:pt x="7001" y="882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7" name="Google Shape;2007;p29">
                    <a:extLst>
                      <a:ext uri="{FF2B5EF4-FFF2-40B4-BE49-F238E27FC236}">
                        <a16:creationId xmlns:a16="http://schemas.microsoft.com/office/drawing/2014/main" id="{69F5DB52-5209-A65F-DFF3-8C0F515EB562}"/>
                      </a:ext>
                    </a:extLst>
                  </p:cNvPr>
                  <p:cNvSpPr/>
                  <p:nvPr/>
                </p:nvSpPr>
                <p:spPr>
                  <a:xfrm>
                    <a:off x="1273500" y="3825638"/>
                    <a:ext cx="164025" cy="86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59" extrusionOk="0">
                        <a:moveTo>
                          <a:pt x="3275" y="0"/>
                        </a:moveTo>
                        <a:cubicBezTo>
                          <a:pt x="2513" y="0"/>
                          <a:pt x="1751" y="170"/>
                          <a:pt x="1167" y="509"/>
                        </a:cubicBezTo>
                        <a:cubicBezTo>
                          <a:pt x="1" y="1176"/>
                          <a:pt x="13" y="2271"/>
                          <a:pt x="1179" y="2950"/>
                        </a:cubicBezTo>
                        <a:cubicBezTo>
                          <a:pt x="1763" y="3289"/>
                          <a:pt x="2528" y="3459"/>
                          <a:pt x="3291" y="3459"/>
                        </a:cubicBezTo>
                        <a:cubicBezTo>
                          <a:pt x="4055" y="3459"/>
                          <a:pt x="4817" y="3289"/>
                          <a:pt x="5394" y="2950"/>
                        </a:cubicBezTo>
                        <a:cubicBezTo>
                          <a:pt x="6561" y="2271"/>
                          <a:pt x="6561" y="1188"/>
                          <a:pt x="5382" y="509"/>
                        </a:cubicBezTo>
                        <a:cubicBezTo>
                          <a:pt x="4799" y="170"/>
                          <a:pt x="4037" y="0"/>
                          <a:pt x="3275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8" name="Google Shape;2008;p29">
                    <a:extLst>
                      <a:ext uri="{FF2B5EF4-FFF2-40B4-BE49-F238E27FC236}">
                        <a16:creationId xmlns:a16="http://schemas.microsoft.com/office/drawing/2014/main" id="{4B675617-B25F-17DA-65CB-6EF25CA6674F}"/>
                      </a:ext>
                    </a:extLst>
                  </p:cNvPr>
                  <p:cNvSpPr/>
                  <p:nvPr/>
                </p:nvSpPr>
                <p:spPr>
                  <a:xfrm>
                    <a:off x="1133000" y="3847588"/>
                    <a:ext cx="445325" cy="274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90" extrusionOk="0">
                        <a:moveTo>
                          <a:pt x="17801" y="72"/>
                        </a:moveTo>
                        <a:lnTo>
                          <a:pt x="17800" y="374"/>
                        </a:lnTo>
                        <a:lnTo>
                          <a:pt x="17800" y="374"/>
                        </a:lnTo>
                        <a:cubicBezTo>
                          <a:pt x="17800" y="373"/>
                          <a:pt x="17801" y="371"/>
                          <a:pt x="17801" y="369"/>
                        </a:cubicBezTo>
                        <a:lnTo>
                          <a:pt x="17801" y="298"/>
                        </a:lnTo>
                        <a:cubicBezTo>
                          <a:pt x="17813" y="215"/>
                          <a:pt x="17813" y="131"/>
                          <a:pt x="17801" y="72"/>
                        </a:cubicBezTo>
                        <a:close/>
                        <a:moveTo>
                          <a:pt x="25" y="0"/>
                        </a:moveTo>
                        <a:lnTo>
                          <a:pt x="1" y="5810"/>
                        </a:lnTo>
                        <a:cubicBezTo>
                          <a:pt x="1" y="7132"/>
                          <a:pt x="870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58" y="9859"/>
                          <a:pt x="3430" y="9882"/>
                          <a:pt x="3513" y="9918"/>
                        </a:cubicBezTo>
                        <a:cubicBezTo>
                          <a:pt x="3644" y="9978"/>
                          <a:pt x="3775" y="10037"/>
                          <a:pt x="3918" y="10097"/>
                        </a:cubicBezTo>
                        <a:lnTo>
                          <a:pt x="3989" y="10120"/>
                        </a:lnTo>
                        <a:cubicBezTo>
                          <a:pt x="4037" y="10144"/>
                          <a:pt x="4097" y="10156"/>
                          <a:pt x="4144" y="10180"/>
                        </a:cubicBezTo>
                        <a:cubicBezTo>
                          <a:pt x="4323" y="10240"/>
                          <a:pt x="4501" y="10311"/>
                          <a:pt x="4680" y="10359"/>
                        </a:cubicBezTo>
                        <a:lnTo>
                          <a:pt x="4871" y="10418"/>
                        </a:lnTo>
                        <a:lnTo>
                          <a:pt x="4990" y="10466"/>
                        </a:lnTo>
                        <a:cubicBezTo>
                          <a:pt x="5073" y="10478"/>
                          <a:pt x="5144" y="10501"/>
                          <a:pt x="5228" y="10513"/>
                        </a:cubicBezTo>
                        <a:cubicBezTo>
                          <a:pt x="5406" y="10561"/>
                          <a:pt x="5585" y="10609"/>
                          <a:pt x="5775" y="10656"/>
                        </a:cubicBezTo>
                        <a:cubicBezTo>
                          <a:pt x="5823" y="10668"/>
                          <a:pt x="5871" y="10680"/>
                          <a:pt x="5930" y="10692"/>
                        </a:cubicBezTo>
                        <a:cubicBezTo>
                          <a:pt x="6002" y="10704"/>
                          <a:pt x="6073" y="10716"/>
                          <a:pt x="6145" y="10728"/>
                        </a:cubicBezTo>
                        <a:cubicBezTo>
                          <a:pt x="6299" y="10763"/>
                          <a:pt x="6454" y="10787"/>
                          <a:pt x="6621" y="10811"/>
                        </a:cubicBezTo>
                        <a:cubicBezTo>
                          <a:pt x="6680" y="10823"/>
                          <a:pt x="6740" y="10835"/>
                          <a:pt x="6811" y="10847"/>
                        </a:cubicBezTo>
                        <a:lnTo>
                          <a:pt x="7014" y="10871"/>
                        </a:lnTo>
                        <a:cubicBezTo>
                          <a:pt x="7168" y="10882"/>
                          <a:pt x="7311" y="10906"/>
                          <a:pt x="7466" y="10918"/>
                        </a:cubicBezTo>
                        <a:cubicBezTo>
                          <a:pt x="7538" y="10918"/>
                          <a:pt x="7609" y="10930"/>
                          <a:pt x="7680" y="10942"/>
                        </a:cubicBezTo>
                        <a:lnTo>
                          <a:pt x="7871" y="10954"/>
                        </a:lnTo>
                        <a:cubicBezTo>
                          <a:pt x="8026" y="10966"/>
                          <a:pt x="8169" y="10966"/>
                          <a:pt x="8323" y="10978"/>
                        </a:cubicBezTo>
                        <a:cubicBezTo>
                          <a:pt x="8395" y="10978"/>
                          <a:pt x="8466" y="10990"/>
                          <a:pt x="8550" y="10990"/>
                        </a:cubicBezTo>
                        <a:lnTo>
                          <a:pt x="9454" y="10990"/>
                        </a:lnTo>
                        <a:cubicBezTo>
                          <a:pt x="9502" y="10990"/>
                          <a:pt x="9550" y="10978"/>
                          <a:pt x="9609" y="10978"/>
                        </a:cubicBezTo>
                        <a:cubicBezTo>
                          <a:pt x="9812" y="10966"/>
                          <a:pt x="10014" y="10954"/>
                          <a:pt x="10205" y="10930"/>
                        </a:cubicBezTo>
                        <a:cubicBezTo>
                          <a:pt x="10288" y="10930"/>
                          <a:pt x="10371" y="10930"/>
                          <a:pt x="10443" y="10918"/>
                        </a:cubicBezTo>
                        <a:lnTo>
                          <a:pt x="10562" y="10906"/>
                        </a:lnTo>
                        <a:cubicBezTo>
                          <a:pt x="10621" y="10906"/>
                          <a:pt x="10681" y="10894"/>
                          <a:pt x="10740" y="10882"/>
                        </a:cubicBezTo>
                        <a:cubicBezTo>
                          <a:pt x="10955" y="10859"/>
                          <a:pt x="11157" y="10823"/>
                          <a:pt x="11359" y="10799"/>
                        </a:cubicBezTo>
                        <a:lnTo>
                          <a:pt x="11514" y="10775"/>
                        </a:lnTo>
                        <a:lnTo>
                          <a:pt x="11586" y="10763"/>
                        </a:lnTo>
                        <a:cubicBezTo>
                          <a:pt x="11681" y="10740"/>
                          <a:pt x="11776" y="10716"/>
                          <a:pt x="11871" y="10704"/>
                        </a:cubicBezTo>
                        <a:cubicBezTo>
                          <a:pt x="12038" y="10668"/>
                          <a:pt x="12205" y="10632"/>
                          <a:pt x="12360" y="10597"/>
                        </a:cubicBezTo>
                        <a:cubicBezTo>
                          <a:pt x="12479" y="10561"/>
                          <a:pt x="12598" y="10525"/>
                          <a:pt x="12717" y="10501"/>
                        </a:cubicBezTo>
                        <a:cubicBezTo>
                          <a:pt x="12860" y="10454"/>
                          <a:pt x="13014" y="10418"/>
                          <a:pt x="13169" y="10371"/>
                        </a:cubicBezTo>
                        <a:cubicBezTo>
                          <a:pt x="13205" y="10359"/>
                          <a:pt x="13241" y="10347"/>
                          <a:pt x="13264" y="10347"/>
                        </a:cubicBezTo>
                        <a:cubicBezTo>
                          <a:pt x="13455" y="10287"/>
                          <a:pt x="13634" y="10216"/>
                          <a:pt x="13812" y="10144"/>
                        </a:cubicBezTo>
                        <a:lnTo>
                          <a:pt x="13884" y="10120"/>
                        </a:lnTo>
                        <a:cubicBezTo>
                          <a:pt x="14086" y="10037"/>
                          <a:pt x="14276" y="9966"/>
                          <a:pt x="14455" y="9870"/>
                        </a:cubicBezTo>
                        <a:lnTo>
                          <a:pt x="14622" y="9799"/>
                        </a:lnTo>
                        <a:cubicBezTo>
                          <a:pt x="14824" y="9704"/>
                          <a:pt x="15027" y="9597"/>
                          <a:pt x="15217" y="9478"/>
                        </a:cubicBezTo>
                        <a:lnTo>
                          <a:pt x="15324" y="9418"/>
                        </a:lnTo>
                        <a:cubicBezTo>
                          <a:pt x="15491" y="9323"/>
                          <a:pt x="15634" y="9216"/>
                          <a:pt x="15777" y="9120"/>
                        </a:cubicBezTo>
                        <a:lnTo>
                          <a:pt x="15848" y="9073"/>
                        </a:lnTo>
                        <a:cubicBezTo>
                          <a:pt x="16015" y="8954"/>
                          <a:pt x="16170" y="8835"/>
                          <a:pt x="16312" y="8704"/>
                        </a:cubicBezTo>
                        <a:lnTo>
                          <a:pt x="16372" y="8644"/>
                        </a:lnTo>
                        <a:lnTo>
                          <a:pt x="16455" y="8585"/>
                        </a:lnTo>
                        <a:cubicBezTo>
                          <a:pt x="16562" y="8477"/>
                          <a:pt x="16670" y="8370"/>
                          <a:pt x="16777" y="8263"/>
                        </a:cubicBezTo>
                        <a:cubicBezTo>
                          <a:pt x="16789" y="8239"/>
                          <a:pt x="16813" y="8215"/>
                          <a:pt x="16836" y="8192"/>
                        </a:cubicBezTo>
                        <a:cubicBezTo>
                          <a:pt x="16896" y="8120"/>
                          <a:pt x="16955" y="8061"/>
                          <a:pt x="17003" y="7989"/>
                        </a:cubicBezTo>
                        <a:cubicBezTo>
                          <a:pt x="17134" y="7823"/>
                          <a:pt x="17253" y="7644"/>
                          <a:pt x="17360" y="7465"/>
                        </a:cubicBezTo>
                        <a:cubicBezTo>
                          <a:pt x="17444" y="7299"/>
                          <a:pt x="17527" y="7132"/>
                          <a:pt x="17586" y="6965"/>
                        </a:cubicBezTo>
                        <a:cubicBezTo>
                          <a:pt x="17658" y="6799"/>
                          <a:pt x="17705" y="6632"/>
                          <a:pt x="17741" y="6453"/>
                        </a:cubicBezTo>
                        <a:cubicBezTo>
                          <a:pt x="17741" y="6441"/>
                          <a:pt x="17741" y="6430"/>
                          <a:pt x="17753" y="6418"/>
                        </a:cubicBezTo>
                        <a:cubicBezTo>
                          <a:pt x="17741" y="6406"/>
                          <a:pt x="17741" y="6406"/>
                          <a:pt x="17753" y="6406"/>
                        </a:cubicBezTo>
                        <a:cubicBezTo>
                          <a:pt x="17765" y="6322"/>
                          <a:pt x="17777" y="6239"/>
                          <a:pt x="17777" y="6168"/>
                        </a:cubicBezTo>
                        <a:lnTo>
                          <a:pt x="17777" y="6060"/>
                        </a:lnTo>
                        <a:cubicBezTo>
                          <a:pt x="17777" y="6037"/>
                          <a:pt x="17777" y="5989"/>
                          <a:pt x="17789" y="5953"/>
                        </a:cubicBezTo>
                        <a:cubicBezTo>
                          <a:pt x="17801" y="5906"/>
                          <a:pt x="17789" y="5894"/>
                          <a:pt x="17789" y="5870"/>
                        </a:cubicBezTo>
                        <a:lnTo>
                          <a:pt x="17800" y="374"/>
                        </a:lnTo>
                        <a:lnTo>
                          <a:pt x="17800" y="374"/>
                        </a:lnTo>
                        <a:cubicBezTo>
                          <a:pt x="17776" y="563"/>
                          <a:pt x="17741" y="752"/>
                          <a:pt x="17682" y="941"/>
                        </a:cubicBezTo>
                        <a:lnTo>
                          <a:pt x="17670" y="977"/>
                        </a:lnTo>
                        <a:cubicBezTo>
                          <a:pt x="17646" y="1060"/>
                          <a:pt x="17610" y="1143"/>
                          <a:pt x="17575" y="1238"/>
                        </a:cubicBezTo>
                        <a:lnTo>
                          <a:pt x="17563" y="1262"/>
                        </a:lnTo>
                        <a:cubicBezTo>
                          <a:pt x="17384" y="1679"/>
                          <a:pt x="17146" y="2048"/>
                          <a:pt x="16848" y="2381"/>
                        </a:cubicBezTo>
                        <a:cubicBezTo>
                          <a:pt x="16824" y="2405"/>
                          <a:pt x="16813" y="2429"/>
                          <a:pt x="16789" y="2453"/>
                        </a:cubicBezTo>
                        <a:cubicBezTo>
                          <a:pt x="16658" y="2596"/>
                          <a:pt x="16527" y="2727"/>
                          <a:pt x="16384" y="2846"/>
                        </a:cubicBezTo>
                        <a:lnTo>
                          <a:pt x="16324" y="2905"/>
                        </a:lnTo>
                        <a:cubicBezTo>
                          <a:pt x="16181" y="3024"/>
                          <a:pt x="16027" y="3143"/>
                          <a:pt x="15860" y="3263"/>
                        </a:cubicBezTo>
                        <a:lnTo>
                          <a:pt x="15789" y="3310"/>
                        </a:lnTo>
                        <a:cubicBezTo>
                          <a:pt x="15622" y="3441"/>
                          <a:pt x="15431" y="3560"/>
                          <a:pt x="15229" y="3679"/>
                        </a:cubicBezTo>
                        <a:cubicBezTo>
                          <a:pt x="15027" y="3798"/>
                          <a:pt x="14836" y="3894"/>
                          <a:pt x="14634" y="3989"/>
                        </a:cubicBezTo>
                        <a:lnTo>
                          <a:pt x="14467" y="4072"/>
                        </a:lnTo>
                        <a:cubicBezTo>
                          <a:pt x="14288" y="4155"/>
                          <a:pt x="14098" y="4239"/>
                          <a:pt x="13895" y="4310"/>
                        </a:cubicBezTo>
                        <a:lnTo>
                          <a:pt x="13824" y="4346"/>
                        </a:lnTo>
                        <a:cubicBezTo>
                          <a:pt x="13622" y="4429"/>
                          <a:pt x="13407" y="4489"/>
                          <a:pt x="13181" y="4560"/>
                        </a:cubicBezTo>
                        <a:cubicBezTo>
                          <a:pt x="13038" y="4608"/>
                          <a:pt x="12883" y="4656"/>
                          <a:pt x="12729" y="4691"/>
                        </a:cubicBezTo>
                        <a:cubicBezTo>
                          <a:pt x="12610" y="4727"/>
                          <a:pt x="12491" y="4763"/>
                          <a:pt x="12371" y="4786"/>
                        </a:cubicBezTo>
                        <a:cubicBezTo>
                          <a:pt x="12217" y="4834"/>
                          <a:pt x="12050" y="4858"/>
                          <a:pt x="11883" y="4894"/>
                        </a:cubicBezTo>
                        <a:cubicBezTo>
                          <a:pt x="11764" y="4917"/>
                          <a:pt x="11645" y="4953"/>
                          <a:pt x="11526" y="4965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7" y="5060"/>
                          <a:pt x="10752" y="5084"/>
                        </a:cubicBezTo>
                        <a:lnTo>
                          <a:pt x="10574" y="5096"/>
                        </a:lnTo>
                        <a:cubicBezTo>
                          <a:pt x="10455" y="5120"/>
                          <a:pt x="10336" y="5120"/>
                          <a:pt x="10216" y="5132"/>
                        </a:cubicBezTo>
                        <a:cubicBezTo>
                          <a:pt x="10014" y="5144"/>
                          <a:pt x="9812" y="5167"/>
                          <a:pt x="9621" y="5167"/>
                        </a:cubicBezTo>
                        <a:cubicBezTo>
                          <a:pt x="9490" y="5167"/>
                          <a:pt x="9359" y="5179"/>
                          <a:pt x="9240" y="5179"/>
                        </a:cubicBezTo>
                        <a:lnTo>
                          <a:pt x="8752" y="5179"/>
                        </a:lnTo>
                        <a:cubicBezTo>
                          <a:pt x="8609" y="5179"/>
                          <a:pt x="8478" y="5179"/>
                          <a:pt x="8335" y="5167"/>
                        </a:cubicBezTo>
                        <a:cubicBezTo>
                          <a:pt x="8204" y="5156"/>
                          <a:pt x="8038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6"/>
                          <a:pt x="7180" y="5084"/>
                          <a:pt x="7037" y="5060"/>
                        </a:cubicBezTo>
                        <a:cubicBezTo>
                          <a:pt x="6883" y="5048"/>
                          <a:pt x="6764" y="5025"/>
                          <a:pt x="6633" y="5001"/>
                        </a:cubicBezTo>
                        <a:cubicBezTo>
                          <a:pt x="6478" y="4977"/>
                          <a:pt x="6323" y="4953"/>
                          <a:pt x="6168" y="4929"/>
                        </a:cubicBezTo>
                        <a:cubicBezTo>
                          <a:pt x="6037" y="4906"/>
                          <a:pt x="5918" y="4870"/>
                          <a:pt x="5799" y="4846"/>
                        </a:cubicBezTo>
                        <a:cubicBezTo>
                          <a:pt x="5609" y="4810"/>
                          <a:pt x="5418" y="4763"/>
                          <a:pt x="5240" y="4715"/>
                        </a:cubicBezTo>
                        <a:cubicBezTo>
                          <a:pt x="5121" y="4679"/>
                          <a:pt x="5002" y="4656"/>
                          <a:pt x="4882" y="4620"/>
                        </a:cubicBezTo>
                        <a:cubicBezTo>
                          <a:pt x="4823" y="4596"/>
                          <a:pt x="4763" y="4584"/>
                          <a:pt x="4692" y="4560"/>
                        </a:cubicBezTo>
                        <a:cubicBezTo>
                          <a:pt x="4513" y="4501"/>
                          <a:pt x="4335" y="4441"/>
                          <a:pt x="4156" y="4370"/>
                        </a:cubicBezTo>
                        <a:lnTo>
                          <a:pt x="4001" y="4322"/>
                        </a:lnTo>
                        <a:cubicBezTo>
                          <a:pt x="3847" y="4251"/>
                          <a:pt x="3692" y="4191"/>
                          <a:pt x="3537" y="4120"/>
                        </a:cubicBezTo>
                        <a:cubicBezTo>
                          <a:pt x="3454" y="4084"/>
                          <a:pt x="3382" y="4048"/>
                          <a:pt x="3299" y="4013"/>
                        </a:cubicBezTo>
                        <a:cubicBezTo>
                          <a:pt x="3073" y="3905"/>
                          <a:pt x="2858" y="3798"/>
                          <a:pt x="2644" y="3679"/>
                        </a:cubicBezTo>
                        <a:cubicBezTo>
                          <a:pt x="1549" y="3036"/>
                          <a:pt x="799" y="2286"/>
                          <a:pt x="382" y="1477"/>
                        </a:cubicBezTo>
                        <a:cubicBezTo>
                          <a:pt x="144" y="1024"/>
                          <a:pt x="25" y="512"/>
                          <a:pt x="25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9" name="Google Shape;2009;p29">
                    <a:extLst>
                      <a:ext uri="{FF2B5EF4-FFF2-40B4-BE49-F238E27FC236}">
                        <a16:creationId xmlns:a16="http://schemas.microsoft.com/office/drawing/2014/main" id="{9C836F0F-49CE-FC02-30B2-84297D19DC3A}"/>
                      </a:ext>
                    </a:extLst>
                  </p:cNvPr>
                  <p:cNvSpPr/>
                  <p:nvPr/>
                </p:nvSpPr>
                <p:spPr>
                  <a:xfrm>
                    <a:off x="1110975" y="3706788"/>
                    <a:ext cx="489375" cy="28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4" extrusionOk="0">
                        <a:moveTo>
                          <a:pt x="16062" y="2013"/>
                        </a:moveTo>
                        <a:cubicBezTo>
                          <a:pt x="19563" y="4025"/>
                          <a:pt x="19575" y="7299"/>
                          <a:pt x="16110" y="9299"/>
                        </a:cubicBezTo>
                        <a:cubicBezTo>
                          <a:pt x="12633" y="11311"/>
                          <a:pt x="7002" y="11323"/>
                          <a:pt x="3501" y="9299"/>
                        </a:cubicBezTo>
                        <a:cubicBezTo>
                          <a:pt x="13" y="7287"/>
                          <a:pt x="1" y="4025"/>
                          <a:pt x="3466" y="2013"/>
                        </a:cubicBezTo>
                        <a:cubicBezTo>
                          <a:pt x="6930" y="1"/>
                          <a:pt x="12586" y="1"/>
                          <a:pt x="16062" y="2013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0" name="Google Shape;2010;p29">
                    <a:extLst>
                      <a:ext uri="{FF2B5EF4-FFF2-40B4-BE49-F238E27FC236}">
                        <a16:creationId xmlns:a16="http://schemas.microsoft.com/office/drawing/2014/main" id="{B98AFD88-4FCA-A5C7-3A88-79BB69099484}"/>
                      </a:ext>
                    </a:extLst>
                  </p:cNvPr>
                  <p:cNvSpPr/>
                  <p:nvPr/>
                </p:nvSpPr>
                <p:spPr>
                  <a:xfrm>
                    <a:off x="1267850" y="3797563"/>
                    <a:ext cx="175650" cy="101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6" h="4061" extrusionOk="0">
                        <a:moveTo>
                          <a:pt x="5763" y="715"/>
                        </a:moveTo>
                        <a:cubicBezTo>
                          <a:pt x="7025" y="1442"/>
                          <a:pt x="7025" y="2620"/>
                          <a:pt x="5775" y="3335"/>
                        </a:cubicBezTo>
                        <a:cubicBezTo>
                          <a:pt x="4537" y="4061"/>
                          <a:pt x="2501" y="4061"/>
                          <a:pt x="1251" y="3335"/>
                        </a:cubicBezTo>
                        <a:cubicBezTo>
                          <a:pt x="0" y="2620"/>
                          <a:pt x="0" y="1442"/>
                          <a:pt x="1239" y="715"/>
                        </a:cubicBezTo>
                        <a:cubicBezTo>
                          <a:pt x="2489" y="1"/>
                          <a:pt x="4525" y="1"/>
                          <a:pt x="5763" y="715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1" name="Google Shape;2011;p29">
                    <a:extLst>
                      <a:ext uri="{FF2B5EF4-FFF2-40B4-BE49-F238E27FC236}">
                        <a16:creationId xmlns:a16="http://schemas.microsoft.com/office/drawing/2014/main" id="{73B0D475-24FB-846D-F8B9-F1ECD1419C9F}"/>
                      </a:ext>
                    </a:extLst>
                  </p:cNvPr>
                  <p:cNvSpPr/>
                  <p:nvPr/>
                </p:nvSpPr>
                <p:spPr>
                  <a:xfrm>
                    <a:off x="1168725" y="3663338"/>
                    <a:ext cx="373875" cy="23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8" extrusionOk="0">
                        <a:moveTo>
                          <a:pt x="14955" y="72"/>
                        </a:moveTo>
                        <a:lnTo>
                          <a:pt x="14955" y="91"/>
                        </a:lnTo>
                        <a:lnTo>
                          <a:pt x="14955" y="91"/>
                        </a:lnTo>
                        <a:cubicBezTo>
                          <a:pt x="14955" y="84"/>
                          <a:pt x="14955" y="77"/>
                          <a:pt x="14955" y="72"/>
                        </a:cubicBezTo>
                        <a:close/>
                        <a:moveTo>
                          <a:pt x="13" y="0"/>
                        </a:moveTo>
                        <a:lnTo>
                          <a:pt x="1" y="4882"/>
                        </a:lnTo>
                        <a:cubicBezTo>
                          <a:pt x="1" y="6001"/>
                          <a:pt x="727" y="7120"/>
                          <a:pt x="2203" y="7966"/>
                        </a:cubicBezTo>
                        <a:cubicBezTo>
                          <a:pt x="2382" y="8073"/>
                          <a:pt x="2560" y="8168"/>
                          <a:pt x="2751" y="8251"/>
                        </a:cubicBezTo>
                        <a:cubicBezTo>
                          <a:pt x="2822" y="8287"/>
                          <a:pt x="2882" y="8311"/>
                          <a:pt x="2941" y="8335"/>
                        </a:cubicBezTo>
                        <a:cubicBezTo>
                          <a:pt x="3061" y="8394"/>
                          <a:pt x="3168" y="8442"/>
                          <a:pt x="3287" y="8489"/>
                        </a:cubicBezTo>
                        <a:lnTo>
                          <a:pt x="3346" y="8513"/>
                        </a:lnTo>
                        <a:lnTo>
                          <a:pt x="3477" y="8561"/>
                        </a:lnTo>
                        <a:cubicBezTo>
                          <a:pt x="3620" y="8608"/>
                          <a:pt x="3775" y="8668"/>
                          <a:pt x="3930" y="8704"/>
                        </a:cubicBezTo>
                        <a:lnTo>
                          <a:pt x="4084" y="8751"/>
                        </a:lnTo>
                        <a:lnTo>
                          <a:pt x="4192" y="8787"/>
                        </a:lnTo>
                        <a:cubicBezTo>
                          <a:pt x="4251" y="8811"/>
                          <a:pt x="4323" y="8823"/>
                          <a:pt x="4382" y="8835"/>
                        </a:cubicBezTo>
                        <a:cubicBezTo>
                          <a:pt x="4537" y="8870"/>
                          <a:pt x="4692" y="8918"/>
                          <a:pt x="4846" y="8954"/>
                        </a:cubicBezTo>
                        <a:cubicBezTo>
                          <a:pt x="4894" y="8954"/>
                          <a:pt x="4930" y="8966"/>
                          <a:pt x="4977" y="8978"/>
                        </a:cubicBezTo>
                        <a:lnTo>
                          <a:pt x="5156" y="9013"/>
                        </a:lnTo>
                        <a:cubicBezTo>
                          <a:pt x="5287" y="9037"/>
                          <a:pt x="5418" y="9061"/>
                          <a:pt x="5561" y="9085"/>
                        </a:cubicBezTo>
                        <a:cubicBezTo>
                          <a:pt x="5608" y="9085"/>
                          <a:pt x="5656" y="9097"/>
                          <a:pt x="5716" y="9109"/>
                        </a:cubicBezTo>
                        <a:cubicBezTo>
                          <a:pt x="5775" y="9120"/>
                          <a:pt x="5835" y="9120"/>
                          <a:pt x="5894" y="9132"/>
                        </a:cubicBezTo>
                        <a:cubicBezTo>
                          <a:pt x="6013" y="9144"/>
                          <a:pt x="6144" y="9156"/>
                          <a:pt x="6263" y="9168"/>
                        </a:cubicBezTo>
                        <a:cubicBezTo>
                          <a:pt x="6323" y="9168"/>
                          <a:pt x="6382" y="9192"/>
                          <a:pt x="6442" y="9192"/>
                        </a:cubicBezTo>
                        <a:lnTo>
                          <a:pt x="6609" y="9204"/>
                        </a:lnTo>
                        <a:cubicBezTo>
                          <a:pt x="6740" y="9204"/>
                          <a:pt x="6859" y="9216"/>
                          <a:pt x="6990" y="9216"/>
                        </a:cubicBezTo>
                        <a:lnTo>
                          <a:pt x="7180" y="9228"/>
                        </a:lnTo>
                        <a:lnTo>
                          <a:pt x="8061" y="9228"/>
                        </a:lnTo>
                        <a:cubicBezTo>
                          <a:pt x="8228" y="9228"/>
                          <a:pt x="8395" y="9204"/>
                          <a:pt x="8561" y="9192"/>
                        </a:cubicBezTo>
                        <a:cubicBezTo>
                          <a:pt x="8633" y="9192"/>
                          <a:pt x="8704" y="9192"/>
                          <a:pt x="8776" y="9180"/>
                        </a:cubicBezTo>
                        <a:lnTo>
                          <a:pt x="8871" y="9168"/>
                        </a:lnTo>
                        <a:lnTo>
                          <a:pt x="9014" y="9156"/>
                        </a:lnTo>
                        <a:cubicBezTo>
                          <a:pt x="9192" y="9132"/>
                          <a:pt x="9359" y="9109"/>
                          <a:pt x="9538" y="9073"/>
                        </a:cubicBezTo>
                        <a:lnTo>
                          <a:pt x="9657" y="9061"/>
                        </a:lnTo>
                        <a:lnTo>
                          <a:pt x="9728" y="9049"/>
                        </a:lnTo>
                        <a:cubicBezTo>
                          <a:pt x="9799" y="9037"/>
                          <a:pt x="9883" y="9013"/>
                          <a:pt x="9966" y="9001"/>
                        </a:cubicBezTo>
                        <a:cubicBezTo>
                          <a:pt x="10097" y="8966"/>
                          <a:pt x="10240" y="8942"/>
                          <a:pt x="10383" y="8906"/>
                        </a:cubicBezTo>
                        <a:cubicBezTo>
                          <a:pt x="10478" y="8882"/>
                          <a:pt x="10573" y="8858"/>
                          <a:pt x="10681" y="8823"/>
                        </a:cubicBezTo>
                        <a:cubicBezTo>
                          <a:pt x="10800" y="8799"/>
                          <a:pt x="10931" y="8763"/>
                          <a:pt x="11062" y="8716"/>
                        </a:cubicBezTo>
                        <a:lnTo>
                          <a:pt x="11145" y="8692"/>
                        </a:lnTo>
                        <a:cubicBezTo>
                          <a:pt x="11300" y="8644"/>
                          <a:pt x="11454" y="8597"/>
                          <a:pt x="11597" y="8537"/>
                        </a:cubicBezTo>
                        <a:cubicBezTo>
                          <a:pt x="11621" y="8525"/>
                          <a:pt x="11645" y="8513"/>
                          <a:pt x="11669" y="8513"/>
                        </a:cubicBezTo>
                        <a:cubicBezTo>
                          <a:pt x="11824" y="8442"/>
                          <a:pt x="11990" y="8370"/>
                          <a:pt x="12145" y="8299"/>
                        </a:cubicBezTo>
                        <a:lnTo>
                          <a:pt x="12276" y="8239"/>
                        </a:lnTo>
                        <a:cubicBezTo>
                          <a:pt x="12455" y="8156"/>
                          <a:pt x="12621" y="8073"/>
                          <a:pt x="12788" y="7977"/>
                        </a:cubicBezTo>
                        <a:lnTo>
                          <a:pt x="12871" y="7918"/>
                        </a:lnTo>
                        <a:cubicBezTo>
                          <a:pt x="13014" y="7835"/>
                          <a:pt x="13133" y="7751"/>
                          <a:pt x="13252" y="7668"/>
                        </a:cubicBezTo>
                        <a:lnTo>
                          <a:pt x="13312" y="7632"/>
                        </a:lnTo>
                        <a:cubicBezTo>
                          <a:pt x="13455" y="7525"/>
                          <a:pt x="13586" y="7430"/>
                          <a:pt x="13705" y="7334"/>
                        </a:cubicBezTo>
                        <a:lnTo>
                          <a:pt x="13752" y="7287"/>
                        </a:lnTo>
                        <a:cubicBezTo>
                          <a:pt x="13776" y="7263"/>
                          <a:pt x="13800" y="7239"/>
                          <a:pt x="13824" y="7227"/>
                        </a:cubicBezTo>
                        <a:cubicBezTo>
                          <a:pt x="13919" y="7132"/>
                          <a:pt x="14002" y="7049"/>
                          <a:pt x="14086" y="6953"/>
                        </a:cubicBezTo>
                        <a:lnTo>
                          <a:pt x="14145" y="6894"/>
                        </a:lnTo>
                        <a:cubicBezTo>
                          <a:pt x="14193" y="6834"/>
                          <a:pt x="14241" y="6787"/>
                          <a:pt x="14288" y="6727"/>
                        </a:cubicBezTo>
                        <a:cubicBezTo>
                          <a:pt x="14395" y="6584"/>
                          <a:pt x="14502" y="6442"/>
                          <a:pt x="14586" y="6275"/>
                        </a:cubicBezTo>
                        <a:cubicBezTo>
                          <a:pt x="14669" y="6144"/>
                          <a:pt x="14729" y="6001"/>
                          <a:pt x="14788" y="5858"/>
                        </a:cubicBezTo>
                        <a:cubicBezTo>
                          <a:pt x="14836" y="5715"/>
                          <a:pt x="14872" y="5572"/>
                          <a:pt x="14907" y="5429"/>
                        </a:cubicBezTo>
                        <a:cubicBezTo>
                          <a:pt x="14907" y="5418"/>
                          <a:pt x="14907" y="5406"/>
                          <a:pt x="14907" y="5394"/>
                        </a:cubicBezTo>
                        <a:cubicBezTo>
                          <a:pt x="14919" y="5322"/>
                          <a:pt x="14931" y="5263"/>
                          <a:pt x="14931" y="5191"/>
                        </a:cubicBezTo>
                        <a:lnTo>
                          <a:pt x="14931" y="5108"/>
                        </a:lnTo>
                        <a:cubicBezTo>
                          <a:pt x="14931" y="5084"/>
                          <a:pt x="14931" y="5048"/>
                          <a:pt x="14943" y="5013"/>
                        </a:cubicBezTo>
                        <a:cubicBezTo>
                          <a:pt x="14943" y="4977"/>
                          <a:pt x="14943" y="4965"/>
                          <a:pt x="14943" y="4941"/>
                        </a:cubicBezTo>
                        <a:lnTo>
                          <a:pt x="14955" y="91"/>
                        </a:lnTo>
                        <a:lnTo>
                          <a:pt x="14955" y="91"/>
                        </a:lnTo>
                        <a:cubicBezTo>
                          <a:pt x="14955" y="130"/>
                          <a:pt x="14953" y="190"/>
                          <a:pt x="14943" y="250"/>
                        </a:cubicBezTo>
                        <a:lnTo>
                          <a:pt x="14943" y="310"/>
                        </a:lnTo>
                        <a:cubicBezTo>
                          <a:pt x="14931" y="476"/>
                          <a:pt x="14895" y="643"/>
                          <a:pt x="14848" y="798"/>
                        </a:cubicBezTo>
                        <a:cubicBezTo>
                          <a:pt x="14848" y="798"/>
                          <a:pt x="14848" y="810"/>
                          <a:pt x="14848" y="822"/>
                        </a:cubicBezTo>
                        <a:cubicBezTo>
                          <a:pt x="14824" y="893"/>
                          <a:pt x="14800" y="965"/>
                          <a:pt x="14764" y="1036"/>
                        </a:cubicBezTo>
                        <a:lnTo>
                          <a:pt x="14752" y="1060"/>
                        </a:lnTo>
                        <a:cubicBezTo>
                          <a:pt x="14610" y="1405"/>
                          <a:pt x="14395" y="1727"/>
                          <a:pt x="14145" y="2012"/>
                        </a:cubicBezTo>
                        <a:cubicBezTo>
                          <a:pt x="14133" y="2024"/>
                          <a:pt x="14121" y="2048"/>
                          <a:pt x="14098" y="2060"/>
                        </a:cubicBezTo>
                        <a:cubicBezTo>
                          <a:pt x="13990" y="2179"/>
                          <a:pt x="13883" y="2286"/>
                          <a:pt x="13764" y="2393"/>
                        </a:cubicBezTo>
                        <a:lnTo>
                          <a:pt x="13717" y="2441"/>
                        </a:lnTo>
                        <a:cubicBezTo>
                          <a:pt x="13598" y="2548"/>
                          <a:pt x="13467" y="2643"/>
                          <a:pt x="13324" y="2739"/>
                        </a:cubicBezTo>
                        <a:lnTo>
                          <a:pt x="13264" y="2786"/>
                        </a:lnTo>
                        <a:cubicBezTo>
                          <a:pt x="13121" y="2893"/>
                          <a:pt x="12967" y="2989"/>
                          <a:pt x="12800" y="3084"/>
                        </a:cubicBezTo>
                        <a:cubicBezTo>
                          <a:pt x="12621" y="3179"/>
                          <a:pt x="12466" y="3263"/>
                          <a:pt x="12288" y="3346"/>
                        </a:cubicBezTo>
                        <a:lnTo>
                          <a:pt x="12157" y="3417"/>
                        </a:lnTo>
                        <a:cubicBezTo>
                          <a:pt x="11990" y="3489"/>
                          <a:pt x="11835" y="3560"/>
                          <a:pt x="11669" y="3620"/>
                        </a:cubicBezTo>
                        <a:lnTo>
                          <a:pt x="11609" y="3644"/>
                        </a:lnTo>
                        <a:cubicBezTo>
                          <a:pt x="11431" y="3715"/>
                          <a:pt x="11252" y="3775"/>
                          <a:pt x="11073" y="3822"/>
                        </a:cubicBezTo>
                        <a:cubicBezTo>
                          <a:pt x="10942" y="3870"/>
                          <a:pt x="10812" y="3905"/>
                          <a:pt x="10681" y="3941"/>
                        </a:cubicBezTo>
                        <a:cubicBezTo>
                          <a:pt x="10585" y="3965"/>
                          <a:pt x="10490" y="3989"/>
                          <a:pt x="10383" y="4013"/>
                        </a:cubicBezTo>
                        <a:cubicBezTo>
                          <a:pt x="10252" y="4048"/>
                          <a:pt x="10109" y="4072"/>
                          <a:pt x="9978" y="4108"/>
                        </a:cubicBezTo>
                        <a:cubicBezTo>
                          <a:pt x="9871" y="4132"/>
                          <a:pt x="9776" y="4144"/>
                          <a:pt x="9680" y="4167"/>
                        </a:cubicBezTo>
                        <a:lnTo>
                          <a:pt x="9549" y="4191"/>
                        </a:lnTo>
                        <a:cubicBezTo>
                          <a:pt x="9383" y="4215"/>
                          <a:pt x="9204" y="4239"/>
                          <a:pt x="9037" y="4263"/>
                        </a:cubicBezTo>
                        <a:lnTo>
                          <a:pt x="8883" y="4275"/>
                        </a:lnTo>
                        <a:cubicBezTo>
                          <a:pt x="8787" y="4286"/>
                          <a:pt x="8680" y="4298"/>
                          <a:pt x="8585" y="4298"/>
                        </a:cubicBezTo>
                        <a:cubicBezTo>
                          <a:pt x="8418" y="4322"/>
                          <a:pt x="8252" y="4334"/>
                          <a:pt x="8085" y="4334"/>
                        </a:cubicBezTo>
                        <a:cubicBezTo>
                          <a:pt x="7978" y="4334"/>
                          <a:pt x="7859" y="4334"/>
                          <a:pt x="7752" y="4346"/>
                        </a:cubicBezTo>
                        <a:lnTo>
                          <a:pt x="7347" y="4346"/>
                        </a:lnTo>
                        <a:cubicBezTo>
                          <a:pt x="7228" y="4346"/>
                          <a:pt x="7121" y="4346"/>
                          <a:pt x="7002" y="4334"/>
                        </a:cubicBezTo>
                        <a:cubicBezTo>
                          <a:pt x="6894" y="4322"/>
                          <a:pt x="6751" y="4322"/>
                          <a:pt x="6621" y="4322"/>
                        </a:cubicBezTo>
                        <a:cubicBezTo>
                          <a:pt x="6501" y="4310"/>
                          <a:pt x="6394" y="4298"/>
                          <a:pt x="6275" y="4286"/>
                        </a:cubicBezTo>
                        <a:cubicBezTo>
                          <a:pt x="6168" y="4275"/>
                          <a:pt x="6025" y="4263"/>
                          <a:pt x="5906" y="4251"/>
                        </a:cubicBezTo>
                        <a:cubicBezTo>
                          <a:pt x="5787" y="4227"/>
                          <a:pt x="5680" y="4215"/>
                          <a:pt x="5573" y="4203"/>
                        </a:cubicBezTo>
                        <a:cubicBezTo>
                          <a:pt x="5454" y="4179"/>
                          <a:pt x="5311" y="4156"/>
                          <a:pt x="5180" y="4132"/>
                        </a:cubicBezTo>
                        <a:cubicBezTo>
                          <a:pt x="5073" y="4108"/>
                          <a:pt x="4966" y="4084"/>
                          <a:pt x="4858" y="4072"/>
                        </a:cubicBezTo>
                        <a:cubicBezTo>
                          <a:pt x="4716" y="4036"/>
                          <a:pt x="4549" y="3989"/>
                          <a:pt x="4394" y="3953"/>
                        </a:cubicBezTo>
                        <a:cubicBezTo>
                          <a:pt x="4299" y="3929"/>
                          <a:pt x="4204" y="3905"/>
                          <a:pt x="4096" y="3870"/>
                        </a:cubicBezTo>
                        <a:lnTo>
                          <a:pt x="3942" y="3822"/>
                        </a:lnTo>
                        <a:cubicBezTo>
                          <a:pt x="3799" y="3775"/>
                          <a:pt x="3644" y="3727"/>
                          <a:pt x="3489" y="3679"/>
                        </a:cubicBezTo>
                        <a:lnTo>
                          <a:pt x="3358" y="3632"/>
                        </a:lnTo>
                        <a:cubicBezTo>
                          <a:pt x="3227" y="3572"/>
                          <a:pt x="3096" y="3513"/>
                          <a:pt x="2965" y="3465"/>
                        </a:cubicBezTo>
                        <a:cubicBezTo>
                          <a:pt x="2894" y="3429"/>
                          <a:pt x="2834" y="3405"/>
                          <a:pt x="2763" y="3382"/>
                        </a:cubicBezTo>
                        <a:cubicBezTo>
                          <a:pt x="2584" y="3286"/>
                          <a:pt x="2394" y="3191"/>
                          <a:pt x="2215" y="3096"/>
                        </a:cubicBezTo>
                        <a:cubicBezTo>
                          <a:pt x="1298" y="2560"/>
                          <a:pt x="667" y="1917"/>
                          <a:pt x="322" y="1250"/>
                        </a:cubicBezTo>
                        <a:cubicBezTo>
                          <a:pt x="120" y="869"/>
                          <a:pt x="13" y="441"/>
                          <a:pt x="13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2" name="Google Shape;2012;p29">
                    <a:extLst>
                      <a:ext uri="{FF2B5EF4-FFF2-40B4-BE49-F238E27FC236}">
                        <a16:creationId xmlns:a16="http://schemas.microsoft.com/office/drawing/2014/main" id="{8B6D2A6B-0590-8C82-65D1-56580BC61B2A}"/>
                      </a:ext>
                    </a:extLst>
                  </p:cNvPr>
                  <p:cNvSpPr/>
                  <p:nvPr/>
                </p:nvSpPr>
                <p:spPr>
                  <a:xfrm>
                    <a:off x="1150275" y="3544863"/>
                    <a:ext cx="410800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2" h="9514" extrusionOk="0">
                        <a:moveTo>
                          <a:pt x="13478" y="1703"/>
                        </a:moveTo>
                        <a:cubicBezTo>
                          <a:pt x="16419" y="3394"/>
                          <a:pt x="16431" y="6132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0" y="6132"/>
                          <a:pt x="0" y="3394"/>
                          <a:pt x="2906" y="1703"/>
                        </a:cubicBezTo>
                        <a:cubicBezTo>
                          <a:pt x="5823" y="1"/>
                          <a:pt x="10549" y="1"/>
                          <a:pt x="13478" y="1703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3" name="Google Shape;2013;p29">
                    <a:extLst>
                      <a:ext uri="{FF2B5EF4-FFF2-40B4-BE49-F238E27FC236}">
                        <a16:creationId xmlns:a16="http://schemas.microsoft.com/office/drawing/2014/main" id="{EE01BCA5-1610-148B-6B7D-B2FD25194247}"/>
                      </a:ext>
                    </a:extLst>
                  </p:cNvPr>
                  <p:cNvSpPr/>
                  <p:nvPr/>
                </p:nvSpPr>
                <p:spPr>
                  <a:xfrm>
                    <a:off x="1248800" y="3602313"/>
                    <a:ext cx="213450" cy="123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8" h="4930" extrusionOk="0">
                        <a:moveTo>
                          <a:pt x="7001" y="870"/>
                        </a:moveTo>
                        <a:cubicBezTo>
                          <a:pt x="8525" y="1751"/>
                          <a:pt x="8537" y="3179"/>
                          <a:pt x="7025" y="4049"/>
                        </a:cubicBezTo>
                        <a:cubicBezTo>
                          <a:pt x="5513" y="4930"/>
                          <a:pt x="3060" y="4930"/>
                          <a:pt x="1536" y="4049"/>
                        </a:cubicBezTo>
                        <a:cubicBezTo>
                          <a:pt x="12" y="3179"/>
                          <a:pt x="0" y="1751"/>
                          <a:pt x="1513" y="870"/>
                        </a:cubicBezTo>
                        <a:cubicBezTo>
                          <a:pt x="3025" y="0"/>
                          <a:pt x="5489" y="0"/>
                          <a:pt x="7001" y="870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4" name="Google Shape;2014;p29">
                    <a:extLst>
                      <a:ext uri="{FF2B5EF4-FFF2-40B4-BE49-F238E27FC236}">
                        <a16:creationId xmlns:a16="http://schemas.microsoft.com/office/drawing/2014/main" id="{31B2FF71-74FA-BBF3-E09C-4D3C81086F53}"/>
                      </a:ext>
                    </a:extLst>
                  </p:cNvPr>
                  <p:cNvSpPr/>
                  <p:nvPr/>
                </p:nvSpPr>
                <p:spPr>
                  <a:xfrm>
                    <a:off x="1273500" y="3620538"/>
                    <a:ext cx="164025" cy="86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63" extrusionOk="0">
                        <a:moveTo>
                          <a:pt x="3275" y="1"/>
                        </a:moveTo>
                        <a:cubicBezTo>
                          <a:pt x="2513" y="1"/>
                          <a:pt x="1751" y="170"/>
                          <a:pt x="1167" y="510"/>
                        </a:cubicBezTo>
                        <a:cubicBezTo>
                          <a:pt x="1" y="1188"/>
                          <a:pt x="13" y="2284"/>
                          <a:pt x="1179" y="2962"/>
                        </a:cubicBezTo>
                        <a:cubicBezTo>
                          <a:pt x="1763" y="3296"/>
                          <a:pt x="2528" y="3462"/>
                          <a:pt x="3291" y="3462"/>
                        </a:cubicBezTo>
                        <a:cubicBezTo>
                          <a:pt x="4055" y="3462"/>
                          <a:pt x="4817" y="3296"/>
                          <a:pt x="5394" y="2962"/>
                        </a:cubicBezTo>
                        <a:cubicBezTo>
                          <a:pt x="6561" y="2284"/>
                          <a:pt x="6561" y="1188"/>
                          <a:pt x="5382" y="510"/>
                        </a:cubicBezTo>
                        <a:cubicBezTo>
                          <a:pt x="4799" y="170"/>
                          <a:pt x="4037" y="1"/>
                          <a:pt x="3275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5" name="Google Shape;2015;p29">
                    <a:extLst>
                      <a:ext uri="{FF2B5EF4-FFF2-40B4-BE49-F238E27FC236}">
                        <a16:creationId xmlns:a16="http://schemas.microsoft.com/office/drawing/2014/main" id="{B7A31876-FFC1-6891-4D5E-20ED83F5ECD8}"/>
                      </a:ext>
                    </a:extLst>
                  </p:cNvPr>
                  <p:cNvSpPr/>
                  <p:nvPr/>
                </p:nvSpPr>
                <p:spPr>
                  <a:xfrm>
                    <a:off x="1133000" y="3642788"/>
                    <a:ext cx="445325" cy="27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91" extrusionOk="0">
                        <a:moveTo>
                          <a:pt x="17813" y="60"/>
                        </a:moveTo>
                        <a:lnTo>
                          <a:pt x="17813" y="102"/>
                        </a:lnTo>
                        <a:lnTo>
                          <a:pt x="17813" y="102"/>
                        </a:lnTo>
                        <a:cubicBezTo>
                          <a:pt x="17813" y="88"/>
                          <a:pt x="17813" y="74"/>
                          <a:pt x="17813" y="60"/>
                        </a:cubicBezTo>
                        <a:close/>
                        <a:moveTo>
                          <a:pt x="25" y="1"/>
                        </a:moveTo>
                        <a:lnTo>
                          <a:pt x="1" y="5811"/>
                        </a:lnTo>
                        <a:cubicBezTo>
                          <a:pt x="1" y="7133"/>
                          <a:pt x="870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58" y="9859"/>
                          <a:pt x="3430" y="9895"/>
                          <a:pt x="3513" y="9919"/>
                        </a:cubicBezTo>
                        <a:cubicBezTo>
                          <a:pt x="3644" y="9978"/>
                          <a:pt x="3775" y="10050"/>
                          <a:pt x="3918" y="10097"/>
                        </a:cubicBezTo>
                        <a:lnTo>
                          <a:pt x="3989" y="10121"/>
                        </a:lnTo>
                        <a:lnTo>
                          <a:pt x="4144" y="10181"/>
                        </a:lnTo>
                        <a:cubicBezTo>
                          <a:pt x="4323" y="10252"/>
                          <a:pt x="4501" y="10312"/>
                          <a:pt x="4680" y="10371"/>
                        </a:cubicBezTo>
                        <a:lnTo>
                          <a:pt x="4871" y="10419"/>
                        </a:lnTo>
                        <a:lnTo>
                          <a:pt x="4990" y="10466"/>
                        </a:lnTo>
                        <a:cubicBezTo>
                          <a:pt x="5073" y="10478"/>
                          <a:pt x="5144" y="10502"/>
                          <a:pt x="5228" y="10514"/>
                        </a:cubicBezTo>
                        <a:cubicBezTo>
                          <a:pt x="5406" y="10573"/>
                          <a:pt x="5585" y="10609"/>
                          <a:pt x="5775" y="10657"/>
                        </a:cubicBezTo>
                        <a:cubicBezTo>
                          <a:pt x="5823" y="10669"/>
                          <a:pt x="5871" y="10681"/>
                          <a:pt x="5930" y="10693"/>
                        </a:cubicBezTo>
                        <a:cubicBezTo>
                          <a:pt x="6002" y="10704"/>
                          <a:pt x="6073" y="10716"/>
                          <a:pt x="6145" y="10728"/>
                        </a:cubicBezTo>
                        <a:cubicBezTo>
                          <a:pt x="6299" y="10764"/>
                          <a:pt x="6454" y="10788"/>
                          <a:pt x="6621" y="10812"/>
                        </a:cubicBezTo>
                        <a:cubicBezTo>
                          <a:pt x="6680" y="10823"/>
                          <a:pt x="6740" y="10835"/>
                          <a:pt x="6811" y="10847"/>
                        </a:cubicBezTo>
                        <a:cubicBezTo>
                          <a:pt x="6871" y="10847"/>
                          <a:pt x="6942" y="10859"/>
                          <a:pt x="7014" y="10871"/>
                        </a:cubicBezTo>
                        <a:cubicBezTo>
                          <a:pt x="7168" y="10883"/>
                          <a:pt x="7311" y="10907"/>
                          <a:pt x="7466" y="10919"/>
                        </a:cubicBezTo>
                        <a:cubicBezTo>
                          <a:pt x="7538" y="10919"/>
                          <a:pt x="7609" y="10931"/>
                          <a:pt x="7680" y="10943"/>
                        </a:cubicBezTo>
                        <a:cubicBezTo>
                          <a:pt x="7752" y="10943"/>
                          <a:pt x="7811" y="10943"/>
                          <a:pt x="7871" y="10954"/>
                        </a:cubicBezTo>
                        <a:cubicBezTo>
                          <a:pt x="8026" y="10966"/>
                          <a:pt x="8169" y="10966"/>
                          <a:pt x="8323" y="10978"/>
                        </a:cubicBezTo>
                        <a:cubicBezTo>
                          <a:pt x="8395" y="10978"/>
                          <a:pt x="8466" y="10990"/>
                          <a:pt x="8550" y="10990"/>
                        </a:cubicBezTo>
                        <a:lnTo>
                          <a:pt x="9454" y="10990"/>
                        </a:lnTo>
                        <a:cubicBezTo>
                          <a:pt x="9502" y="10990"/>
                          <a:pt x="9550" y="10978"/>
                          <a:pt x="9609" y="10978"/>
                        </a:cubicBezTo>
                        <a:cubicBezTo>
                          <a:pt x="9812" y="10966"/>
                          <a:pt x="10014" y="10954"/>
                          <a:pt x="10205" y="10943"/>
                        </a:cubicBezTo>
                        <a:cubicBezTo>
                          <a:pt x="10288" y="10943"/>
                          <a:pt x="10371" y="10943"/>
                          <a:pt x="10443" y="10919"/>
                        </a:cubicBezTo>
                        <a:lnTo>
                          <a:pt x="10562" y="10907"/>
                        </a:lnTo>
                        <a:lnTo>
                          <a:pt x="10740" y="10883"/>
                        </a:lnTo>
                        <a:cubicBezTo>
                          <a:pt x="10955" y="10859"/>
                          <a:pt x="11157" y="10835"/>
                          <a:pt x="11359" y="10800"/>
                        </a:cubicBezTo>
                        <a:lnTo>
                          <a:pt x="11514" y="10776"/>
                        </a:lnTo>
                        <a:lnTo>
                          <a:pt x="11586" y="10764"/>
                        </a:lnTo>
                        <a:cubicBezTo>
                          <a:pt x="11681" y="10740"/>
                          <a:pt x="11776" y="10716"/>
                          <a:pt x="11871" y="10704"/>
                        </a:cubicBezTo>
                        <a:cubicBezTo>
                          <a:pt x="12038" y="10669"/>
                          <a:pt x="12205" y="10633"/>
                          <a:pt x="12360" y="10597"/>
                        </a:cubicBezTo>
                        <a:cubicBezTo>
                          <a:pt x="12479" y="10573"/>
                          <a:pt x="12598" y="10538"/>
                          <a:pt x="12717" y="10502"/>
                        </a:cubicBezTo>
                        <a:cubicBezTo>
                          <a:pt x="12860" y="10466"/>
                          <a:pt x="13014" y="10419"/>
                          <a:pt x="13169" y="10371"/>
                        </a:cubicBezTo>
                        <a:lnTo>
                          <a:pt x="13264" y="10347"/>
                        </a:lnTo>
                        <a:cubicBezTo>
                          <a:pt x="13455" y="10288"/>
                          <a:pt x="13634" y="10216"/>
                          <a:pt x="13812" y="10157"/>
                        </a:cubicBezTo>
                        <a:lnTo>
                          <a:pt x="13884" y="10121"/>
                        </a:lnTo>
                        <a:cubicBezTo>
                          <a:pt x="14086" y="10050"/>
                          <a:pt x="14276" y="9966"/>
                          <a:pt x="14455" y="9883"/>
                        </a:cubicBezTo>
                        <a:lnTo>
                          <a:pt x="14622" y="9800"/>
                        </a:lnTo>
                        <a:cubicBezTo>
                          <a:pt x="14824" y="9704"/>
                          <a:pt x="15027" y="9597"/>
                          <a:pt x="15217" y="9490"/>
                        </a:cubicBezTo>
                        <a:lnTo>
                          <a:pt x="15324" y="9419"/>
                        </a:lnTo>
                        <a:cubicBezTo>
                          <a:pt x="15491" y="9323"/>
                          <a:pt x="15634" y="9228"/>
                          <a:pt x="15777" y="9121"/>
                        </a:cubicBezTo>
                        <a:lnTo>
                          <a:pt x="15848" y="9073"/>
                        </a:lnTo>
                        <a:cubicBezTo>
                          <a:pt x="16015" y="8954"/>
                          <a:pt x="16170" y="8835"/>
                          <a:pt x="16312" y="8704"/>
                        </a:cubicBezTo>
                        <a:lnTo>
                          <a:pt x="16372" y="8657"/>
                        </a:lnTo>
                        <a:cubicBezTo>
                          <a:pt x="16396" y="8633"/>
                          <a:pt x="16432" y="8609"/>
                          <a:pt x="16455" y="8585"/>
                        </a:cubicBezTo>
                        <a:cubicBezTo>
                          <a:pt x="16562" y="8478"/>
                          <a:pt x="16670" y="8371"/>
                          <a:pt x="16777" y="8264"/>
                        </a:cubicBezTo>
                        <a:cubicBezTo>
                          <a:pt x="16789" y="8240"/>
                          <a:pt x="16813" y="8216"/>
                          <a:pt x="16836" y="8192"/>
                        </a:cubicBezTo>
                        <a:cubicBezTo>
                          <a:pt x="16896" y="8121"/>
                          <a:pt x="16955" y="8061"/>
                          <a:pt x="17003" y="7990"/>
                        </a:cubicBezTo>
                        <a:cubicBezTo>
                          <a:pt x="17134" y="7823"/>
                          <a:pt x="17253" y="7645"/>
                          <a:pt x="17360" y="7454"/>
                        </a:cubicBezTo>
                        <a:cubicBezTo>
                          <a:pt x="17455" y="7299"/>
                          <a:pt x="17539" y="7133"/>
                          <a:pt x="17598" y="6954"/>
                        </a:cubicBezTo>
                        <a:cubicBezTo>
                          <a:pt x="17670" y="6787"/>
                          <a:pt x="17717" y="6621"/>
                          <a:pt x="17753" y="6454"/>
                        </a:cubicBezTo>
                        <a:cubicBezTo>
                          <a:pt x="17753" y="6430"/>
                          <a:pt x="17753" y="6418"/>
                          <a:pt x="17753" y="6406"/>
                        </a:cubicBezTo>
                        <a:cubicBezTo>
                          <a:pt x="17753" y="6406"/>
                          <a:pt x="17753" y="6394"/>
                          <a:pt x="17753" y="6394"/>
                        </a:cubicBezTo>
                        <a:cubicBezTo>
                          <a:pt x="17777" y="6311"/>
                          <a:pt x="17789" y="6240"/>
                          <a:pt x="17789" y="6156"/>
                        </a:cubicBezTo>
                        <a:lnTo>
                          <a:pt x="17789" y="6061"/>
                        </a:lnTo>
                        <a:cubicBezTo>
                          <a:pt x="17789" y="6025"/>
                          <a:pt x="17789" y="5978"/>
                          <a:pt x="17801" y="5942"/>
                        </a:cubicBezTo>
                        <a:cubicBezTo>
                          <a:pt x="17813" y="5906"/>
                          <a:pt x="17801" y="5882"/>
                          <a:pt x="17801" y="5859"/>
                        </a:cubicBezTo>
                        <a:lnTo>
                          <a:pt x="17813" y="102"/>
                        </a:lnTo>
                        <a:lnTo>
                          <a:pt x="17813" y="102"/>
                        </a:lnTo>
                        <a:cubicBezTo>
                          <a:pt x="17812" y="160"/>
                          <a:pt x="17810" y="219"/>
                          <a:pt x="17801" y="286"/>
                        </a:cubicBezTo>
                        <a:lnTo>
                          <a:pt x="17801" y="358"/>
                        </a:lnTo>
                        <a:cubicBezTo>
                          <a:pt x="17777" y="560"/>
                          <a:pt x="17741" y="751"/>
                          <a:pt x="17682" y="941"/>
                        </a:cubicBezTo>
                        <a:lnTo>
                          <a:pt x="17670" y="965"/>
                        </a:lnTo>
                        <a:cubicBezTo>
                          <a:pt x="17646" y="1048"/>
                          <a:pt x="17610" y="1144"/>
                          <a:pt x="17575" y="1227"/>
                        </a:cubicBezTo>
                        <a:lnTo>
                          <a:pt x="17563" y="1251"/>
                        </a:lnTo>
                        <a:cubicBezTo>
                          <a:pt x="17384" y="1668"/>
                          <a:pt x="17146" y="2049"/>
                          <a:pt x="16848" y="2382"/>
                        </a:cubicBezTo>
                        <a:lnTo>
                          <a:pt x="16789" y="2453"/>
                        </a:lnTo>
                        <a:cubicBezTo>
                          <a:pt x="16658" y="2584"/>
                          <a:pt x="16527" y="2715"/>
                          <a:pt x="16384" y="2846"/>
                        </a:cubicBezTo>
                        <a:lnTo>
                          <a:pt x="16324" y="2894"/>
                        </a:lnTo>
                        <a:cubicBezTo>
                          <a:pt x="16181" y="3025"/>
                          <a:pt x="16027" y="3144"/>
                          <a:pt x="15860" y="3263"/>
                        </a:cubicBezTo>
                        <a:lnTo>
                          <a:pt x="15789" y="3311"/>
                        </a:lnTo>
                        <a:cubicBezTo>
                          <a:pt x="15622" y="3430"/>
                          <a:pt x="15431" y="3561"/>
                          <a:pt x="15229" y="3668"/>
                        </a:cubicBezTo>
                        <a:cubicBezTo>
                          <a:pt x="15027" y="3787"/>
                          <a:pt x="14836" y="3882"/>
                          <a:pt x="14634" y="3989"/>
                        </a:cubicBezTo>
                        <a:lnTo>
                          <a:pt x="14467" y="4061"/>
                        </a:lnTo>
                        <a:cubicBezTo>
                          <a:pt x="14288" y="4144"/>
                          <a:pt x="14098" y="4227"/>
                          <a:pt x="13895" y="4311"/>
                        </a:cubicBezTo>
                        <a:lnTo>
                          <a:pt x="13824" y="4335"/>
                        </a:lnTo>
                        <a:cubicBezTo>
                          <a:pt x="13622" y="4418"/>
                          <a:pt x="13407" y="4489"/>
                          <a:pt x="13181" y="4561"/>
                        </a:cubicBezTo>
                        <a:cubicBezTo>
                          <a:pt x="13038" y="4608"/>
                          <a:pt x="12883" y="4644"/>
                          <a:pt x="12729" y="4692"/>
                        </a:cubicBezTo>
                        <a:cubicBezTo>
                          <a:pt x="12610" y="4716"/>
                          <a:pt x="12491" y="4751"/>
                          <a:pt x="12371" y="4787"/>
                        </a:cubicBezTo>
                        <a:cubicBezTo>
                          <a:pt x="12217" y="4823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2"/>
                          <a:pt x="11526" y="4966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7" y="5049"/>
                          <a:pt x="10752" y="5073"/>
                        </a:cubicBezTo>
                        <a:lnTo>
                          <a:pt x="10574" y="5097"/>
                        </a:lnTo>
                        <a:cubicBezTo>
                          <a:pt x="10455" y="5108"/>
                          <a:pt x="10336" y="5120"/>
                          <a:pt x="10216" y="5120"/>
                        </a:cubicBezTo>
                        <a:cubicBezTo>
                          <a:pt x="10014" y="5144"/>
                          <a:pt x="9812" y="5156"/>
                          <a:pt x="9621" y="5168"/>
                        </a:cubicBezTo>
                        <a:cubicBezTo>
                          <a:pt x="9490" y="5168"/>
                          <a:pt x="9359" y="5168"/>
                          <a:pt x="9240" y="5180"/>
                        </a:cubicBezTo>
                        <a:lnTo>
                          <a:pt x="8752" y="5180"/>
                        </a:lnTo>
                        <a:cubicBezTo>
                          <a:pt x="8609" y="5180"/>
                          <a:pt x="8478" y="5180"/>
                          <a:pt x="8335" y="5168"/>
                        </a:cubicBezTo>
                        <a:cubicBezTo>
                          <a:pt x="8204" y="5156"/>
                          <a:pt x="8038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7"/>
                          <a:pt x="7180" y="5073"/>
                          <a:pt x="7037" y="5061"/>
                        </a:cubicBezTo>
                        <a:cubicBezTo>
                          <a:pt x="6883" y="5037"/>
                          <a:pt x="6764" y="5025"/>
                          <a:pt x="6633" y="5001"/>
                        </a:cubicBezTo>
                        <a:cubicBezTo>
                          <a:pt x="6478" y="4978"/>
                          <a:pt x="6323" y="4954"/>
                          <a:pt x="6168" y="4918"/>
                        </a:cubicBezTo>
                        <a:cubicBezTo>
                          <a:pt x="6037" y="4894"/>
                          <a:pt x="5918" y="4870"/>
                          <a:pt x="5799" y="4847"/>
                        </a:cubicBezTo>
                        <a:cubicBezTo>
                          <a:pt x="5609" y="4799"/>
                          <a:pt x="5418" y="4751"/>
                          <a:pt x="5240" y="4704"/>
                        </a:cubicBezTo>
                        <a:cubicBezTo>
                          <a:pt x="5121" y="4680"/>
                          <a:pt x="5002" y="4644"/>
                          <a:pt x="4882" y="4608"/>
                        </a:cubicBezTo>
                        <a:lnTo>
                          <a:pt x="4692" y="4549"/>
                        </a:lnTo>
                        <a:cubicBezTo>
                          <a:pt x="4513" y="4501"/>
                          <a:pt x="4335" y="4430"/>
                          <a:pt x="4156" y="4370"/>
                        </a:cubicBezTo>
                        <a:lnTo>
                          <a:pt x="4001" y="4311"/>
                        </a:lnTo>
                        <a:cubicBezTo>
                          <a:pt x="3847" y="4251"/>
                          <a:pt x="3692" y="4180"/>
                          <a:pt x="3537" y="4108"/>
                        </a:cubicBezTo>
                        <a:cubicBezTo>
                          <a:pt x="3454" y="4073"/>
                          <a:pt x="3382" y="4049"/>
                          <a:pt x="3299" y="4013"/>
                        </a:cubicBezTo>
                        <a:cubicBezTo>
                          <a:pt x="3073" y="3906"/>
                          <a:pt x="2858" y="3787"/>
                          <a:pt x="2644" y="3668"/>
                        </a:cubicBezTo>
                        <a:cubicBezTo>
                          <a:pt x="1549" y="3037"/>
                          <a:pt x="799" y="2275"/>
                          <a:pt x="382" y="1477"/>
                        </a:cubicBezTo>
                        <a:cubicBezTo>
                          <a:pt x="144" y="1013"/>
                          <a:pt x="25" y="513"/>
                          <a:pt x="25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6" name="Google Shape;2016;p29">
                    <a:extLst>
                      <a:ext uri="{FF2B5EF4-FFF2-40B4-BE49-F238E27FC236}">
                        <a16:creationId xmlns:a16="http://schemas.microsoft.com/office/drawing/2014/main" id="{69BCF4CB-9338-613E-C867-95057C8BC8BC}"/>
                      </a:ext>
                    </a:extLst>
                  </p:cNvPr>
                  <p:cNvSpPr/>
                  <p:nvPr/>
                </p:nvSpPr>
                <p:spPr>
                  <a:xfrm>
                    <a:off x="1110975" y="3501713"/>
                    <a:ext cx="489375" cy="283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35" extrusionOk="0">
                        <a:moveTo>
                          <a:pt x="16062" y="2012"/>
                        </a:moveTo>
                        <a:cubicBezTo>
                          <a:pt x="19563" y="4036"/>
                          <a:pt x="19575" y="7299"/>
                          <a:pt x="16110" y="9311"/>
                        </a:cubicBezTo>
                        <a:cubicBezTo>
                          <a:pt x="12633" y="11335"/>
                          <a:pt x="7002" y="11335"/>
                          <a:pt x="3501" y="9311"/>
                        </a:cubicBezTo>
                        <a:cubicBezTo>
                          <a:pt x="13" y="7299"/>
                          <a:pt x="1" y="4024"/>
                          <a:pt x="3466" y="2012"/>
                        </a:cubicBezTo>
                        <a:cubicBezTo>
                          <a:pt x="6930" y="0"/>
                          <a:pt x="12586" y="0"/>
                          <a:pt x="16062" y="201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7" name="Google Shape;2017;p29">
                    <a:extLst>
                      <a:ext uri="{FF2B5EF4-FFF2-40B4-BE49-F238E27FC236}">
                        <a16:creationId xmlns:a16="http://schemas.microsoft.com/office/drawing/2014/main" id="{90574F6A-7BB2-07E4-A7AF-DEE19FBA0CA5}"/>
                      </a:ext>
                    </a:extLst>
                  </p:cNvPr>
                  <p:cNvSpPr/>
                  <p:nvPr/>
                </p:nvSpPr>
                <p:spPr>
                  <a:xfrm>
                    <a:off x="1267850" y="3592488"/>
                    <a:ext cx="175650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6" h="4073" extrusionOk="0">
                        <a:moveTo>
                          <a:pt x="5763" y="727"/>
                        </a:moveTo>
                        <a:cubicBezTo>
                          <a:pt x="7025" y="1453"/>
                          <a:pt x="7025" y="2620"/>
                          <a:pt x="5775" y="3346"/>
                        </a:cubicBezTo>
                        <a:cubicBezTo>
                          <a:pt x="4537" y="4072"/>
                          <a:pt x="2501" y="4072"/>
                          <a:pt x="1251" y="3346"/>
                        </a:cubicBezTo>
                        <a:cubicBezTo>
                          <a:pt x="0" y="2620"/>
                          <a:pt x="0" y="1453"/>
                          <a:pt x="1239" y="727"/>
                        </a:cubicBezTo>
                        <a:cubicBezTo>
                          <a:pt x="2489" y="1"/>
                          <a:pt x="4525" y="1"/>
                          <a:pt x="5763" y="727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8" name="Google Shape;2018;p29">
                    <a:extLst>
                      <a:ext uri="{FF2B5EF4-FFF2-40B4-BE49-F238E27FC236}">
                        <a16:creationId xmlns:a16="http://schemas.microsoft.com/office/drawing/2014/main" id="{64FAE78F-9D01-EAA6-C479-DD825492E092}"/>
                      </a:ext>
                    </a:extLst>
                  </p:cNvPr>
                  <p:cNvSpPr/>
                  <p:nvPr/>
                </p:nvSpPr>
                <p:spPr>
                  <a:xfrm>
                    <a:off x="1168725" y="3458238"/>
                    <a:ext cx="373875" cy="230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9" extrusionOk="0">
                        <a:moveTo>
                          <a:pt x="14955" y="60"/>
                        </a:moveTo>
                        <a:lnTo>
                          <a:pt x="14955" y="95"/>
                        </a:lnTo>
                        <a:lnTo>
                          <a:pt x="14955" y="95"/>
                        </a:lnTo>
                        <a:cubicBezTo>
                          <a:pt x="14955" y="83"/>
                          <a:pt x="14955" y="72"/>
                          <a:pt x="14955" y="60"/>
                        </a:cubicBezTo>
                        <a:close/>
                        <a:moveTo>
                          <a:pt x="13" y="1"/>
                        </a:moveTo>
                        <a:lnTo>
                          <a:pt x="1" y="4882"/>
                        </a:lnTo>
                        <a:cubicBezTo>
                          <a:pt x="1" y="5990"/>
                          <a:pt x="727" y="7109"/>
                          <a:pt x="2203" y="7966"/>
                        </a:cubicBezTo>
                        <a:cubicBezTo>
                          <a:pt x="2382" y="8061"/>
                          <a:pt x="2560" y="8157"/>
                          <a:pt x="2751" y="8252"/>
                        </a:cubicBezTo>
                        <a:cubicBezTo>
                          <a:pt x="2822" y="8276"/>
                          <a:pt x="2882" y="8299"/>
                          <a:pt x="2941" y="8335"/>
                        </a:cubicBezTo>
                        <a:cubicBezTo>
                          <a:pt x="3061" y="8383"/>
                          <a:pt x="3168" y="8430"/>
                          <a:pt x="3287" y="8478"/>
                        </a:cubicBezTo>
                        <a:lnTo>
                          <a:pt x="3346" y="8502"/>
                        </a:lnTo>
                        <a:lnTo>
                          <a:pt x="3477" y="8550"/>
                        </a:lnTo>
                        <a:cubicBezTo>
                          <a:pt x="3620" y="8609"/>
                          <a:pt x="3775" y="8657"/>
                          <a:pt x="3930" y="8704"/>
                        </a:cubicBezTo>
                        <a:cubicBezTo>
                          <a:pt x="3977" y="8716"/>
                          <a:pt x="4037" y="8728"/>
                          <a:pt x="4084" y="8752"/>
                        </a:cubicBezTo>
                        <a:lnTo>
                          <a:pt x="4192" y="8788"/>
                        </a:lnTo>
                        <a:cubicBezTo>
                          <a:pt x="4251" y="8800"/>
                          <a:pt x="4323" y="8811"/>
                          <a:pt x="4382" y="8835"/>
                        </a:cubicBezTo>
                        <a:cubicBezTo>
                          <a:pt x="4537" y="8871"/>
                          <a:pt x="4692" y="8907"/>
                          <a:pt x="4846" y="8942"/>
                        </a:cubicBezTo>
                        <a:cubicBezTo>
                          <a:pt x="4894" y="8954"/>
                          <a:pt x="4930" y="8966"/>
                          <a:pt x="4977" y="8978"/>
                        </a:cubicBezTo>
                        <a:lnTo>
                          <a:pt x="5156" y="9002"/>
                        </a:lnTo>
                        <a:cubicBezTo>
                          <a:pt x="5287" y="9026"/>
                          <a:pt x="5418" y="9050"/>
                          <a:pt x="5561" y="9073"/>
                        </a:cubicBezTo>
                        <a:cubicBezTo>
                          <a:pt x="5608" y="9073"/>
                          <a:pt x="5656" y="9097"/>
                          <a:pt x="5716" y="9097"/>
                        </a:cubicBezTo>
                        <a:cubicBezTo>
                          <a:pt x="5775" y="9109"/>
                          <a:pt x="5835" y="9121"/>
                          <a:pt x="5894" y="9121"/>
                        </a:cubicBezTo>
                        <a:cubicBezTo>
                          <a:pt x="6013" y="9133"/>
                          <a:pt x="6144" y="9157"/>
                          <a:pt x="6263" y="9169"/>
                        </a:cubicBezTo>
                        <a:cubicBezTo>
                          <a:pt x="6323" y="9169"/>
                          <a:pt x="6382" y="9181"/>
                          <a:pt x="6442" y="9181"/>
                        </a:cubicBezTo>
                        <a:lnTo>
                          <a:pt x="6609" y="9192"/>
                        </a:lnTo>
                        <a:cubicBezTo>
                          <a:pt x="6740" y="9204"/>
                          <a:pt x="6859" y="9204"/>
                          <a:pt x="6990" y="9216"/>
                        </a:cubicBezTo>
                        <a:cubicBezTo>
                          <a:pt x="7049" y="9216"/>
                          <a:pt x="7121" y="9216"/>
                          <a:pt x="7180" y="9228"/>
                        </a:cubicBezTo>
                        <a:lnTo>
                          <a:pt x="7942" y="9228"/>
                        </a:lnTo>
                        <a:lnTo>
                          <a:pt x="8061" y="9216"/>
                        </a:lnTo>
                        <a:cubicBezTo>
                          <a:pt x="8228" y="9216"/>
                          <a:pt x="8395" y="9192"/>
                          <a:pt x="8561" y="9181"/>
                        </a:cubicBezTo>
                        <a:cubicBezTo>
                          <a:pt x="8633" y="9181"/>
                          <a:pt x="8704" y="9181"/>
                          <a:pt x="8776" y="9169"/>
                        </a:cubicBezTo>
                        <a:lnTo>
                          <a:pt x="8871" y="9157"/>
                        </a:lnTo>
                        <a:lnTo>
                          <a:pt x="9014" y="9133"/>
                        </a:lnTo>
                        <a:cubicBezTo>
                          <a:pt x="9192" y="9121"/>
                          <a:pt x="9359" y="9097"/>
                          <a:pt x="9538" y="9061"/>
                        </a:cubicBezTo>
                        <a:lnTo>
                          <a:pt x="9657" y="9050"/>
                        </a:lnTo>
                        <a:lnTo>
                          <a:pt x="9728" y="9038"/>
                        </a:lnTo>
                        <a:cubicBezTo>
                          <a:pt x="9799" y="9026"/>
                          <a:pt x="9883" y="9002"/>
                          <a:pt x="9966" y="8990"/>
                        </a:cubicBezTo>
                        <a:cubicBezTo>
                          <a:pt x="10097" y="8954"/>
                          <a:pt x="10240" y="8931"/>
                          <a:pt x="10383" y="8895"/>
                        </a:cubicBezTo>
                        <a:cubicBezTo>
                          <a:pt x="10478" y="8871"/>
                          <a:pt x="10573" y="8847"/>
                          <a:pt x="10681" y="8823"/>
                        </a:cubicBezTo>
                        <a:cubicBezTo>
                          <a:pt x="10800" y="8788"/>
                          <a:pt x="10931" y="8740"/>
                          <a:pt x="11062" y="8704"/>
                        </a:cubicBezTo>
                        <a:lnTo>
                          <a:pt x="11145" y="8680"/>
                        </a:lnTo>
                        <a:cubicBezTo>
                          <a:pt x="11300" y="8633"/>
                          <a:pt x="11454" y="8585"/>
                          <a:pt x="11597" y="8526"/>
                        </a:cubicBezTo>
                        <a:lnTo>
                          <a:pt x="11669" y="8502"/>
                        </a:lnTo>
                        <a:cubicBezTo>
                          <a:pt x="11824" y="8430"/>
                          <a:pt x="11990" y="8359"/>
                          <a:pt x="12145" y="8288"/>
                        </a:cubicBezTo>
                        <a:lnTo>
                          <a:pt x="12276" y="8228"/>
                        </a:lnTo>
                        <a:cubicBezTo>
                          <a:pt x="12455" y="8145"/>
                          <a:pt x="12621" y="8061"/>
                          <a:pt x="12788" y="7966"/>
                        </a:cubicBezTo>
                        <a:lnTo>
                          <a:pt x="12871" y="7907"/>
                        </a:lnTo>
                        <a:cubicBezTo>
                          <a:pt x="13014" y="7823"/>
                          <a:pt x="13133" y="7740"/>
                          <a:pt x="13252" y="7657"/>
                        </a:cubicBezTo>
                        <a:lnTo>
                          <a:pt x="13312" y="7621"/>
                        </a:lnTo>
                        <a:cubicBezTo>
                          <a:pt x="13455" y="7514"/>
                          <a:pt x="13586" y="7418"/>
                          <a:pt x="13705" y="7323"/>
                        </a:cubicBezTo>
                        <a:lnTo>
                          <a:pt x="13752" y="7276"/>
                        </a:lnTo>
                        <a:cubicBezTo>
                          <a:pt x="13776" y="7252"/>
                          <a:pt x="13800" y="7228"/>
                          <a:pt x="13824" y="7216"/>
                        </a:cubicBezTo>
                        <a:cubicBezTo>
                          <a:pt x="13919" y="7121"/>
                          <a:pt x="14002" y="7037"/>
                          <a:pt x="14086" y="6942"/>
                        </a:cubicBezTo>
                        <a:cubicBezTo>
                          <a:pt x="14110" y="6918"/>
                          <a:pt x="14121" y="6906"/>
                          <a:pt x="14145" y="6883"/>
                        </a:cubicBezTo>
                        <a:cubicBezTo>
                          <a:pt x="14193" y="6823"/>
                          <a:pt x="14241" y="6775"/>
                          <a:pt x="14288" y="6716"/>
                        </a:cubicBezTo>
                        <a:cubicBezTo>
                          <a:pt x="14395" y="6573"/>
                          <a:pt x="14502" y="6418"/>
                          <a:pt x="14586" y="6264"/>
                        </a:cubicBezTo>
                        <a:cubicBezTo>
                          <a:pt x="14657" y="6133"/>
                          <a:pt x="14729" y="5990"/>
                          <a:pt x="14788" y="5847"/>
                        </a:cubicBezTo>
                        <a:cubicBezTo>
                          <a:pt x="14836" y="5704"/>
                          <a:pt x="14872" y="5561"/>
                          <a:pt x="14907" y="5418"/>
                        </a:cubicBezTo>
                        <a:lnTo>
                          <a:pt x="14907" y="5382"/>
                        </a:lnTo>
                        <a:cubicBezTo>
                          <a:pt x="14919" y="5311"/>
                          <a:pt x="14931" y="5251"/>
                          <a:pt x="14931" y="5180"/>
                        </a:cubicBezTo>
                        <a:lnTo>
                          <a:pt x="14931" y="5097"/>
                        </a:lnTo>
                        <a:cubicBezTo>
                          <a:pt x="14931" y="5073"/>
                          <a:pt x="14931" y="5037"/>
                          <a:pt x="14943" y="5001"/>
                        </a:cubicBezTo>
                        <a:cubicBezTo>
                          <a:pt x="14943" y="4966"/>
                          <a:pt x="14943" y="4954"/>
                          <a:pt x="14943" y="4930"/>
                        </a:cubicBezTo>
                        <a:lnTo>
                          <a:pt x="14955" y="95"/>
                        </a:lnTo>
                        <a:lnTo>
                          <a:pt x="14955" y="95"/>
                        </a:lnTo>
                        <a:cubicBezTo>
                          <a:pt x="14954" y="143"/>
                          <a:pt x="14953" y="193"/>
                          <a:pt x="14943" y="251"/>
                        </a:cubicBezTo>
                        <a:lnTo>
                          <a:pt x="14943" y="310"/>
                        </a:lnTo>
                        <a:cubicBezTo>
                          <a:pt x="14931" y="477"/>
                          <a:pt x="14895" y="644"/>
                          <a:pt x="14848" y="799"/>
                        </a:cubicBezTo>
                        <a:cubicBezTo>
                          <a:pt x="14848" y="799"/>
                          <a:pt x="14848" y="810"/>
                          <a:pt x="14848" y="822"/>
                        </a:cubicBezTo>
                        <a:cubicBezTo>
                          <a:pt x="14824" y="894"/>
                          <a:pt x="14800" y="965"/>
                          <a:pt x="14764" y="1037"/>
                        </a:cubicBezTo>
                        <a:lnTo>
                          <a:pt x="14752" y="1061"/>
                        </a:lnTo>
                        <a:cubicBezTo>
                          <a:pt x="14610" y="1406"/>
                          <a:pt x="14407" y="1727"/>
                          <a:pt x="14145" y="2013"/>
                        </a:cubicBezTo>
                        <a:cubicBezTo>
                          <a:pt x="14133" y="2025"/>
                          <a:pt x="14121" y="2049"/>
                          <a:pt x="14098" y="2061"/>
                        </a:cubicBezTo>
                        <a:cubicBezTo>
                          <a:pt x="13990" y="2180"/>
                          <a:pt x="13883" y="2287"/>
                          <a:pt x="13764" y="2394"/>
                        </a:cubicBezTo>
                        <a:lnTo>
                          <a:pt x="13717" y="2442"/>
                        </a:lnTo>
                        <a:cubicBezTo>
                          <a:pt x="13598" y="2549"/>
                          <a:pt x="13467" y="2644"/>
                          <a:pt x="13324" y="2739"/>
                        </a:cubicBezTo>
                        <a:lnTo>
                          <a:pt x="13264" y="2787"/>
                        </a:lnTo>
                        <a:cubicBezTo>
                          <a:pt x="13121" y="2882"/>
                          <a:pt x="12967" y="2989"/>
                          <a:pt x="12800" y="3085"/>
                        </a:cubicBezTo>
                        <a:cubicBezTo>
                          <a:pt x="12621" y="3168"/>
                          <a:pt x="12466" y="3263"/>
                          <a:pt x="12288" y="3347"/>
                        </a:cubicBezTo>
                        <a:lnTo>
                          <a:pt x="12157" y="3406"/>
                        </a:lnTo>
                        <a:cubicBezTo>
                          <a:pt x="12002" y="3477"/>
                          <a:pt x="11835" y="3549"/>
                          <a:pt x="11669" y="3608"/>
                        </a:cubicBezTo>
                        <a:lnTo>
                          <a:pt x="11609" y="3644"/>
                        </a:lnTo>
                        <a:cubicBezTo>
                          <a:pt x="11431" y="3704"/>
                          <a:pt x="11252" y="3763"/>
                          <a:pt x="11073" y="3823"/>
                        </a:cubicBezTo>
                        <a:cubicBezTo>
                          <a:pt x="10942" y="3858"/>
                          <a:pt x="10812" y="3894"/>
                          <a:pt x="10681" y="3930"/>
                        </a:cubicBezTo>
                        <a:cubicBezTo>
                          <a:pt x="10585" y="3966"/>
                          <a:pt x="10490" y="3989"/>
                          <a:pt x="10383" y="4013"/>
                        </a:cubicBezTo>
                        <a:cubicBezTo>
                          <a:pt x="10252" y="4049"/>
                          <a:pt x="10109" y="4073"/>
                          <a:pt x="9978" y="4097"/>
                        </a:cubicBezTo>
                        <a:cubicBezTo>
                          <a:pt x="9871" y="4120"/>
                          <a:pt x="9776" y="4144"/>
                          <a:pt x="9680" y="4168"/>
                        </a:cubicBezTo>
                        <a:lnTo>
                          <a:pt x="9549" y="4180"/>
                        </a:lnTo>
                        <a:cubicBezTo>
                          <a:pt x="9383" y="4204"/>
                          <a:pt x="9204" y="4239"/>
                          <a:pt x="9037" y="4251"/>
                        </a:cubicBezTo>
                        <a:lnTo>
                          <a:pt x="8883" y="4275"/>
                        </a:lnTo>
                        <a:cubicBezTo>
                          <a:pt x="8787" y="4287"/>
                          <a:pt x="8680" y="4287"/>
                          <a:pt x="8585" y="4299"/>
                        </a:cubicBezTo>
                        <a:cubicBezTo>
                          <a:pt x="8418" y="4311"/>
                          <a:pt x="8252" y="4323"/>
                          <a:pt x="8085" y="4335"/>
                        </a:cubicBezTo>
                        <a:cubicBezTo>
                          <a:pt x="7978" y="4335"/>
                          <a:pt x="7859" y="4335"/>
                          <a:pt x="7752" y="4347"/>
                        </a:cubicBezTo>
                        <a:lnTo>
                          <a:pt x="7347" y="4347"/>
                        </a:lnTo>
                        <a:cubicBezTo>
                          <a:pt x="7228" y="4347"/>
                          <a:pt x="7121" y="4347"/>
                          <a:pt x="7002" y="4335"/>
                        </a:cubicBezTo>
                        <a:cubicBezTo>
                          <a:pt x="6894" y="4323"/>
                          <a:pt x="6751" y="4323"/>
                          <a:pt x="6621" y="4311"/>
                        </a:cubicBezTo>
                        <a:cubicBezTo>
                          <a:pt x="6501" y="4299"/>
                          <a:pt x="6394" y="4299"/>
                          <a:pt x="6275" y="4287"/>
                        </a:cubicBezTo>
                        <a:lnTo>
                          <a:pt x="5906" y="4239"/>
                        </a:lnTo>
                        <a:lnTo>
                          <a:pt x="5573" y="4192"/>
                        </a:lnTo>
                        <a:cubicBezTo>
                          <a:pt x="5442" y="4168"/>
                          <a:pt x="5311" y="4156"/>
                          <a:pt x="5180" y="4120"/>
                        </a:cubicBezTo>
                        <a:cubicBezTo>
                          <a:pt x="5073" y="4109"/>
                          <a:pt x="4966" y="4085"/>
                          <a:pt x="4858" y="4061"/>
                        </a:cubicBezTo>
                        <a:cubicBezTo>
                          <a:pt x="4716" y="4025"/>
                          <a:pt x="4549" y="3989"/>
                          <a:pt x="4394" y="3954"/>
                        </a:cubicBezTo>
                        <a:cubicBezTo>
                          <a:pt x="4299" y="3918"/>
                          <a:pt x="4204" y="3894"/>
                          <a:pt x="4096" y="3870"/>
                        </a:cubicBezTo>
                        <a:lnTo>
                          <a:pt x="3942" y="3823"/>
                        </a:lnTo>
                        <a:cubicBezTo>
                          <a:pt x="3799" y="3775"/>
                          <a:pt x="3644" y="3716"/>
                          <a:pt x="3489" y="3668"/>
                        </a:cubicBezTo>
                        <a:lnTo>
                          <a:pt x="3358" y="3620"/>
                        </a:lnTo>
                        <a:cubicBezTo>
                          <a:pt x="3227" y="3573"/>
                          <a:pt x="3096" y="3513"/>
                          <a:pt x="2965" y="3454"/>
                        </a:cubicBezTo>
                        <a:cubicBezTo>
                          <a:pt x="2894" y="3430"/>
                          <a:pt x="2834" y="3394"/>
                          <a:pt x="2763" y="3370"/>
                        </a:cubicBezTo>
                        <a:cubicBezTo>
                          <a:pt x="2584" y="3275"/>
                          <a:pt x="2394" y="3180"/>
                          <a:pt x="2215" y="3085"/>
                        </a:cubicBezTo>
                        <a:cubicBezTo>
                          <a:pt x="1298" y="2549"/>
                          <a:pt x="667" y="1918"/>
                          <a:pt x="322" y="1239"/>
                        </a:cubicBezTo>
                        <a:cubicBezTo>
                          <a:pt x="120" y="858"/>
                          <a:pt x="13" y="429"/>
                          <a:pt x="13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9" name="Google Shape;2019;p29">
                    <a:extLst>
                      <a:ext uri="{FF2B5EF4-FFF2-40B4-BE49-F238E27FC236}">
                        <a16:creationId xmlns:a16="http://schemas.microsoft.com/office/drawing/2014/main" id="{2038F4C0-FB0D-0483-25AC-4F868771D7D6}"/>
                      </a:ext>
                    </a:extLst>
                  </p:cNvPr>
                  <p:cNvSpPr/>
                  <p:nvPr/>
                </p:nvSpPr>
                <p:spPr>
                  <a:xfrm>
                    <a:off x="1150275" y="3340088"/>
                    <a:ext cx="410800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2" h="9514" extrusionOk="0">
                        <a:moveTo>
                          <a:pt x="13478" y="1691"/>
                        </a:moveTo>
                        <a:cubicBezTo>
                          <a:pt x="16419" y="3381"/>
                          <a:pt x="16431" y="6120"/>
                          <a:pt x="13526" y="7811"/>
                        </a:cubicBezTo>
                        <a:cubicBezTo>
                          <a:pt x="10609" y="9513"/>
                          <a:pt x="5870" y="9513"/>
                          <a:pt x="2941" y="7811"/>
                        </a:cubicBezTo>
                        <a:cubicBezTo>
                          <a:pt x="0" y="6120"/>
                          <a:pt x="0" y="3381"/>
                          <a:pt x="2906" y="1691"/>
                        </a:cubicBezTo>
                        <a:cubicBezTo>
                          <a:pt x="5823" y="0"/>
                          <a:pt x="10549" y="0"/>
                          <a:pt x="13478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0" name="Google Shape;2020;p29">
                    <a:extLst>
                      <a:ext uri="{FF2B5EF4-FFF2-40B4-BE49-F238E27FC236}">
                        <a16:creationId xmlns:a16="http://schemas.microsoft.com/office/drawing/2014/main" id="{253ACF8E-B856-21BD-23E5-3349B9A1EC90}"/>
                      </a:ext>
                    </a:extLst>
                  </p:cNvPr>
                  <p:cNvSpPr/>
                  <p:nvPr/>
                </p:nvSpPr>
                <p:spPr>
                  <a:xfrm>
                    <a:off x="1248800" y="3397238"/>
                    <a:ext cx="213450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8" h="4942" extrusionOk="0">
                        <a:moveTo>
                          <a:pt x="7001" y="881"/>
                        </a:moveTo>
                        <a:cubicBezTo>
                          <a:pt x="8525" y="1762"/>
                          <a:pt x="8537" y="3179"/>
                          <a:pt x="7025" y="4060"/>
                        </a:cubicBezTo>
                        <a:cubicBezTo>
                          <a:pt x="5513" y="4941"/>
                          <a:pt x="3060" y="4941"/>
                          <a:pt x="1536" y="4060"/>
                        </a:cubicBezTo>
                        <a:cubicBezTo>
                          <a:pt x="12" y="3179"/>
                          <a:pt x="0" y="1750"/>
                          <a:pt x="1513" y="881"/>
                        </a:cubicBezTo>
                        <a:cubicBezTo>
                          <a:pt x="3025" y="0"/>
                          <a:pt x="5489" y="0"/>
                          <a:pt x="7001" y="88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1" name="Google Shape;2021;p29">
                    <a:extLst>
                      <a:ext uri="{FF2B5EF4-FFF2-40B4-BE49-F238E27FC236}">
                        <a16:creationId xmlns:a16="http://schemas.microsoft.com/office/drawing/2014/main" id="{7DCA7D56-7533-5EA4-DD4C-1F8C5AB672A2}"/>
                      </a:ext>
                    </a:extLst>
                  </p:cNvPr>
                  <p:cNvSpPr/>
                  <p:nvPr/>
                </p:nvSpPr>
                <p:spPr>
                  <a:xfrm>
                    <a:off x="1273500" y="3415763"/>
                    <a:ext cx="164025" cy="86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59" extrusionOk="0">
                        <a:moveTo>
                          <a:pt x="3275" y="0"/>
                        </a:moveTo>
                        <a:cubicBezTo>
                          <a:pt x="2513" y="0"/>
                          <a:pt x="1751" y="170"/>
                          <a:pt x="1167" y="509"/>
                        </a:cubicBezTo>
                        <a:cubicBezTo>
                          <a:pt x="1" y="1176"/>
                          <a:pt x="13" y="2271"/>
                          <a:pt x="1179" y="2950"/>
                        </a:cubicBezTo>
                        <a:cubicBezTo>
                          <a:pt x="1763" y="3289"/>
                          <a:pt x="2528" y="3459"/>
                          <a:pt x="3291" y="3459"/>
                        </a:cubicBezTo>
                        <a:cubicBezTo>
                          <a:pt x="4055" y="3459"/>
                          <a:pt x="4817" y="3289"/>
                          <a:pt x="5394" y="2950"/>
                        </a:cubicBezTo>
                        <a:cubicBezTo>
                          <a:pt x="6561" y="2271"/>
                          <a:pt x="6561" y="1176"/>
                          <a:pt x="5382" y="509"/>
                        </a:cubicBezTo>
                        <a:cubicBezTo>
                          <a:pt x="4799" y="170"/>
                          <a:pt x="4037" y="0"/>
                          <a:pt x="3275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2" name="Google Shape;2022;p29">
                    <a:extLst>
                      <a:ext uri="{FF2B5EF4-FFF2-40B4-BE49-F238E27FC236}">
                        <a16:creationId xmlns:a16="http://schemas.microsoft.com/office/drawing/2014/main" id="{3FC5CC15-8F14-BE01-DE15-AEF6B33A3D36}"/>
                      </a:ext>
                    </a:extLst>
                  </p:cNvPr>
                  <p:cNvSpPr/>
                  <p:nvPr/>
                </p:nvSpPr>
                <p:spPr>
                  <a:xfrm>
                    <a:off x="1133000" y="3437713"/>
                    <a:ext cx="445325" cy="274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90" extrusionOk="0">
                        <a:moveTo>
                          <a:pt x="17813" y="48"/>
                        </a:moveTo>
                        <a:lnTo>
                          <a:pt x="17813" y="100"/>
                        </a:lnTo>
                        <a:lnTo>
                          <a:pt x="17813" y="100"/>
                        </a:lnTo>
                        <a:cubicBezTo>
                          <a:pt x="17813" y="83"/>
                          <a:pt x="17813" y="65"/>
                          <a:pt x="17813" y="48"/>
                        </a:cubicBezTo>
                        <a:close/>
                        <a:moveTo>
                          <a:pt x="25" y="0"/>
                        </a:moveTo>
                        <a:lnTo>
                          <a:pt x="1" y="5811"/>
                        </a:lnTo>
                        <a:cubicBezTo>
                          <a:pt x="1" y="7132"/>
                          <a:pt x="870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58" y="9859"/>
                          <a:pt x="3430" y="9882"/>
                          <a:pt x="3513" y="9918"/>
                        </a:cubicBezTo>
                        <a:cubicBezTo>
                          <a:pt x="3644" y="9978"/>
                          <a:pt x="3775" y="10037"/>
                          <a:pt x="3918" y="10097"/>
                        </a:cubicBezTo>
                        <a:lnTo>
                          <a:pt x="3989" y="10121"/>
                        </a:lnTo>
                        <a:lnTo>
                          <a:pt x="4144" y="10180"/>
                        </a:lnTo>
                        <a:cubicBezTo>
                          <a:pt x="4323" y="10240"/>
                          <a:pt x="4501" y="10311"/>
                          <a:pt x="4680" y="10359"/>
                        </a:cubicBezTo>
                        <a:lnTo>
                          <a:pt x="4871" y="10418"/>
                        </a:lnTo>
                        <a:lnTo>
                          <a:pt x="4990" y="10466"/>
                        </a:lnTo>
                        <a:cubicBezTo>
                          <a:pt x="5073" y="10478"/>
                          <a:pt x="5144" y="10502"/>
                          <a:pt x="5228" y="10514"/>
                        </a:cubicBezTo>
                        <a:cubicBezTo>
                          <a:pt x="5406" y="10561"/>
                          <a:pt x="5585" y="10609"/>
                          <a:pt x="5775" y="10656"/>
                        </a:cubicBezTo>
                        <a:cubicBezTo>
                          <a:pt x="5823" y="10668"/>
                          <a:pt x="5871" y="10680"/>
                          <a:pt x="5930" y="10692"/>
                        </a:cubicBezTo>
                        <a:cubicBezTo>
                          <a:pt x="6002" y="10704"/>
                          <a:pt x="6073" y="10716"/>
                          <a:pt x="6145" y="10728"/>
                        </a:cubicBezTo>
                        <a:cubicBezTo>
                          <a:pt x="6299" y="10764"/>
                          <a:pt x="6454" y="10787"/>
                          <a:pt x="6621" y="10811"/>
                        </a:cubicBezTo>
                        <a:cubicBezTo>
                          <a:pt x="6680" y="10823"/>
                          <a:pt x="6740" y="10835"/>
                          <a:pt x="6811" y="10847"/>
                        </a:cubicBezTo>
                        <a:cubicBezTo>
                          <a:pt x="6871" y="10847"/>
                          <a:pt x="6942" y="10859"/>
                          <a:pt x="7014" y="10871"/>
                        </a:cubicBezTo>
                        <a:cubicBezTo>
                          <a:pt x="7168" y="10883"/>
                          <a:pt x="7311" y="10906"/>
                          <a:pt x="7466" y="10918"/>
                        </a:cubicBezTo>
                        <a:cubicBezTo>
                          <a:pt x="7538" y="10918"/>
                          <a:pt x="7609" y="10930"/>
                          <a:pt x="7680" y="10942"/>
                        </a:cubicBezTo>
                        <a:cubicBezTo>
                          <a:pt x="7752" y="10942"/>
                          <a:pt x="7811" y="10942"/>
                          <a:pt x="7871" y="10954"/>
                        </a:cubicBezTo>
                        <a:cubicBezTo>
                          <a:pt x="8026" y="10966"/>
                          <a:pt x="8169" y="10966"/>
                          <a:pt x="8323" y="10978"/>
                        </a:cubicBezTo>
                        <a:cubicBezTo>
                          <a:pt x="8395" y="10978"/>
                          <a:pt x="8466" y="10990"/>
                          <a:pt x="8550" y="10990"/>
                        </a:cubicBezTo>
                        <a:lnTo>
                          <a:pt x="9454" y="10990"/>
                        </a:lnTo>
                        <a:cubicBezTo>
                          <a:pt x="9502" y="10990"/>
                          <a:pt x="9550" y="10990"/>
                          <a:pt x="9609" y="10978"/>
                        </a:cubicBezTo>
                        <a:cubicBezTo>
                          <a:pt x="9812" y="10966"/>
                          <a:pt x="10014" y="10954"/>
                          <a:pt x="10205" y="10942"/>
                        </a:cubicBezTo>
                        <a:cubicBezTo>
                          <a:pt x="10288" y="10930"/>
                          <a:pt x="10371" y="10930"/>
                          <a:pt x="10443" y="10918"/>
                        </a:cubicBezTo>
                        <a:lnTo>
                          <a:pt x="10562" y="10906"/>
                        </a:lnTo>
                        <a:lnTo>
                          <a:pt x="10740" y="10883"/>
                        </a:lnTo>
                        <a:cubicBezTo>
                          <a:pt x="10955" y="10859"/>
                          <a:pt x="11157" y="10835"/>
                          <a:pt x="11359" y="10799"/>
                        </a:cubicBezTo>
                        <a:lnTo>
                          <a:pt x="11514" y="10775"/>
                        </a:lnTo>
                        <a:lnTo>
                          <a:pt x="11586" y="10764"/>
                        </a:lnTo>
                        <a:cubicBezTo>
                          <a:pt x="11681" y="10752"/>
                          <a:pt x="11776" y="10716"/>
                          <a:pt x="11871" y="10704"/>
                        </a:cubicBezTo>
                        <a:cubicBezTo>
                          <a:pt x="12038" y="10668"/>
                          <a:pt x="12205" y="10633"/>
                          <a:pt x="12360" y="10597"/>
                        </a:cubicBezTo>
                        <a:cubicBezTo>
                          <a:pt x="12479" y="10573"/>
                          <a:pt x="12598" y="10537"/>
                          <a:pt x="12717" y="10502"/>
                        </a:cubicBezTo>
                        <a:cubicBezTo>
                          <a:pt x="12860" y="10466"/>
                          <a:pt x="13014" y="10418"/>
                          <a:pt x="13169" y="10371"/>
                        </a:cubicBezTo>
                        <a:lnTo>
                          <a:pt x="13264" y="10347"/>
                        </a:lnTo>
                        <a:cubicBezTo>
                          <a:pt x="13455" y="10287"/>
                          <a:pt x="13634" y="10216"/>
                          <a:pt x="13812" y="10156"/>
                        </a:cubicBezTo>
                        <a:lnTo>
                          <a:pt x="13884" y="10121"/>
                        </a:lnTo>
                        <a:cubicBezTo>
                          <a:pt x="14086" y="10049"/>
                          <a:pt x="14276" y="9966"/>
                          <a:pt x="14455" y="9882"/>
                        </a:cubicBezTo>
                        <a:lnTo>
                          <a:pt x="14622" y="9799"/>
                        </a:lnTo>
                        <a:cubicBezTo>
                          <a:pt x="14824" y="9704"/>
                          <a:pt x="15027" y="9597"/>
                          <a:pt x="15217" y="9490"/>
                        </a:cubicBezTo>
                        <a:lnTo>
                          <a:pt x="15324" y="9418"/>
                        </a:lnTo>
                        <a:cubicBezTo>
                          <a:pt x="15491" y="9323"/>
                          <a:pt x="15634" y="9228"/>
                          <a:pt x="15777" y="9120"/>
                        </a:cubicBezTo>
                        <a:lnTo>
                          <a:pt x="15848" y="9073"/>
                        </a:lnTo>
                        <a:cubicBezTo>
                          <a:pt x="16015" y="8954"/>
                          <a:pt x="16170" y="8835"/>
                          <a:pt x="16312" y="8704"/>
                        </a:cubicBezTo>
                        <a:lnTo>
                          <a:pt x="16372" y="8656"/>
                        </a:lnTo>
                        <a:cubicBezTo>
                          <a:pt x="16396" y="8632"/>
                          <a:pt x="16432" y="8609"/>
                          <a:pt x="16455" y="8585"/>
                        </a:cubicBezTo>
                        <a:cubicBezTo>
                          <a:pt x="16562" y="8478"/>
                          <a:pt x="16670" y="8370"/>
                          <a:pt x="16777" y="8263"/>
                        </a:cubicBezTo>
                        <a:cubicBezTo>
                          <a:pt x="16789" y="8239"/>
                          <a:pt x="16813" y="8216"/>
                          <a:pt x="16836" y="8192"/>
                        </a:cubicBezTo>
                        <a:cubicBezTo>
                          <a:pt x="16896" y="8120"/>
                          <a:pt x="16955" y="8061"/>
                          <a:pt x="17003" y="7989"/>
                        </a:cubicBezTo>
                        <a:cubicBezTo>
                          <a:pt x="17134" y="7823"/>
                          <a:pt x="17253" y="7644"/>
                          <a:pt x="17360" y="7454"/>
                        </a:cubicBezTo>
                        <a:cubicBezTo>
                          <a:pt x="17455" y="7299"/>
                          <a:pt x="17539" y="7120"/>
                          <a:pt x="17598" y="6954"/>
                        </a:cubicBezTo>
                        <a:cubicBezTo>
                          <a:pt x="17670" y="6787"/>
                          <a:pt x="17717" y="6620"/>
                          <a:pt x="17753" y="6453"/>
                        </a:cubicBezTo>
                        <a:cubicBezTo>
                          <a:pt x="17753" y="6430"/>
                          <a:pt x="17753" y="6418"/>
                          <a:pt x="17753" y="6406"/>
                        </a:cubicBezTo>
                        <a:cubicBezTo>
                          <a:pt x="17753" y="6406"/>
                          <a:pt x="17753" y="6394"/>
                          <a:pt x="17753" y="6394"/>
                        </a:cubicBezTo>
                        <a:cubicBezTo>
                          <a:pt x="17777" y="6311"/>
                          <a:pt x="17789" y="6239"/>
                          <a:pt x="17789" y="6156"/>
                        </a:cubicBezTo>
                        <a:lnTo>
                          <a:pt x="17789" y="6061"/>
                        </a:lnTo>
                        <a:cubicBezTo>
                          <a:pt x="17789" y="6025"/>
                          <a:pt x="17789" y="5977"/>
                          <a:pt x="17801" y="5942"/>
                        </a:cubicBezTo>
                        <a:cubicBezTo>
                          <a:pt x="17813" y="5894"/>
                          <a:pt x="17801" y="5882"/>
                          <a:pt x="17801" y="5858"/>
                        </a:cubicBezTo>
                        <a:lnTo>
                          <a:pt x="17813" y="100"/>
                        </a:lnTo>
                        <a:lnTo>
                          <a:pt x="17813" y="100"/>
                        </a:lnTo>
                        <a:cubicBezTo>
                          <a:pt x="17812" y="166"/>
                          <a:pt x="17810" y="232"/>
                          <a:pt x="17801" y="298"/>
                        </a:cubicBezTo>
                        <a:lnTo>
                          <a:pt x="17801" y="369"/>
                        </a:lnTo>
                        <a:cubicBezTo>
                          <a:pt x="17777" y="560"/>
                          <a:pt x="17741" y="750"/>
                          <a:pt x="17682" y="941"/>
                        </a:cubicBezTo>
                        <a:lnTo>
                          <a:pt x="17670" y="965"/>
                        </a:lnTo>
                        <a:cubicBezTo>
                          <a:pt x="17646" y="1060"/>
                          <a:pt x="17610" y="1143"/>
                          <a:pt x="17575" y="1239"/>
                        </a:cubicBezTo>
                        <a:lnTo>
                          <a:pt x="17563" y="1262"/>
                        </a:lnTo>
                        <a:cubicBezTo>
                          <a:pt x="17384" y="1667"/>
                          <a:pt x="17146" y="2048"/>
                          <a:pt x="16848" y="2382"/>
                        </a:cubicBezTo>
                        <a:cubicBezTo>
                          <a:pt x="16824" y="2405"/>
                          <a:pt x="16813" y="2429"/>
                          <a:pt x="16789" y="2453"/>
                        </a:cubicBezTo>
                        <a:cubicBezTo>
                          <a:pt x="16658" y="2596"/>
                          <a:pt x="16527" y="2715"/>
                          <a:pt x="16384" y="2846"/>
                        </a:cubicBezTo>
                        <a:lnTo>
                          <a:pt x="16324" y="2905"/>
                        </a:lnTo>
                        <a:cubicBezTo>
                          <a:pt x="16181" y="3025"/>
                          <a:pt x="16027" y="3144"/>
                          <a:pt x="15860" y="3263"/>
                        </a:cubicBezTo>
                        <a:lnTo>
                          <a:pt x="15789" y="3310"/>
                        </a:lnTo>
                        <a:cubicBezTo>
                          <a:pt x="15622" y="3441"/>
                          <a:pt x="15431" y="3560"/>
                          <a:pt x="15229" y="3679"/>
                        </a:cubicBezTo>
                        <a:cubicBezTo>
                          <a:pt x="15027" y="3787"/>
                          <a:pt x="14836" y="3894"/>
                          <a:pt x="14634" y="3989"/>
                        </a:cubicBezTo>
                        <a:lnTo>
                          <a:pt x="14467" y="4072"/>
                        </a:lnTo>
                        <a:cubicBezTo>
                          <a:pt x="14288" y="4156"/>
                          <a:pt x="14098" y="4239"/>
                          <a:pt x="13895" y="4310"/>
                        </a:cubicBezTo>
                        <a:lnTo>
                          <a:pt x="13824" y="4346"/>
                        </a:lnTo>
                        <a:cubicBezTo>
                          <a:pt x="13622" y="4418"/>
                          <a:pt x="13407" y="4489"/>
                          <a:pt x="13181" y="4560"/>
                        </a:cubicBezTo>
                        <a:cubicBezTo>
                          <a:pt x="13038" y="4608"/>
                          <a:pt x="12883" y="4656"/>
                          <a:pt x="12729" y="4691"/>
                        </a:cubicBezTo>
                        <a:cubicBezTo>
                          <a:pt x="12610" y="4727"/>
                          <a:pt x="12491" y="4763"/>
                          <a:pt x="12371" y="4787"/>
                        </a:cubicBezTo>
                        <a:cubicBezTo>
                          <a:pt x="12217" y="4822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1"/>
                          <a:pt x="11526" y="4965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7" y="5049"/>
                          <a:pt x="10752" y="5072"/>
                        </a:cubicBezTo>
                        <a:lnTo>
                          <a:pt x="10574" y="5096"/>
                        </a:lnTo>
                        <a:cubicBezTo>
                          <a:pt x="10455" y="5108"/>
                          <a:pt x="10336" y="5120"/>
                          <a:pt x="10216" y="5132"/>
                        </a:cubicBezTo>
                        <a:cubicBezTo>
                          <a:pt x="10014" y="5144"/>
                          <a:pt x="9812" y="5156"/>
                          <a:pt x="9621" y="5168"/>
                        </a:cubicBezTo>
                        <a:lnTo>
                          <a:pt x="9240" y="5180"/>
                        </a:lnTo>
                        <a:lnTo>
                          <a:pt x="8752" y="5180"/>
                        </a:lnTo>
                        <a:cubicBezTo>
                          <a:pt x="8609" y="5180"/>
                          <a:pt x="8478" y="5180"/>
                          <a:pt x="8335" y="5168"/>
                        </a:cubicBezTo>
                        <a:cubicBezTo>
                          <a:pt x="8204" y="5156"/>
                          <a:pt x="8038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6"/>
                          <a:pt x="7180" y="5084"/>
                          <a:pt x="7037" y="5060"/>
                        </a:cubicBezTo>
                        <a:cubicBezTo>
                          <a:pt x="6883" y="5037"/>
                          <a:pt x="6764" y="5025"/>
                          <a:pt x="6633" y="5001"/>
                        </a:cubicBezTo>
                        <a:cubicBezTo>
                          <a:pt x="6478" y="4977"/>
                          <a:pt x="6323" y="4953"/>
                          <a:pt x="6168" y="4918"/>
                        </a:cubicBezTo>
                        <a:cubicBezTo>
                          <a:pt x="6037" y="4894"/>
                          <a:pt x="5918" y="4870"/>
                          <a:pt x="5799" y="4846"/>
                        </a:cubicBezTo>
                        <a:cubicBezTo>
                          <a:pt x="5609" y="4810"/>
                          <a:pt x="5418" y="4763"/>
                          <a:pt x="5240" y="4715"/>
                        </a:cubicBezTo>
                        <a:cubicBezTo>
                          <a:pt x="5121" y="4679"/>
                          <a:pt x="5002" y="4656"/>
                          <a:pt x="4882" y="4620"/>
                        </a:cubicBezTo>
                        <a:lnTo>
                          <a:pt x="4692" y="4560"/>
                        </a:lnTo>
                        <a:cubicBezTo>
                          <a:pt x="4513" y="4501"/>
                          <a:pt x="4335" y="4441"/>
                          <a:pt x="4156" y="4370"/>
                        </a:cubicBezTo>
                        <a:lnTo>
                          <a:pt x="4001" y="4322"/>
                        </a:lnTo>
                        <a:cubicBezTo>
                          <a:pt x="3847" y="4251"/>
                          <a:pt x="3692" y="4179"/>
                          <a:pt x="3537" y="4120"/>
                        </a:cubicBezTo>
                        <a:cubicBezTo>
                          <a:pt x="3454" y="4084"/>
                          <a:pt x="3382" y="4048"/>
                          <a:pt x="3299" y="4013"/>
                        </a:cubicBezTo>
                        <a:cubicBezTo>
                          <a:pt x="3073" y="3906"/>
                          <a:pt x="2858" y="3798"/>
                          <a:pt x="2644" y="3679"/>
                        </a:cubicBezTo>
                        <a:cubicBezTo>
                          <a:pt x="1549" y="3036"/>
                          <a:pt x="799" y="2286"/>
                          <a:pt x="382" y="1477"/>
                        </a:cubicBezTo>
                        <a:cubicBezTo>
                          <a:pt x="144" y="1024"/>
                          <a:pt x="25" y="512"/>
                          <a:pt x="25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3" name="Google Shape;2023;p29">
                    <a:extLst>
                      <a:ext uri="{FF2B5EF4-FFF2-40B4-BE49-F238E27FC236}">
                        <a16:creationId xmlns:a16="http://schemas.microsoft.com/office/drawing/2014/main" id="{B120BF3F-5C11-CF5A-25B9-3FBA63E5656C}"/>
                      </a:ext>
                    </a:extLst>
                  </p:cNvPr>
                  <p:cNvSpPr/>
                  <p:nvPr/>
                </p:nvSpPr>
                <p:spPr>
                  <a:xfrm>
                    <a:off x="1110975" y="3296613"/>
                    <a:ext cx="489375" cy="28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36" extrusionOk="0">
                        <a:moveTo>
                          <a:pt x="16062" y="2025"/>
                        </a:moveTo>
                        <a:cubicBezTo>
                          <a:pt x="19563" y="4037"/>
                          <a:pt x="19575" y="7299"/>
                          <a:pt x="16110" y="9311"/>
                        </a:cubicBezTo>
                        <a:cubicBezTo>
                          <a:pt x="12633" y="11324"/>
                          <a:pt x="7002" y="11336"/>
                          <a:pt x="3501" y="9311"/>
                        </a:cubicBezTo>
                        <a:cubicBezTo>
                          <a:pt x="13" y="7299"/>
                          <a:pt x="1" y="4025"/>
                          <a:pt x="3466" y="2025"/>
                        </a:cubicBezTo>
                        <a:cubicBezTo>
                          <a:pt x="6930" y="13"/>
                          <a:pt x="12586" y="1"/>
                          <a:pt x="16062" y="2025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4" name="Google Shape;2024;p29">
                    <a:extLst>
                      <a:ext uri="{FF2B5EF4-FFF2-40B4-BE49-F238E27FC236}">
                        <a16:creationId xmlns:a16="http://schemas.microsoft.com/office/drawing/2014/main" id="{87056C54-21C9-7246-4B56-AB4186C30DC8}"/>
                      </a:ext>
                    </a:extLst>
                  </p:cNvPr>
                  <p:cNvSpPr/>
                  <p:nvPr/>
                </p:nvSpPr>
                <p:spPr>
                  <a:xfrm>
                    <a:off x="1267850" y="3387413"/>
                    <a:ext cx="175650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6" h="4073" extrusionOk="0">
                        <a:moveTo>
                          <a:pt x="5763" y="726"/>
                        </a:moveTo>
                        <a:cubicBezTo>
                          <a:pt x="7025" y="1453"/>
                          <a:pt x="7025" y="2620"/>
                          <a:pt x="5775" y="3346"/>
                        </a:cubicBezTo>
                        <a:cubicBezTo>
                          <a:pt x="4537" y="4072"/>
                          <a:pt x="2501" y="4072"/>
                          <a:pt x="1251" y="3346"/>
                        </a:cubicBezTo>
                        <a:cubicBezTo>
                          <a:pt x="0" y="2620"/>
                          <a:pt x="0" y="1453"/>
                          <a:pt x="1239" y="726"/>
                        </a:cubicBezTo>
                        <a:cubicBezTo>
                          <a:pt x="2489" y="0"/>
                          <a:pt x="4525" y="0"/>
                          <a:pt x="5763" y="726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5" name="Google Shape;2025;p29">
                    <a:extLst>
                      <a:ext uri="{FF2B5EF4-FFF2-40B4-BE49-F238E27FC236}">
                        <a16:creationId xmlns:a16="http://schemas.microsoft.com/office/drawing/2014/main" id="{0FBA582E-D138-DF1A-ACA9-4C9562F7F4C5}"/>
                      </a:ext>
                    </a:extLst>
                  </p:cNvPr>
                  <p:cNvSpPr/>
                  <p:nvPr/>
                </p:nvSpPr>
                <p:spPr>
                  <a:xfrm>
                    <a:off x="1293450" y="3400788"/>
                    <a:ext cx="124450" cy="76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78" h="3061" extrusionOk="0">
                        <a:moveTo>
                          <a:pt x="4965" y="37"/>
                        </a:moveTo>
                        <a:lnTo>
                          <a:pt x="4965" y="108"/>
                        </a:lnTo>
                        <a:cubicBezTo>
                          <a:pt x="4977" y="84"/>
                          <a:pt x="4977" y="60"/>
                          <a:pt x="4965" y="37"/>
                        </a:cubicBezTo>
                        <a:close/>
                        <a:moveTo>
                          <a:pt x="0" y="1"/>
                        </a:moveTo>
                        <a:lnTo>
                          <a:pt x="0" y="1632"/>
                        </a:lnTo>
                        <a:cubicBezTo>
                          <a:pt x="0" y="2001"/>
                          <a:pt x="250" y="2370"/>
                          <a:pt x="739" y="2656"/>
                        </a:cubicBezTo>
                        <a:cubicBezTo>
                          <a:pt x="798" y="2692"/>
                          <a:pt x="858" y="2716"/>
                          <a:pt x="917" y="2751"/>
                        </a:cubicBezTo>
                        <a:lnTo>
                          <a:pt x="989" y="2775"/>
                        </a:lnTo>
                        <a:cubicBezTo>
                          <a:pt x="1024" y="2799"/>
                          <a:pt x="1060" y="2811"/>
                          <a:pt x="1096" y="2823"/>
                        </a:cubicBezTo>
                        <a:lnTo>
                          <a:pt x="1120" y="2835"/>
                        </a:lnTo>
                        <a:lnTo>
                          <a:pt x="1167" y="2847"/>
                        </a:lnTo>
                        <a:cubicBezTo>
                          <a:pt x="1215" y="2870"/>
                          <a:pt x="1262" y="2882"/>
                          <a:pt x="1310" y="2906"/>
                        </a:cubicBezTo>
                        <a:lnTo>
                          <a:pt x="1358" y="2918"/>
                        </a:lnTo>
                        <a:lnTo>
                          <a:pt x="1393" y="2930"/>
                        </a:lnTo>
                        <a:lnTo>
                          <a:pt x="1465" y="2942"/>
                        </a:lnTo>
                        <a:lnTo>
                          <a:pt x="1608" y="2989"/>
                        </a:lnTo>
                        <a:lnTo>
                          <a:pt x="1655" y="2989"/>
                        </a:lnTo>
                        <a:lnTo>
                          <a:pt x="1715" y="3001"/>
                        </a:lnTo>
                        <a:cubicBezTo>
                          <a:pt x="1762" y="3001"/>
                          <a:pt x="1798" y="3025"/>
                          <a:pt x="1846" y="3025"/>
                        </a:cubicBezTo>
                        <a:lnTo>
                          <a:pt x="1905" y="3037"/>
                        </a:lnTo>
                        <a:lnTo>
                          <a:pt x="1953" y="3049"/>
                        </a:lnTo>
                        <a:lnTo>
                          <a:pt x="2084" y="3061"/>
                        </a:lnTo>
                        <a:lnTo>
                          <a:pt x="2679" y="3061"/>
                        </a:lnTo>
                        <a:lnTo>
                          <a:pt x="2846" y="3049"/>
                        </a:lnTo>
                        <a:lnTo>
                          <a:pt x="3001" y="3049"/>
                        </a:lnTo>
                        <a:lnTo>
                          <a:pt x="3179" y="3025"/>
                        </a:lnTo>
                        <a:lnTo>
                          <a:pt x="3239" y="3025"/>
                        </a:lnTo>
                        <a:lnTo>
                          <a:pt x="3322" y="3013"/>
                        </a:lnTo>
                        <a:cubicBezTo>
                          <a:pt x="3358" y="3001"/>
                          <a:pt x="3406" y="2989"/>
                          <a:pt x="3453" y="2978"/>
                        </a:cubicBezTo>
                        <a:cubicBezTo>
                          <a:pt x="3501" y="2966"/>
                          <a:pt x="3525" y="2966"/>
                          <a:pt x="3548" y="2954"/>
                        </a:cubicBezTo>
                        <a:cubicBezTo>
                          <a:pt x="3584" y="2942"/>
                          <a:pt x="3644" y="2930"/>
                          <a:pt x="3679" y="2918"/>
                        </a:cubicBezTo>
                        <a:lnTo>
                          <a:pt x="3703" y="2918"/>
                        </a:lnTo>
                        <a:lnTo>
                          <a:pt x="3858" y="2858"/>
                        </a:lnTo>
                        <a:lnTo>
                          <a:pt x="3882" y="2858"/>
                        </a:lnTo>
                        <a:lnTo>
                          <a:pt x="4037" y="2787"/>
                        </a:lnTo>
                        <a:lnTo>
                          <a:pt x="4084" y="2763"/>
                        </a:lnTo>
                        <a:cubicBezTo>
                          <a:pt x="4144" y="2739"/>
                          <a:pt x="4203" y="2704"/>
                          <a:pt x="4251" y="2680"/>
                        </a:cubicBezTo>
                        <a:lnTo>
                          <a:pt x="4287" y="2656"/>
                        </a:lnTo>
                        <a:cubicBezTo>
                          <a:pt x="4322" y="2632"/>
                          <a:pt x="4370" y="2608"/>
                          <a:pt x="4406" y="2573"/>
                        </a:cubicBezTo>
                        <a:lnTo>
                          <a:pt x="4429" y="2561"/>
                        </a:lnTo>
                        <a:cubicBezTo>
                          <a:pt x="4477" y="2525"/>
                          <a:pt x="4513" y="2489"/>
                          <a:pt x="4560" y="2454"/>
                        </a:cubicBezTo>
                        <a:lnTo>
                          <a:pt x="4572" y="2442"/>
                        </a:lnTo>
                        <a:lnTo>
                          <a:pt x="4596" y="2430"/>
                        </a:lnTo>
                        <a:cubicBezTo>
                          <a:pt x="4632" y="2394"/>
                          <a:pt x="4656" y="2370"/>
                          <a:pt x="4691" y="2335"/>
                        </a:cubicBezTo>
                        <a:lnTo>
                          <a:pt x="4703" y="2311"/>
                        </a:lnTo>
                        <a:cubicBezTo>
                          <a:pt x="4715" y="2299"/>
                          <a:pt x="4739" y="2275"/>
                          <a:pt x="4751" y="2263"/>
                        </a:cubicBezTo>
                        <a:cubicBezTo>
                          <a:pt x="4787" y="2216"/>
                          <a:pt x="4822" y="2156"/>
                          <a:pt x="4858" y="2108"/>
                        </a:cubicBezTo>
                        <a:cubicBezTo>
                          <a:pt x="4882" y="2061"/>
                          <a:pt x="4906" y="2013"/>
                          <a:pt x="4918" y="1965"/>
                        </a:cubicBezTo>
                        <a:cubicBezTo>
                          <a:pt x="4930" y="1918"/>
                          <a:pt x="4953" y="1870"/>
                          <a:pt x="4965" y="1823"/>
                        </a:cubicBezTo>
                        <a:lnTo>
                          <a:pt x="4965" y="1811"/>
                        </a:lnTo>
                        <a:cubicBezTo>
                          <a:pt x="4965" y="1787"/>
                          <a:pt x="4965" y="1763"/>
                          <a:pt x="4965" y="1739"/>
                        </a:cubicBezTo>
                        <a:cubicBezTo>
                          <a:pt x="4977" y="1715"/>
                          <a:pt x="4965" y="1727"/>
                          <a:pt x="4965" y="1715"/>
                        </a:cubicBezTo>
                        <a:cubicBezTo>
                          <a:pt x="4965" y="1704"/>
                          <a:pt x="4965" y="1692"/>
                          <a:pt x="4965" y="1680"/>
                        </a:cubicBezTo>
                        <a:lnTo>
                          <a:pt x="4965" y="1668"/>
                        </a:lnTo>
                        <a:lnTo>
                          <a:pt x="4965" y="120"/>
                        </a:lnTo>
                        <a:cubicBezTo>
                          <a:pt x="4965" y="180"/>
                          <a:pt x="4953" y="227"/>
                          <a:pt x="4941" y="287"/>
                        </a:cubicBezTo>
                        <a:cubicBezTo>
                          <a:pt x="4941" y="287"/>
                          <a:pt x="4941" y="287"/>
                          <a:pt x="4941" y="299"/>
                        </a:cubicBezTo>
                        <a:lnTo>
                          <a:pt x="4906" y="370"/>
                        </a:lnTo>
                        <a:cubicBezTo>
                          <a:pt x="4858" y="477"/>
                          <a:pt x="4787" y="584"/>
                          <a:pt x="4703" y="680"/>
                        </a:cubicBezTo>
                        <a:lnTo>
                          <a:pt x="4691" y="703"/>
                        </a:lnTo>
                        <a:cubicBezTo>
                          <a:pt x="4656" y="739"/>
                          <a:pt x="4620" y="775"/>
                          <a:pt x="4584" y="811"/>
                        </a:cubicBezTo>
                        <a:lnTo>
                          <a:pt x="4560" y="822"/>
                        </a:lnTo>
                        <a:cubicBezTo>
                          <a:pt x="4525" y="858"/>
                          <a:pt x="4477" y="894"/>
                          <a:pt x="4429" y="930"/>
                        </a:cubicBezTo>
                        <a:lnTo>
                          <a:pt x="4418" y="942"/>
                        </a:lnTo>
                        <a:cubicBezTo>
                          <a:pt x="4358" y="977"/>
                          <a:pt x="4310" y="1013"/>
                          <a:pt x="4251" y="1049"/>
                        </a:cubicBezTo>
                        <a:cubicBezTo>
                          <a:pt x="4203" y="1073"/>
                          <a:pt x="4144" y="1108"/>
                          <a:pt x="4084" y="1132"/>
                        </a:cubicBezTo>
                        <a:lnTo>
                          <a:pt x="4037" y="1156"/>
                        </a:lnTo>
                        <a:lnTo>
                          <a:pt x="3882" y="1227"/>
                        </a:lnTo>
                        <a:lnTo>
                          <a:pt x="3858" y="1227"/>
                        </a:lnTo>
                        <a:cubicBezTo>
                          <a:pt x="3798" y="1239"/>
                          <a:pt x="3739" y="1263"/>
                          <a:pt x="3679" y="1287"/>
                        </a:cubicBezTo>
                        <a:cubicBezTo>
                          <a:pt x="3644" y="1299"/>
                          <a:pt x="3596" y="1311"/>
                          <a:pt x="3548" y="1323"/>
                        </a:cubicBezTo>
                        <a:cubicBezTo>
                          <a:pt x="3513" y="1334"/>
                          <a:pt x="3489" y="1334"/>
                          <a:pt x="3453" y="1346"/>
                        </a:cubicBezTo>
                        <a:lnTo>
                          <a:pt x="3322" y="1382"/>
                        </a:lnTo>
                        <a:cubicBezTo>
                          <a:pt x="3286" y="1382"/>
                          <a:pt x="3251" y="1394"/>
                          <a:pt x="3215" y="1394"/>
                        </a:cubicBezTo>
                        <a:lnTo>
                          <a:pt x="3179" y="1394"/>
                        </a:lnTo>
                        <a:cubicBezTo>
                          <a:pt x="3120" y="1406"/>
                          <a:pt x="3060" y="1418"/>
                          <a:pt x="3001" y="1418"/>
                        </a:cubicBezTo>
                        <a:lnTo>
                          <a:pt x="2953" y="1418"/>
                        </a:lnTo>
                        <a:cubicBezTo>
                          <a:pt x="2917" y="1418"/>
                          <a:pt x="2882" y="1418"/>
                          <a:pt x="2846" y="1430"/>
                        </a:cubicBezTo>
                        <a:lnTo>
                          <a:pt x="2679" y="1442"/>
                        </a:lnTo>
                        <a:lnTo>
                          <a:pt x="2203" y="1442"/>
                        </a:lnTo>
                        <a:cubicBezTo>
                          <a:pt x="2155" y="1442"/>
                          <a:pt x="2120" y="1442"/>
                          <a:pt x="2084" y="1430"/>
                        </a:cubicBezTo>
                        <a:lnTo>
                          <a:pt x="1953" y="1418"/>
                        </a:lnTo>
                        <a:lnTo>
                          <a:pt x="1846" y="1406"/>
                        </a:lnTo>
                        <a:lnTo>
                          <a:pt x="1715" y="1382"/>
                        </a:lnTo>
                        <a:lnTo>
                          <a:pt x="1608" y="1358"/>
                        </a:lnTo>
                        <a:lnTo>
                          <a:pt x="1465" y="1323"/>
                        </a:lnTo>
                        <a:cubicBezTo>
                          <a:pt x="1429" y="1311"/>
                          <a:pt x="1393" y="1299"/>
                          <a:pt x="1358" y="1299"/>
                        </a:cubicBezTo>
                        <a:lnTo>
                          <a:pt x="1310" y="1275"/>
                        </a:lnTo>
                        <a:cubicBezTo>
                          <a:pt x="1262" y="1263"/>
                          <a:pt x="1203" y="1239"/>
                          <a:pt x="1167" y="1227"/>
                        </a:cubicBezTo>
                        <a:lnTo>
                          <a:pt x="1120" y="1215"/>
                        </a:lnTo>
                        <a:lnTo>
                          <a:pt x="989" y="1156"/>
                        </a:lnTo>
                        <a:lnTo>
                          <a:pt x="917" y="1120"/>
                        </a:lnTo>
                        <a:cubicBezTo>
                          <a:pt x="858" y="1096"/>
                          <a:pt x="798" y="1061"/>
                          <a:pt x="739" y="1025"/>
                        </a:cubicBezTo>
                        <a:cubicBezTo>
                          <a:pt x="477" y="894"/>
                          <a:pt x="250" y="680"/>
                          <a:pt x="108" y="418"/>
                        </a:cubicBezTo>
                        <a:cubicBezTo>
                          <a:pt x="36" y="287"/>
                          <a:pt x="0" y="144"/>
                          <a:pt x="0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6" name="Google Shape;2026;p29">
                    <a:extLst>
                      <a:ext uri="{FF2B5EF4-FFF2-40B4-BE49-F238E27FC236}">
                        <a16:creationId xmlns:a16="http://schemas.microsoft.com/office/drawing/2014/main" id="{5B9D9455-E3F5-9F98-7E2E-ECDC7B12DBF0}"/>
                      </a:ext>
                    </a:extLst>
                  </p:cNvPr>
                  <p:cNvSpPr/>
                  <p:nvPr/>
                </p:nvSpPr>
                <p:spPr>
                  <a:xfrm>
                    <a:off x="1287200" y="3361813"/>
                    <a:ext cx="136650" cy="79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66" h="3180" extrusionOk="0">
                        <a:moveTo>
                          <a:pt x="4489" y="572"/>
                        </a:moveTo>
                        <a:cubicBezTo>
                          <a:pt x="5465" y="1131"/>
                          <a:pt x="5465" y="2048"/>
                          <a:pt x="4501" y="2608"/>
                        </a:cubicBezTo>
                        <a:cubicBezTo>
                          <a:pt x="3536" y="3179"/>
                          <a:pt x="1953" y="3179"/>
                          <a:pt x="977" y="2608"/>
                        </a:cubicBezTo>
                        <a:cubicBezTo>
                          <a:pt x="0" y="2048"/>
                          <a:pt x="0" y="1131"/>
                          <a:pt x="965" y="572"/>
                        </a:cubicBezTo>
                        <a:cubicBezTo>
                          <a:pt x="1941" y="0"/>
                          <a:pt x="3513" y="0"/>
                          <a:pt x="4489" y="57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7" name="Google Shape;2027;p29">
                    <a:extLst>
                      <a:ext uri="{FF2B5EF4-FFF2-40B4-BE49-F238E27FC236}">
                        <a16:creationId xmlns:a16="http://schemas.microsoft.com/office/drawing/2014/main" id="{6E165E7C-959A-D93B-EB62-8E6F8D6EBFE9}"/>
                      </a:ext>
                    </a:extLst>
                  </p:cNvPr>
                  <p:cNvSpPr/>
                  <p:nvPr/>
                </p:nvSpPr>
                <p:spPr>
                  <a:xfrm>
                    <a:off x="1302075" y="3370438"/>
                    <a:ext cx="106875" cy="6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5" h="2477" extrusionOk="0">
                        <a:moveTo>
                          <a:pt x="3501" y="441"/>
                        </a:moveTo>
                        <a:cubicBezTo>
                          <a:pt x="4263" y="882"/>
                          <a:pt x="4275" y="1596"/>
                          <a:pt x="3513" y="2036"/>
                        </a:cubicBezTo>
                        <a:cubicBezTo>
                          <a:pt x="2751" y="2477"/>
                          <a:pt x="1525" y="2477"/>
                          <a:pt x="763" y="2036"/>
                        </a:cubicBezTo>
                        <a:cubicBezTo>
                          <a:pt x="1" y="1584"/>
                          <a:pt x="1" y="882"/>
                          <a:pt x="763" y="441"/>
                        </a:cubicBezTo>
                        <a:cubicBezTo>
                          <a:pt x="1525" y="1"/>
                          <a:pt x="2739" y="1"/>
                          <a:pt x="3501" y="44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8" name="Google Shape;2028;p29">
                    <a:extLst>
                      <a:ext uri="{FF2B5EF4-FFF2-40B4-BE49-F238E27FC236}">
                        <a16:creationId xmlns:a16="http://schemas.microsoft.com/office/drawing/2014/main" id="{E1B37D25-21A8-6AEE-C5B3-517996C8C4AF}"/>
                      </a:ext>
                    </a:extLst>
                  </p:cNvPr>
                  <p:cNvSpPr/>
                  <p:nvPr/>
                </p:nvSpPr>
                <p:spPr>
                  <a:xfrm>
                    <a:off x="1314275" y="3379663"/>
                    <a:ext cx="82475" cy="4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9" h="1736" extrusionOk="0">
                        <a:moveTo>
                          <a:pt x="1644" y="1"/>
                        </a:moveTo>
                        <a:cubicBezTo>
                          <a:pt x="1281" y="1"/>
                          <a:pt x="918" y="84"/>
                          <a:pt x="584" y="251"/>
                        </a:cubicBezTo>
                        <a:cubicBezTo>
                          <a:pt x="1" y="584"/>
                          <a:pt x="1" y="1144"/>
                          <a:pt x="584" y="1477"/>
                        </a:cubicBezTo>
                        <a:cubicBezTo>
                          <a:pt x="918" y="1650"/>
                          <a:pt x="1281" y="1736"/>
                          <a:pt x="1644" y="1736"/>
                        </a:cubicBezTo>
                        <a:cubicBezTo>
                          <a:pt x="2007" y="1736"/>
                          <a:pt x="2370" y="1650"/>
                          <a:pt x="2704" y="1477"/>
                        </a:cubicBezTo>
                        <a:cubicBezTo>
                          <a:pt x="3299" y="1144"/>
                          <a:pt x="3287" y="596"/>
                          <a:pt x="2704" y="251"/>
                        </a:cubicBezTo>
                        <a:cubicBezTo>
                          <a:pt x="2370" y="84"/>
                          <a:pt x="2007" y="1"/>
                          <a:pt x="164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9" name="Google Shape;2029;p29">
                    <a:extLst>
                      <a:ext uri="{FF2B5EF4-FFF2-40B4-BE49-F238E27FC236}">
                        <a16:creationId xmlns:a16="http://schemas.microsoft.com/office/drawing/2014/main" id="{560EFC8F-32C9-41B6-4D80-73523DC28F26}"/>
                      </a:ext>
                    </a:extLst>
                  </p:cNvPr>
                  <p:cNvSpPr/>
                  <p:nvPr/>
                </p:nvSpPr>
                <p:spPr>
                  <a:xfrm>
                    <a:off x="1318150" y="2995388"/>
                    <a:ext cx="74750" cy="42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17098" extrusionOk="0">
                        <a:moveTo>
                          <a:pt x="2989" y="16229"/>
                        </a:moveTo>
                        <a:cubicBezTo>
                          <a:pt x="2918" y="16396"/>
                          <a:pt x="2822" y="17098"/>
                          <a:pt x="1441" y="17098"/>
                        </a:cubicBezTo>
                        <a:cubicBezTo>
                          <a:pt x="620" y="17098"/>
                          <a:pt x="36" y="16681"/>
                          <a:pt x="1" y="16181"/>
                        </a:cubicBezTo>
                        <a:lnTo>
                          <a:pt x="1" y="1"/>
                        </a:lnTo>
                        <a:lnTo>
                          <a:pt x="2989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A0FDF1">
                          <a:alpha val="41568"/>
                        </a:srgbClr>
                      </a:gs>
                      <a:gs pos="100000">
                        <a:srgbClr val="FFFFFF">
                          <a:alpha val="37254"/>
                        </a:srgbClr>
                      </a:gs>
                    </a:gsLst>
                    <a:lin ang="16200038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0" name="Google Shape;2030;p29">
                    <a:extLst>
                      <a:ext uri="{FF2B5EF4-FFF2-40B4-BE49-F238E27FC236}">
                        <a16:creationId xmlns:a16="http://schemas.microsoft.com/office/drawing/2014/main" id="{A00C2A16-0B27-BC63-08CE-30B85B3919BC}"/>
                      </a:ext>
                    </a:extLst>
                  </p:cNvPr>
                  <p:cNvSpPr/>
                  <p:nvPr/>
                </p:nvSpPr>
                <p:spPr>
                  <a:xfrm>
                    <a:off x="1335425" y="3082313"/>
                    <a:ext cx="140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0" h="479" extrusionOk="0">
                        <a:moveTo>
                          <a:pt x="322" y="0"/>
                        </a:moveTo>
                        <a:cubicBezTo>
                          <a:pt x="107" y="0"/>
                          <a:pt x="0" y="250"/>
                          <a:pt x="155" y="405"/>
                        </a:cubicBezTo>
                        <a:cubicBezTo>
                          <a:pt x="206" y="456"/>
                          <a:pt x="266" y="478"/>
                          <a:pt x="325" y="478"/>
                        </a:cubicBezTo>
                        <a:cubicBezTo>
                          <a:pt x="446" y="478"/>
                          <a:pt x="560" y="383"/>
                          <a:pt x="560" y="238"/>
                        </a:cubicBezTo>
                        <a:cubicBezTo>
                          <a:pt x="560" y="107"/>
                          <a:pt x="453" y="0"/>
                          <a:pt x="32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31" name="Google Shape;2031;p29">
                    <a:extLst>
                      <a:ext uri="{FF2B5EF4-FFF2-40B4-BE49-F238E27FC236}">
                        <a16:creationId xmlns:a16="http://schemas.microsoft.com/office/drawing/2014/main" id="{387EBDFB-2F16-33B9-B5B9-88D4DE78753D}"/>
                      </a:ext>
                    </a:extLst>
                  </p:cNvPr>
                  <p:cNvGrpSpPr/>
                  <p:nvPr/>
                </p:nvGrpSpPr>
                <p:grpSpPr>
                  <a:xfrm>
                    <a:off x="1035675" y="2913538"/>
                    <a:ext cx="59550" cy="283100"/>
                    <a:chOff x="3291025" y="2708875"/>
                    <a:chExt cx="59550" cy="283100"/>
                  </a:xfrm>
                </p:grpSpPr>
                <p:sp>
                  <p:nvSpPr>
                    <p:cNvPr id="2032" name="Google Shape;2032;p29">
                      <a:extLst>
                        <a:ext uri="{FF2B5EF4-FFF2-40B4-BE49-F238E27FC236}">
                          <a16:creationId xmlns:a16="http://schemas.microsoft.com/office/drawing/2014/main" id="{F725965E-D281-E945-120B-6FE1852505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025" y="2952350"/>
                      <a:ext cx="11925" cy="1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90" extrusionOk="0">
                          <a:moveTo>
                            <a:pt x="238" y="1"/>
                          </a:moveTo>
                          <a:cubicBezTo>
                            <a:pt x="107" y="1"/>
                            <a:pt x="0" y="108"/>
                            <a:pt x="0" y="239"/>
                          </a:cubicBezTo>
                          <a:cubicBezTo>
                            <a:pt x="0" y="382"/>
                            <a:pt x="107" y="489"/>
                            <a:pt x="238" y="489"/>
                          </a:cubicBezTo>
                          <a:cubicBezTo>
                            <a:pt x="369" y="489"/>
                            <a:pt x="477" y="382"/>
                            <a:pt x="477" y="239"/>
                          </a:cubicBezTo>
                          <a:cubicBezTo>
                            <a:pt x="477" y="108"/>
                            <a:pt x="369" y="1"/>
                            <a:pt x="23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3" name="Google Shape;2033;p29">
                      <a:extLst>
                        <a:ext uri="{FF2B5EF4-FFF2-40B4-BE49-F238E27FC236}">
                          <a16:creationId xmlns:a16="http://schemas.microsoft.com/office/drawing/2014/main" id="{A4283A52-0A98-2DE4-BBF2-88A5CA6FF7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9112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1"/>
                          </a:moveTo>
                          <a:cubicBezTo>
                            <a:pt x="108" y="1"/>
                            <a:pt x="1" y="251"/>
                            <a:pt x="156" y="406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4" name="Google Shape;2034;p29">
                      <a:extLst>
                        <a:ext uri="{FF2B5EF4-FFF2-40B4-BE49-F238E27FC236}">
                          <a16:creationId xmlns:a16="http://schemas.microsoft.com/office/drawing/2014/main" id="{DCC69384-D303-DCE2-D9DA-1BA4D9999D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900" y="2851150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22" y="1"/>
                          </a:moveTo>
                          <a:cubicBezTo>
                            <a:pt x="107" y="1"/>
                            <a:pt x="0" y="251"/>
                            <a:pt x="155" y="406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72" y="108"/>
                            <a:pt x="464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5" name="Google Shape;2035;p29">
                      <a:extLst>
                        <a:ext uri="{FF2B5EF4-FFF2-40B4-BE49-F238E27FC236}">
                          <a16:creationId xmlns:a16="http://schemas.microsoft.com/office/drawing/2014/main" id="{25147E9C-895A-FB40-F011-20CF09814B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7725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0"/>
                          </a:moveTo>
                          <a:cubicBezTo>
                            <a:pt x="108" y="0"/>
                            <a:pt x="1" y="262"/>
                            <a:pt x="156" y="405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0"/>
                            <a:pt x="32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6" name="Google Shape;2036;p29">
                      <a:extLst>
                        <a:ext uri="{FF2B5EF4-FFF2-40B4-BE49-F238E27FC236}">
                          <a16:creationId xmlns:a16="http://schemas.microsoft.com/office/drawing/2014/main" id="{1F61A386-31BF-C01B-FE89-6C754610D1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850" y="2708875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34" y="1"/>
                          </a:moveTo>
                          <a:cubicBezTo>
                            <a:pt x="119" y="1"/>
                            <a:pt x="0" y="263"/>
                            <a:pt x="155" y="405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60" y="108"/>
                            <a:pt x="46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7" name="Google Shape;2037;p29">
                      <a:extLst>
                        <a:ext uri="{FF2B5EF4-FFF2-40B4-BE49-F238E27FC236}">
                          <a16:creationId xmlns:a16="http://schemas.microsoft.com/office/drawing/2014/main" id="{171F736A-5710-F1CD-D463-E07D2A376A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600" y="2772575"/>
                      <a:ext cx="122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9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8"/>
                            <a:pt x="0" y="239"/>
                          </a:cubicBezTo>
                          <a:cubicBezTo>
                            <a:pt x="0" y="370"/>
                            <a:pt x="107" y="477"/>
                            <a:pt x="238" y="477"/>
                          </a:cubicBezTo>
                          <a:cubicBezTo>
                            <a:pt x="369" y="477"/>
                            <a:pt x="488" y="370"/>
                            <a:pt x="488" y="239"/>
                          </a:cubicBezTo>
                          <a:cubicBezTo>
                            <a:pt x="488" y="108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8" name="Google Shape;2038;p29">
                      <a:extLst>
                        <a:ext uri="{FF2B5EF4-FFF2-40B4-BE49-F238E27FC236}">
                          <a16:creationId xmlns:a16="http://schemas.microsoft.com/office/drawing/2014/main" id="{6AD8621C-25FE-9862-1D1F-683BBA017B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750" y="2980050"/>
                      <a:ext cx="119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7"/>
                            <a:pt x="0" y="238"/>
                          </a:cubicBezTo>
                          <a:cubicBezTo>
                            <a:pt x="0" y="369"/>
                            <a:pt x="107" y="476"/>
                            <a:pt x="238" y="476"/>
                          </a:cubicBezTo>
                          <a:cubicBezTo>
                            <a:pt x="369" y="476"/>
                            <a:pt x="476" y="369"/>
                            <a:pt x="476" y="238"/>
                          </a:cubicBezTo>
                          <a:cubicBezTo>
                            <a:pt x="476" y="107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039" name="Google Shape;2039;p29">
                    <a:extLst>
                      <a:ext uri="{FF2B5EF4-FFF2-40B4-BE49-F238E27FC236}">
                        <a16:creationId xmlns:a16="http://schemas.microsoft.com/office/drawing/2014/main" id="{0FFF8DC4-8BFE-7126-0684-B50C448D9659}"/>
                      </a:ext>
                    </a:extLst>
                  </p:cNvPr>
                  <p:cNvGrpSpPr/>
                  <p:nvPr/>
                </p:nvGrpSpPr>
                <p:grpSpPr>
                  <a:xfrm>
                    <a:off x="1326638" y="3099300"/>
                    <a:ext cx="59550" cy="283100"/>
                    <a:chOff x="3291025" y="2708875"/>
                    <a:chExt cx="59550" cy="283100"/>
                  </a:xfrm>
                </p:grpSpPr>
                <p:sp>
                  <p:nvSpPr>
                    <p:cNvPr id="2040" name="Google Shape;2040;p29">
                      <a:extLst>
                        <a:ext uri="{FF2B5EF4-FFF2-40B4-BE49-F238E27FC236}">
                          <a16:creationId xmlns:a16="http://schemas.microsoft.com/office/drawing/2014/main" id="{553176B2-FFDA-0A97-B911-83DC8C491A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025" y="2952350"/>
                      <a:ext cx="11925" cy="1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90" extrusionOk="0">
                          <a:moveTo>
                            <a:pt x="238" y="1"/>
                          </a:moveTo>
                          <a:cubicBezTo>
                            <a:pt x="107" y="1"/>
                            <a:pt x="0" y="108"/>
                            <a:pt x="0" y="239"/>
                          </a:cubicBezTo>
                          <a:cubicBezTo>
                            <a:pt x="0" y="382"/>
                            <a:pt x="107" y="489"/>
                            <a:pt x="238" y="489"/>
                          </a:cubicBezTo>
                          <a:cubicBezTo>
                            <a:pt x="369" y="489"/>
                            <a:pt x="477" y="382"/>
                            <a:pt x="477" y="239"/>
                          </a:cubicBezTo>
                          <a:cubicBezTo>
                            <a:pt x="477" y="108"/>
                            <a:pt x="369" y="1"/>
                            <a:pt x="23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1" name="Google Shape;2041;p29">
                      <a:extLst>
                        <a:ext uri="{FF2B5EF4-FFF2-40B4-BE49-F238E27FC236}">
                          <a16:creationId xmlns:a16="http://schemas.microsoft.com/office/drawing/2014/main" id="{51884104-0156-F1E8-FA88-FB99310AB5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9112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1"/>
                          </a:moveTo>
                          <a:cubicBezTo>
                            <a:pt x="108" y="1"/>
                            <a:pt x="1" y="251"/>
                            <a:pt x="156" y="406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2" name="Google Shape;2042;p29">
                      <a:extLst>
                        <a:ext uri="{FF2B5EF4-FFF2-40B4-BE49-F238E27FC236}">
                          <a16:creationId xmlns:a16="http://schemas.microsoft.com/office/drawing/2014/main" id="{00B8EF19-4EA9-7B7A-BCD5-7044B73344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900" y="2851150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22" y="1"/>
                          </a:moveTo>
                          <a:cubicBezTo>
                            <a:pt x="107" y="1"/>
                            <a:pt x="0" y="251"/>
                            <a:pt x="155" y="406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72" y="108"/>
                            <a:pt x="464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3" name="Google Shape;2043;p29">
                      <a:extLst>
                        <a:ext uri="{FF2B5EF4-FFF2-40B4-BE49-F238E27FC236}">
                          <a16:creationId xmlns:a16="http://schemas.microsoft.com/office/drawing/2014/main" id="{E4EDAEF2-ABF2-C0C3-5D73-D72C65849F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7725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0"/>
                          </a:moveTo>
                          <a:cubicBezTo>
                            <a:pt x="108" y="0"/>
                            <a:pt x="1" y="262"/>
                            <a:pt x="156" y="405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0"/>
                            <a:pt x="32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4" name="Google Shape;2044;p29">
                      <a:extLst>
                        <a:ext uri="{FF2B5EF4-FFF2-40B4-BE49-F238E27FC236}">
                          <a16:creationId xmlns:a16="http://schemas.microsoft.com/office/drawing/2014/main" id="{F0AFAC01-AE8F-A23C-F7AF-CA1EA5B504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850" y="2708875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34" y="1"/>
                          </a:moveTo>
                          <a:cubicBezTo>
                            <a:pt x="119" y="1"/>
                            <a:pt x="0" y="263"/>
                            <a:pt x="155" y="405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60" y="108"/>
                            <a:pt x="46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5" name="Google Shape;2045;p29">
                      <a:extLst>
                        <a:ext uri="{FF2B5EF4-FFF2-40B4-BE49-F238E27FC236}">
                          <a16:creationId xmlns:a16="http://schemas.microsoft.com/office/drawing/2014/main" id="{68A51C17-7225-5D09-8A5F-D3785B95D6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600" y="2772575"/>
                      <a:ext cx="122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9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8"/>
                            <a:pt x="0" y="239"/>
                          </a:cubicBezTo>
                          <a:cubicBezTo>
                            <a:pt x="0" y="370"/>
                            <a:pt x="107" y="477"/>
                            <a:pt x="238" y="477"/>
                          </a:cubicBezTo>
                          <a:cubicBezTo>
                            <a:pt x="369" y="477"/>
                            <a:pt x="488" y="370"/>
                            <a:pt x="488" y="239"/>
                          </a:cubicBezTo>
                          <a:cubicBezTo>
                            <a:pt x="488" y="108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6" name="Google Shape;2046;p29">
                      <a:extLst>
                        <a:ext uri="{FF2B5EF4-FFF2-40B4-BE49-F238E27FC236}">
                          <a16:creationId xmlns:a16="http://schemas.microsoft.com/office/drawing/2014/main" id="{8A6AE67B-304A-9235-13E3-245651FBCF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750" y="2980050"/>
                      <a:ext cx="119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7"/>
                            <a:pt x="0" y="238"/>
                          </a:cubicBezTo>
                          <a:cubicBezTo>
                            <a:pt x="0" y="369"/>
                            <a:pt x="107" y="476"/>
                            <a:pt x="238" y="476"/>
                          </a:cubicBezTo>
                          <a:cubicBezTo>
                            <a:pt x="369" y="476"/>
                            <a:pt x="476" y="369"/>
                            <a:pt x="476" y="238"/>
                          </a:cubicBezTo>
                          <a:cubicBezTo>
                            <a:pt x="476" y="107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4" name="Google Shape;1772;p29">
            <a:extLst>
              <a:ext uri="{FF2B5EF4-FFF2-40B4-BE49-F238E27FC236}">
                <a16:creationId xmlns:a16="http://schemas.microsoft.com/office/drawing/2014/main" id="{117BB51A-EC0A-1F05-1E93-4E1CB89712AD}"/>
              </a:ext>
            </a:extLst>
          </p:cNvPr>
          <p:cNvSpPr txBox="1"/>
          <p:nvPr/>
        </p:nvSpPr>
        <p:spPr>
          <a:xfrm>
            <a:off x="6601069" y="2584419"/>
            <a:ext cx="1872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phi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Gradient Boosting,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LightGBM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thác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1600" b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5935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2">
          <a:extLst>
            <a:ext uri="{FF2B5EF4-FFF2-40B4-BE49-F238E27FC236}">
              <a16:creationId xmlns:a16="http://schemas.microsoft.com/office/drawing/2014/main" id="{F1AC8EE1-2743-6023-C6C5-2B8D90D1A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1763;p29">
            <a:extLst>
              <a:ext uri="{FF2B5EF4-FFF2-40B4-BE49-F238E27FC236}">
                <a16:creationId xmlns:a16="http://schemas.microsoft.com/office/drawing/2014/main" id="{15118E02-FBA4-F38D-4DFC-399A0792FBB0}"/>
              </a:ext>
            </a:extLst>
          </p:cNvPr>
          <p:cNvCxnSpPr/>
          <p:nvPr/>
        </p:nvCxnSpPr>
        <p:spPr>
          <a:xfrm>
            <a:off x="2738685" y="3152585"/>
            <a:ext cx="960600" cy="5547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Google Shape;1789;p29">
            <a:extLst>
              <a:ext uri="{FF2B5EF4-FFF2-40B4-BE49-F238E27FC236}">
                <a16:creationId xmlns:a16="http://schemas.microsoft.com/office/drawing/2014/main" id="{46395BC2-D86B-937B-BC48-CE42788DB703}"/>
              </a:ext>
            </a:extLst>
          </p:cNvPr>
          <p:cNvCxnSpPr>
            <a:cxnSpLocks/>
          </p:cNvCxnSpPr>
          <p:nvPr/>
        </p:nvCxnSpPr>
        <p:spPr>
          <a:xfrm>
            <a:off x="2727786" y="3152585"/>
            <a:ext cx="491199" cy="274557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3" name="Google Shape;1763;p29">
            <a:extLst>
              <a:ext uri="{FF2B5EF4-FFF2-40B4-BE49-F238E27FC236}">
                <a16:creationId xmlns:a16="http://schemas.microsoft.com/office/drawing/2014/main" id="{6FC1AD4E-F605-9591-7268-C287928103F8}"/>
              </a:ext>
            </a:extLst>
          </p:cNvPr>
          <p:cNvCxnSpPr/>
          <p:nvPr/>
        </p:nvCxnSpPr>
        <p:spPr>
          <a:xfrm>
            <a:off x="5457813" y="2463969"/>
            <a:ext cx="960600" cy="5547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65" name="Google Shape;1765;p29">
            <a:extLst>
              <a:ext uri="{FF2B5EF4-FFF2-40B4-BE49-F238E27FC236}">
                <a16:creationId xmlns:a16="http://schemas.microsoft.com/office/drawing/2014/main" id="{F1134E76-6707-DCC8-D2AE-8BACB3FDF8A8}"/>
              </a:ext>
            </a:extLst>
          </p:cNvPr>
          <p:cNvSpPr/>
          <p:nvPr/>
        </p:nvSpPr>
        <p:spPr>
          <a:xfrm>
            <a:off x="6415625" y="946538"/>
            <a:ext cx="2240400" cy="37512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29">
            <a:extLst>
              <a:ext uri="{FF2B5EF4-FFF2-40B4-BE49-F238E27FC236}">
                <a16:creationId xmlns:a16="http://schemas.microsoft.com/office/drawing/2014/main" id="{13125692-4929-8EB5-050A-7774590D8E85}"/>
              </a:ext>
            </a:extLst>
          </p:cNvPr>
          <p:cNvSpPr/>
          <p:nvPr/>
        </p:nvSpPr>
        <p:spPr>
          <a:xfrm>
            <a:off x="6415625" y="946538"/>
            <a:ext cx="2240400" cy="37512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7" name="Google Shape;1767;p29">
            <a:extLst>
              <a:ext uri="{FF2B5EF4-FFF2-40B4-BE49-F238E27FC236}">
                <a16:creationId xmlns:a16="http://schemas.microsoft.com/office/drawing/2014/main" id="{C9861217-EF2B-937E-CD5F-E25F5885A008}"/>
              </a:ext>
            </a:extLst>
          </p:cNvPr>
          <p:cNvSpPr/>
          <p:nvPr/>
        </p:nvSpPr>
        <p:spPr>
          <a:xfrm>
            <a:off x="487386" y="946538"/>
            <a:ext cx="2240400" cy="37512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29">
            <a:extLst>
              <a:ext uri="{FF2B5EF4-FFF2-40B4-BE49-F238E27FC236}">
                <a16:creationId xmlns:a16="http://schemas.microsoft.com/office/drawing/2014/main" id="{81EC05BE-3BD8-6FD3-7B99-936D7884F5C4}"/>
              </a:ext>
            </a:extLst>
          </p:cNvPr>
          <p:cNvSpPr/>
          <p:nvPr/>
        </p:nvSpPr>
        <p:spPr>
          <a:xfrm>
            <a:off x="487386" y="946538"/>
            <a:ext cx="2240400" cy="37512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29">
            <a:extLst>
              <a:ext uri="{FF2B5EF4-FFF2-40B4-BE49-F238E27FC236}">
                <a16:creationId xmlns:a16="http://schemas.microsoft.com/office/drawing/2014/main" id="{34E58E3D-C885-F008-CF54-1DC6771327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3.2. </a:t>
            </a:r>
            <a:r>
              <a:rPr lang="en-GB" dirty="0" err="1"/>
              <a:t>Khoảng</a:t>
            </a:r>
            <a:r>
              <a:rPr lang="en-GB" dirty="0"/>
              <a:t> </a:t>
            </a:r>
            <a:r>
              <a:rPr lang="en-GB" dirty="0" err="1"/>
              <a:t>trống</a:t>
            </a:r>
            <a:r>
              <a:rPr lang="en-GB" dirty="0"/>
              <a:t> </a:t>
            </a:r>
            <a:r>
              <a:rPr lang="en-GB" dirty="0" err="1"/>
              <a:t>nghiên</a:t>
            </a:r>
            <a:r>
              <a:rPr lang="en-GB" dirty="0"/>
              <a:t> </a:t>
            </a:r>
            <a:r>
              <a:rPr lang="en-GB" dirty="0" err="1"/>
              <a:t>cứu</a:t>
            </a:r>
            <a:endParaRPr lang="en-GB" dirty="0"/>
          </a:p>
        </p:txBody>
      </p:sp>
      <p:sp>
        <p:nvSpPr>
          <p:cNvPr id="1772" name="Google Shape;1772;p29">
            <a:extLst>
              <a:ext uri="{FF2B5EF4-FFF2-40B4-BE49-F238E27FC236}">
                <a16:creationId xmlns:a16="http://schemas.microsoft.com/office/drawing/2014/main" id="{57CEE9EF-E328-77B2-9D83-2E418E33DE15}"/>
              </a:ext>
            </a:extLst>
          </p:cNvPr>
          <p:cNvSpPr txBox="1"/>
          <p:nvPr/>
        </p:nvSpPr>
        <p:spPr>
          <a:xfrm>
            <a:off x="671436" y="2645966"/>
            <a:ext cx="1872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feature engineering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regularization models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thiểu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600" b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1789" name="Google Shape;1789;p29">
            <a:extLst>
              <a:ext uri="{FF2B5EF4-FFF2-40B4-BE49-F238E27FC236}">
                <a16:creationId xmlns:a16="http://schemas.microsoft.com/office/drawing/2014/main" id="{ABD77DB6-E0E1-FEB2-4355-DB71EB394B60}"/>
              </a:ext>
            </a:extLst>
          </p:cNvPr>
          <p:cNvCxnSpPr/>
          <p:nvPr/>
        </p:nvCxnSpPr>
        <p:spPr>
          <a:xfrm>
            <a:off x="5457813" y="2463969"/>
            <a:ext cx="960600" cy="5547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90" name="Google Shape;1790;p29">
            <a:extLst>
              <a:ext uri="{FF2B5EF4-FFF2-40B4-BE49-F238E27FC236}">
                <a16:creationId xmlns:a16="http://schemas.microsoft.com/office/drawing/2014/main" id="{23B823DB-3EAC-D5C2-19EC-01725F8E56D7}"/>
              </a:ext>
            </a:extLst>
          </p:cNvPr>
          <p:cNvGrpSpPr/>
          <p:nvPr/>
        </p:nvGrpSpPr>
        <p:grpSpPr>
          <a:xfrm>
            <a:off x="3034821" y="1206204"/>
            <a:ext cx="3075875" cy="2955139"/>
            <a:chOff x="2963783" y="1112815"/>
            <a:chExt cx="3216433" cy="3090180"/>
          </a:xfrm>
        </p:grpSpPr>
        <p:sp>
          <p:nvSpPr>
            <p:cNvPr id="1791" name="Google Shape;1791;p29">
              <a:extLst>
                <a:ext uri="{FF2B5EF4-FFF2-40B4-BE49-F238E27FC236}">
                  <a16:creationId xmlns:a16="http://schemas.microsoft.com/office/drawing/2014/main" id="{A6C9CE71-798C-B41A-6DB2-B138B0605FEC}"/>
                </a:ext>
              </a:extLst>
            </p:cNvPr>
            <p:cNvSpPr/>
            <p:nvPr/>
          </p:nvSpPr>
          <p:spPr>
            <a:xfrm>
              <a:off x="5165950" y="1462600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69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9">
              <a:extLst>
                <a:ext uri="{FF2B5EF4-FFF2-40B4-BE49-F238E27FC236}">
                  <a16:creationId xmlns:a16="http://schemas.microsoft.com/office/drawing/2014/main" id="{5BAF2667-66DC-06FE-45BF-3F041DD5EFD0}"/>
                </a:ext>
              </a:extLst>
            </p:cNvPr>
            <p:cNvSpPr/>
            <p:nvPr/>
          </p:nvSpPr>
          <p:spPr>
            <a:xfrm>
              <a:off x="5128150" y="1398900"/>
              <a:ext cx="14025" cy="11975"/>
            </a:xfrm>
            <a:custGeom>
              <a:avLst/>
              <a:gdLst/>
              <a:ahLst/>
              <a:cxnLst/>
              <a:rect l="l" t="t" r="r" b="b"/>
              <a:pathLst>
                <a:path w="561" h="479" extrusionOk="0">
                  <a:moveTo>
                    <a:pt x="322" y="0"/>
                  </a:moveTo>
                  <a:cubicBezTo>
                    <a:pt x="108" y="0"/>
                    <a:pt x="1" y="262"/>
                    <a:pt x="155" y="405"/>
                  </a:cubicBezTo>
                  <a:cubicBezTo>
                    <a:pt x="202" y="456"/>
                    <a:pt x="262" y="478"/>
                    <a:pt x="321" y="478"/>
                  </a:cubicBezTo>
                  <a:cubicBezTo>
                    <a:pt x="442" y="478"/>
                    <a:pt x="560" y="383"/>
                    <a:pt x="560" y="238"/>
                  </a:cubicBezTo>
                  <a:cubicBezTo>
                    <a:pt x="560" y="107"/>
                    <a:pt x="453" y="0"/>
                    <a:pt x="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9">
              <a:extLst>
                <a:ext uri="{FF2B5EF4-FFF2-40B4-BE49-F238E27FC236}">
                  <a16:creationId xmlns:a16="http://schemas.microsoft.com/office/drawing/2014/main" id="{A9A554ED-89A8-2D1F-43F3-41BFBEEF55BD}"/>
                </a:ext>
              </a:extLst>
            </p:cNvPr>
            <p:cNvSpPr/>
            <p:nvPr/>
          </p:nvSpPr>
          <p:spPr>
            <a:xfrm>
              <a:off x="5121600" y="1462600"/>
              <a:ext cx="12225" cy="11925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51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69"/>
                    <a:pt x="120" y="476"/>
                    <a:pt x="251" y="476"/>
                  </a:cubicBezTo>
                  <a:cubicBezTo>
                    <a:pt x="382" y="476"/>
                    <a:pt x="489" y="369"/>
                    <a:pt x="489" y="238"/>
                  </a:cubicBezTo>
                  <a:cubicBezTo>
                    <a:pt x="489" y="107"/>
                    <a:pt x="382" y="0"/>
                    <a:pt x="2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4" name="Google Shape;1794;p29">
              <a:extLst>
                <a:ext uri="{FF2B5EF4-FFF2-40B4-BE49-F238E27FC236}">
                  <a16:creationId xmlns:a16="http://schemas.microsoft.com/office/drawing/2014/main" id="{B8C020F8-14FB-9FC7-532F-FCB5A4E74BE2}"/>
                </a:ext>
              </a:extLst>
            </p:cNvPr>
            <p:cNvGrpSpPr/>
            <p:nvPr/>
          </p:nvGrpSpPr>
          <p:grpSpPr>
            <a:xfrm>
              <a:off x="2963783" y="1112815"/>
              <a:ext cx="3216433" cy="3090180"/>
              <a:chOff x="3045526" y="1112815"/>
              <a:chExt cx="3216433" cy="3090180"/>
            </a:xfrm>
          </p:grpSpPr>
          <p:sp>
            <p:nvSpPr>
              <p:cNvPr id="1795" name="Google Shape;1795;p29">
                <a:extLst>
                  <a:ext uri="{FF2B5EF4-FFF2-40B4-BE49-F238E27FC236}">
                    <a16:creationId xmlns:a16="http://schemas.microsoft.com/office/drawing/2014/main" id="{3576E072-EF4E-5FE2-81B1-BCB72A3FAD95}"/>
                  </a:ext>
                </a:extLst>
              </p:cNvPr>
              <p:cNvSpPr/>
              <p:nvPr/>
            </p:nvSpPr>
            <p:spPr>
              <a:xfrm>
                <a:off x="5184710" y="1396630"/>
                <a:ext cx="13803" cy="13803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50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82"/>
                      <a:pt x="119" y="489"/>
                      <a:pt x="250" y="489"/>
                    </a:cubicBezTo>
                    <a:cubicBezTo>
                      <a:pt x="381" y="489"/>
                      <a:pt x="488" y="382"/>
                      <a:pt x="488" y="251"/>
                    </a:cubicBezTo>
                    <a:cubicBezTo>
                      <a:pt x="488" y="108"/>
                      <a:pt x="381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29">
                <a:extLst>
                  <a:ext uri="{FF2B5EF4-FFF2-40B4-BE49-F238E27FC236}">
                    <a16:creationId xmlns:a16="http://schemas.microsoft.com/office/drawing/2014/main" id="{9DE30F7F-5372-4D86-E104-A51B749A25AC}"/>
                  </a:ext>
                </a:extLst>
              </p:cNvPr>
              <p:cNvSpPr/>
              <p:nvPr/>
            </p:nvSpPr>
            <p:spPr>
              <a:xfrm>
                <a:off x="5565482" y="1368402"/>
                <a:ext cx="13493" cy="13465"/>
              </a:xfrm>
              <a:custGeom>
                <a:avLst/>
                <a:gdLst/>
                <a:ahLst/>
                <a:cxnLst/>
                <a:rect l="l" t="t" r="r" b="b"/>
                <a:pathLst>
                  <a:path w="478" h="477" extrusionOk="0">
                    <a:moveTo>
                      <a:pt x="239" y="0"/>
                    </a:moveTo>
                    <a:cubicBezTo>
                      <a:pt x="108" y="0"/>
                      <a:pt x="1" y="108"/>
                      <a:pt x="1" y="239"/>
                    </a:cubicBezTo>
                    <a:cubicBezTo>
                      <a:pt x="1" y="370"/>
                      <a:pt x="108" y="477"/>
                      <a:pt x="239" y="477"/>
                    </a:cubicBezTo>
                    <a:cubicBezTo>
                      <a:pt x="370" y="477"/>
                      <a:pt x="477" y="370"/>
                      <a:pt x="477" y="239"/>
                    </a:cubicBezTo>
                    <a:cubicBezTo>
                      <a:pt x="477" y="108"/>
                      <a:pt x="370" y="0"/>
                      <a:pt x="2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97" name="Google Shape;1797;p29">
                <a:extLst>
                  <a:ext uri="{FF2B5EF4-FFF2-40B4-BE49-F238E27FC236}">
                    <a16:creationId xmlns:a16="http://schemas.microsoft.com/office/drawing/2014/main" id="{B4DCD1D5-206E-3AB2-D966-62EB8C90B656}"/>
                  </a:ext>
                </a:extLst>
              </p:cNvPr>
              <p:cNvGrpSpPr/>
              <p:nvPr/>
            </p:nvGrpSpPr>
            <p:grpSpPr>
              <a:xfrm>
                <a:off x="3045526" y="1112815"/>
                <a:ext cx="3216433" cy="3090180"/>
                <a:chOff x="3080575" y="1352573"/>
                <a:chExt cx="2848670" cy="2736852"/>
              </a:xfrm>
            </p:grpSpPr>
            <p:sp>
              <p:nvSpPr>
                <p:cNvPr id="1798" name="Google Shape;1798;p29">
                  <a:extLst>
                    <a:ext uri="{FF2B5EF4-FFF2-40B4-BE49-F238E27FC236}">
                      <a16:creationId xmlns:a16="http://schemas.microsoft.com/office/drawing/2014/main" id="{F87560F7-6A29-183B-3863-E99E97AEB39C}"/>
                    </a:ext>
                  </a:extLst>
                </p:cNvPr>
                <p:cNvSpPr/>
                <p:nvPr/>
              </p:nvSpPr>
              <p:spPr>
                <a:xfrm>
                  <a:off x="5020101" y="2625525"/>
                  <a:ext cx="593550" cy="35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42" h="14027" fill="none" extrusionOk="0">
                      <a:moveTo>
                        <a:pt x="1" y="14026"/>
                      </a:moveTo>
                      <a:lnTo>
                        <a:pt x="23742" y="1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9" name="Google Shape;1799;p29">
                  <a:extLst>
                    <a:ext uri="{FF2B5EF4-FFF2-40B4-BE49-F238E27FC236}">
                      <a16:creationId xmlns:a16="http://schemas.microsoft.com/office/drawing/2014/main" id="{4D0D353C-A1BD-51A9-88E3-BBC916B4069C}"/>
                    </a:ext>
                  </a:extLst>
                </p:cNvPr>
                <p:cNvSpPr/>
                <p:nvPr/>
              </p:nvSpPr>
              <p:spPr>
                <a:xfrm>
                  <a:off x="4617076" y="2493075"/>
                  <a:ext cx="802200" cy="48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88" h="19325" fill="none" extrusionOk="0">
                      <a:moveTo>
                        <a:pt x="1" y="19324"/>
                      </a:moveTo>
                      <a:lnTo>
                        <a:pt x="32088" y="1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0" name="Google Shape;1800;p29">
                  <a:extLst>
                    <a:ext uri="{FF2B5EF4-FFF2-40B4-BE49-F238E27FC236}">
                      <a16:creationId xmlns:a16="http://schemas.microsoft.com/office/drawing/2014/main" id="{AEB0EB3D-52AC-DBCC-9DE7-36232003E1B3}"/>
                    </a:ext>
                  </a:extLst>
                </p:cNvPr>
                <p:cNvSpPr/>
                <p:nvPr/>
              </p:nvSpPr>
              <p:spPr>
                <a:xfrm>
                  <a:off x="4534326" y="2362400"/>
                  <a:ext cx="674825" cy="39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3" h="15944" fill="none" extrusionOk="0">
                      <a:moveTo>
                        <a:pt x="1" y="15943"/>
                      </a:moveTo>
                      <a:lnTo>
                        <a:pt x="26992" y="1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1" name="Google Shape;1801;p29">
                  <a:extLst>
                    <a:ext uri="{FF2B5EF4-FFF2-40B4-BE49-F238E27FC236}">
                      <a16:creationId xmlns:a16="http://schemas.microsoft.com/office/drawing/2014/main" id="{93F20D21-06E4-DB50-D39C-D3473CEA2D2B}"/>
                    </a:ext>
                  </a:extLst>
                </p:cNvPr>
                <p:cNvSpPr/>
                <p:nvPr/>
              </p:nvSpPr>
              <p:spPr>
                <a:xfrm>
                  <a:off x="3731850" y="2733575"/>
                  <a:ext cx="1590400" cy="92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16" h="36815" extrusionOk="0">
                      <a:moveTo>
                        <a:pt x="23837" y="346"/>
                      </a:moveTo>
                      <a:lnTo>
                        <a:pt x="63032" y="22967"/>
                      </a:lnTo>
                      <a:lnTo>
                        <a:pt x="39791" y="36469"/>
                      </a:lnTo>
                      <a:lnTo>
                        <a:pt x="596" y="13847"/>
                      </a:lnTo>
                      <a:lnTo>
                        <a:pt x="23837" y="346"/>
                      </a:lnTo>
                      <a:close/>
                      <a:moveTo>
                        <a:pt x="23837" y="0"/>
                      </a:moveTo>
                      <a:lnTo>
                        <a:pt x="0" y="13847"/>
                      </a:lnTo>
                      <a:lnTo>
                        <a:pt x="39791" y="36814"/>
                      </a:lnTo>
                      <a:lnTo>
                        <a:pt x="63616" y="22967"/>
                      </a:lnTo>
                      <a:lnTo>
                        <a:pt x="2383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9050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29">
                  <a:extLst>
                    <a:ext uri="{FF2B5EF4-FFF2-40B4-BE49-F238E27FC236}">
                      <a16:creationId xmlns:a16="http://schemas.microsoft.com/office/drawing/2014/main" id="{94859006-0145-4301-9916-44377075FEE3}"/>
                    </a:ext>
                  </a:extLst>
                </p:cNvPr>
                <p:cNvSpPr/>
                <p:nvPr/>
              </p:nvSpPr>
              <p:spPr>
                <a:xfrm>
                  <a:off x="3285379" y="2981307"/>
                  <a:ext cx="763225" cy="70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29" h="28337" fill="none" extrusionOk="0">
                      <a:moveTo>
                        <a:pt x="30528" y="0"/>
                      </a:moveTo>
                      <a:lnTo>
                        <a:pt x="30528" y="11680"/>
                      </a:lnTo>
                      <a:lnTo>
                        <a:pt x="1" y="28337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29">
                  <a:extLst>
                    <a:ext uri="{FF2B5EF4-FFF2-40B4-BE49-F238E27FC236}">
                      <a16:creationId xmlns:a16="http://schemas.microsoft.com/office/drawing/2014/main" id="{AA38274F-6066-8530-DBEE-42AC961C1806}"/>
                    </a:ext>
                  </a:extLst>
                </p:cNvPr>
                <p:cNvSpPr/>
                <p:nvPr/>
              </p:nvSpPr>
              <p:spPr>
                <a:xfrm>
                  <a:off x="3533029" y="3113757"/>
                  <a:ext cx="770650" cy="7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26" h="29076" fill="none" extrusionOk="0">
                      <a:moveTo>
                        <a:pt x="30826" y="0"/>
                      </a:moveTo>
                      <a:lnTo>
                        <a:pt x="30826" y="11669"/>
                      </a:lnTo>
                      <a:lnTo>
                        <a:pt x="1" y="29075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4" name="Google Shape;1804;p29">
                  <a:extLst>
                    <a:ext uri="{FF2B5EF4-FFF2-40B4-BE49-F238E27FC236}">
                      <a16:creationId xmlns:a16="http://schemas.microsoft.com/office/drawing/2014/main" id="{37F5CD0C-0933-64E2-F0C0-DAE2ED99D6A2}"/>
                    </a:ext>
                  </a:extLst>
                </p:cNvPr>
                <p:cNvSpPr/>
                <p:nvPr/>
              </p:nvSpPr>
              <p:spPr>
                <a:xfrm>
                  <a:off x="3892304" y="3234907"/>
                  <a:ext cx="650100" cy="66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4" h="26778" fill="none" extrusionOk="0">
                      <a:moveTo>
                        <a:pt x="26004" y="0"/>
                      </a:moveTo>
                      <a:lnTo>
                        <a:pt x="26004" y="11680"/>
                      </a:lnTo>
                      <a:lnTo>
                        <a:pt x="1" y="26777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2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5" name="Google Shape;1805;p29">
                  <a:extLst>
                    <a:ext uri="{FF2B5EF4-FFF2-40B4-BE49-F238E27FC236}">
                      <a16:creationId xmlns:a16="http://schemas.microsoft.com/office/drawing/2014/main" id="{C1AD95C7-4A0D-5AC7-1E08-823708AA1B24}"/>
                    </a:ext>
                  </a:extLst>
                </p:cNvPr>
                <p:cNvSpPr/>
                <p:nvPr/>
              </p:nvSpPr>
              <p:spPr>
                <a:xfrm>
                  <a:off x="3731850" y="2735075"/>
                  <a:ext cx="1590400" cy="92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16" h="36815" extrusionOk="0">
                      <a:moveTo>
                        <a:pt x="23837" y="346"/>
                      </a:moveTo>
                      <a:lnTo>
                        <a:pt x="63032" y="22967"/>
                      </a:lnTo>
                      <a:lnTo>
                        <a:pt x="39791" y="36469"/>
                      </a:lnTo>
                      <a:lnTo>
                        <a:pt x="596" y="13847"/>
                      </a:lnTo>
                      <a:lnTo>
                        <a:pt x="23837" y="346"/>
                      </a:lnTo>
                      <a:close/>
                      <a:moveTo>
                        <a:pt x="23837" y="0"/>
                      </a:moveTo>
                      <a:lnTo>
                        <a:pt x="0" y="13847"/>
                      </a:lnTo>
                      <a:lnTo>
                        <a:pt x="39791" y="36814"/>
                      </a:lnTo>
                      <a:lnTo>
                        <a:pt x="63616" y="22967"/>
                      </a:lnTo>
                      <a:lnTo>
                        <a:pt x="23837" y="0"/>
                      </a:ln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29">
                  <a:extLst>
                    <a:ext uri="{FF2B5EF4-FFF2-40B4-BE49-F238E27FC236}">
                      <a16:creationId xmlns:a16="http://schemas.microsoft.com/office/drawing/2014/main" id="{2BE9044C-B437-0671-54A1-1E02A8D3BA11}"/>
                    </a:ext>
                  </a:extLst>
                </p:cNvPr>
                <p:cNvSpPr/>
                <p:nvPr/>
              </p:nvSpPr>
              <p:spPr>
                <a:xfrm>
                  <a:off x="3731850" y="2735075"/>
                  <a:ext cx="1590400" cy="92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16" h="36815" extrusionOk="0">
                      <a:moveTo>
                        <a:pt x="23837" y="346"/>
                      </a:moveTo>
                      <a:lnTo>
                        <a:pt x="63032" y="22967"/>
                      </a:lnTo>
                      <a:lnTo>
                        <a:pt x="39791" y="36469"/>
                      </a:lnTo>
                      <a:lnTo>
                        <a:pt x="596" y="13847"/>
                      </a:lnTo>
                      <a:lnTo>
                        <a:pt x="23837" y="346"/>
                      </a:lnTo>
                      <a:close/>
                      <a:moveTo>
                        <a:pt x="23837" y="0"/>
                      </a:moveTo>
                      <a:lnTo>
                        <a:pt x="0" y="13847"/>
                      </a:lnTo>
                      <a:lnTo>
                        <a:pt x="39791" y="36814"/>
                      </a:lnTo>
                      <a:lnTo>
                        <a:pt x="63616" y="22967"/>
                      </a:lnTo>
                      <a:lnTo>
                        <a:pt x="2383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7" name="Google Shape;1807;p29">
                  <a:extLst>
                    <a:ext uri="{FF2B5EF4-FFF2-40B4-BE49-F238E27FC236}">
                      <a16:creationId xmlns:a16="http://schemas.microsoft.com/office/drawing/2014/main" id="{941B05F4-780E-545F-0ADF-EBF76B5D8BF5}"/>
                    </a:ext>
                  </a:extLst>
                </p:cNvPr>
                <p:cNvSpPr/>
                <p:nvPr/>
              </p:nvSpPr>
              <p:spPr>
                <a:xfrm>
                  <a:off x="5147500" y="2549325"/>
                  <a:ext cx="593550" cy="35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42" h="14027" fill="none" extrusionOk="0">
                      <a:moveTo>
                        <a:pt x="1" y="14026"/>
                      </a:moveTo>
                      <a:lnTo>
                        <a:pt x="23742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29">
                  <a:extLst>
                    <a:ext uri="{FF2B5EF4-FFF2-40B4-BE49-F238E27FC236}">
                      <a16:creationId xmlns:a16="http://schemas.microsoft.com/office/drawing/2014/main" id="{953DD4AA-966C-9CD5-74D9-27C9014EC0B6}"/>
                    </a:ext>
                  </a:extLst>
                </p:cNvPr>
                <p:cNvSpPr/>
                <p:nvPr/>
              </p:nvSpPr>
              <p:spPr>
                <a:xfrm>
                  <a:off x="4744475" y="2416875"/>
                  <a:ext cx="802200" cy="48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88" h="19325" fill="none" extrusionOk="0">
                      <a:moveTo>
                        <a:pt x="1" y="19324"/>
                      </a:moveTo>
                      <a:lnTo>
                        <a:pt x="32088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9">
                  <a:extLst>
                    <a:ext uri="{FF2B5EF4-FFF2-40B4-BE49-F238E27FC236}">
                      <a16:creationId xmlns:a16="http://schemas.microsoft.com/office/drawing/2014/main" id="{5D609BAA-0F9B-401C-8FB8-6ACF21FC1D4D}"/>
                    </a:ext>
                  </a:extLst>
                </p:cNvPr>
                <p:cNvSpPr/>
                <p:nvPr/>
              </p:nvSpPr>
              <p:spPr>
                <a:xfrm>
                  <a:off x="4661725" y="2286200"/>
                  <a:ext cx="674825" cy="39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93" h="15944" fill="none" extrusionOk="0">
                      <a:moveTo>
                        <a:pt x="1" y="15943"/>
                      </a:moveTo>
                      <a:lnTo>
                        <a:pt x="26992" y="1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4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9">
                  <a:extLst>
                    <a:ext uri="{FF2B5EF4-FFF2-40B4-BE49-F238E27FC236}">
                      <a16:creationId xmlns:a16="http://schemas.microsoft.com/office/drawing/2014/main" id="{BDA2F96A-3404-93B8-7D87-BF28D2210074}"/>
                    </a:ext>
                  </a:extLst>
                </p:cNvPr>
                <p:cNvSpPr/>
                <p:nvPr/>
              </p:nvSpPr>
              <p:spPr>
                <a:xfrm>
                  <a:off x="5221617" y="2584067"/>
                  <a:ext cx="54500" cy="2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0" h="985" extrusionOk="0">
                      <a:moveTo>
                        <a:pt x="945" y="0"/>
                      </a:moveTo>
                      <a:cubicBezTo>
                        <a:pt x="568" y="0"/>
                        <a:pt x="242" y="114"/>
                        <a:pt x="143" y="302"/>
                      </a:cubicBezTo>
                      <a:cubicBezTo>
                        <a:pt x="1" y="552"/>
                        <a:pt x="322" y="838"/>
                        <a:pt x="846" y="945"/>
                      </a:cubicBezTo>
                      <a:cubicBezTo>
                        <a:pt x="977" y="972"/>
                        <a:pt x="1109" y="984"/>
                        <a:pt x="1235" y="984"/>
                      </a:cubicBezTo>
                      <a:cubicBezTo>
                        <a:pt x="1612" y="984"/>
                        <a:pt x="1938" y="870"/>
                        <a:pt x="2037" y="683"/>
                      </a:cubicBezTo>
                      <a:cubicBezTo>
                        <a:pt x="2179" y="433"/>
                        <a:pt x="1858" y="147"/>
                        <a:pt x="1334" y="40"/>
                      </a:cubicBezTo>
                      <a:cubicBezTo>
                        <a:pt x="1203" y="13"/>
                        <a:pt x="1071" y="0"/>
                        <a:pt x="9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9">
                  <a:extLst>
                    <a:ext uri="{FF2B5EF4-FFF2-40B4-BE49-F238E27FC236}">
                      <a16:creationId xmlns:a16="http://schemas.microsoft.com/office/drawing/2014/main" id="{8092C685-EE1B-FE02-F713-C9942F435710}"/>
                    </a:ext>
                  </a:extLst>
                </p:cNvPr>
                <p:cNvSpPr/>
                <p:nvPr/>
              </p:nvSpPr>
              <p:spPr>
                <a:xfrm>
                  <a:off x="5233525" y="2822175"/>
                  <a:ext cx="542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74" extrusionOk="0">
                      <a:moveTo>
                        <a:pt x="931" y="1"/>
                      </a:moveTo>
                      <a:cubicBezTo>
                        <a:pt x="554" y="1"/>
                        <a:pt x="229" y="112"/>
                        <a:pt x="131" y="291"/>
                      </a:cubicBezTo>
                      <a:cubicBezTo>
                        <a:pt x="1" y="541"/>
                        <a:pt x="322" y="826"/>
                        <a:pt x="846" y="934"/>
                      </a:cubicBezTo>
                      <a:cubicBezTo>
                        <a:pt x="975" y="961"/>
                        <a:pt x="1105" y="973"/>
                        <a:pt x="1231" y="973"/>
                      </a:cubicBezTo>
                      <a:cubicBezTo>
                        <a:pt x="1603" y="973"/>
                        <a:pt x="1930" y="862"/>
                        <a:pt x="2036" y="683"/>
                      </a:cubicBezTo>
                      <a:cubicBezTo>
                        <a:pt x="2167" y="433"/>
                        <a:pt x="1846" y="148"/>
                        <a:pt x="1322" y="41"/>
                      </a:cubicBezTo>
                      <a:cubicBezTo>
                        <a:pt x="1190" y="14"/>
                        <a:pt x="1057" y="1"/>
                        <a:pt x="93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9">
                  <a:extLst>
                    <a:ext uri="{FF2B5EF4-FFF2-40B4-BE49-F238E27FC236}">
                      <a16:creationId xmlns:a16="http://schemas.microsoft.com/office/drawing/2014/main" id="{A5709577-F203-E096-F2FE-99A1D701992A}"/>
                    </a:ext>
                  </a:extLst>
                </p:cNvPr>
                <p:cNvSpPr/>
                <p:nvPr/>
              </p:nvSpPr>
              <p:spPr>
                <a:xfrm>
                  <a:off x="4978133" y="2469167"/>
                  <a:ext cx="54200" cy="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80" extrusionOk="0">
                      <a:moveTo>
                        <a:pt x="934" y="1"/>
                      </a:moveTo>
                      <a:cubicBezTo>
                        <a:pt x="556" y="1"/>
                        <a:pt x="230" y="115"/>
                        <a:pt x="132" y="302"/>
                      </a:cubicBezTo>
                      <a:cubicBezTo>
                        <a:pt x="1" y="552"/>
                        <a:pt x="322" y="838"/>
                        <a:pt x="846" y="945"/>
                      </a:cubicBezTo>
                      <a:cubicBezTo>
                        <a:pt x="971" y="968"/>
                        <a:pt x="1097" y="979"/>
                        <a:pt x="1219" y="979"/>
                      </a:cubicBezTo>
                      <a:cubicBezTo>
                        <a:pt x="1596" y="979"/>
                        <a:pt x="1929" y="872"/>
                        <a:pt x="2037" y="683"/>
                      </a:cubicBezTo>
                      <a:cubicBezTo>
                        <a:pt x="2168" y="433"/>
                        <a:pt x="1846" y="147"/>
                        <a:pt x="1322" y="40"/>
                      </a:cubicBezTo>
                      <a:cubicBezTo>
                        <a:pt x="1191" y="13"/>
                        <a:pt x="1060" y="1"/>
                        <a:pt x="9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9">
                  <a:extLst>
                    <a:ext uri="{FF2B5EF4-FFF2-40B4-BE49-F238E27FC236}">
                      <a16:creationId xmlns:a16="http://schemas.microsoft.com/office/drawing/2014/main" id="{CB703F97-0E4F-98A5-C150-5DB92FABDE48}"/>
                    </a:ext>
                  </a:extLst>
                </p:cNvPr>
                <p:cNvSpPr/>
                <p:nvPr/>
              </p:nvSpPr>
              <p:spPr>
                <a:xfrm>
                  <a:off x="5536550" y="2643900"/>
                  <a:ext cx="54475" cy="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" h="980" extrusionOk="0">
                      <a:moveTo>
                        <a:pt x="945" y="0"/>
                      </a:moveTo>
                      <a:cubicBezTo>
                        <a:pt x="567" y="0"/>
                        <a:pt x="241" y="114"/>
                        <a:pt x="143" y="302"/>
                      </a:cubicBezTo>
                      <a:cubicBezTo>
                        <a:pt x="0" y="552"/>
                        <a:pt x="333" y="837"/>
                        <a:pt x="845" y="945"/>
                      </a:cubicBezTo>
                      <a:cubicBezTo>
                        <a:pt x="973" y="968"/>
                        <a:pt x="1102" y="979"/>
                        <a:pt x="1225" y="979"/>
                      </a:cubicBezTo>
                      <a:cubicBezTo>
                        <a:pt x="1607" y="979"/>
                        <a:pt x="1937" y="872"/>
                        <a:pt x="2036" y="683"/>
                      </a:cubicBezTo>
                      <a:cubicBezTo>
                        <a:pt x="2179" y="433"/>
                        <a:pt x="1857" y="147"/>
                        <a:pt x="1334" y="40"/>
                      </a:cubicBezTo>
                      <a:cubicBezTo>
                        <a:pt x="1203" y="13"/>
                        <a:pt x="1071" y="0"/>
                        <a:pt x="9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9">
                  <a:extLst>
                    <a:ext uri="{FF2B5EF4-FFF2-40B4-BE49-F238E27FC236}">
                      <a16:creationId xmlns:a16="http://schemas.microsoft.com/office/drawing/2014/main" id="{EC1BB729-190A-50B4-0DB2-5F1912AE2F9E}"/>
                    </a:ext>
                  </a:extLst>
                </p:cNvPr>
                <p:cNvSpPr/>
                <p:nvPr/>
              </p:nvSpPr>
              <p:spPr>
                <a:xfrm>
                  <a:off x="3286550" y="2980050"/>
                  <a:ext cx="763225" cy="70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29" h="28337" fill="none" extrusionOk="0">
                      <a:moveTo>
                        <a:pt x="30528" y="0"/>
                      </a:moveTo>
                      <a:lnTo>
                        <a:pt x="30528" y="11680"/>
                      </a:lnTo>
                      <a:lnTo>
                        <a:pt x="1" y="28337"/>
                      </a:lnTo>
                    </a:path>
                  </a:pathLst>
                </a:custGeom>
                <a:noFill/>
                <a:ln w="9525" cap="flat" cmpd="sng">
                  <a:solidFill>
                    <a:srgbClr val="A0FDF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9">
                  <a:extLst>
                    <a:ext uri="{FF2B5EF4-FFF2-40B4-BE49-F238E27FC236}">
                      <a16:creationId xmlns:a16="http://schemas.microsoft.com/office/drawing/2014/main" id="{41738079-B41F-B98D-3E47-5E65E6876D74}"/>
                    </a:ext>
                  </a:extLst>
                </p:cNvPr>
                <p:cNvSpPr/>
                <p:nvPr/>
              </p:nvSpPr>
              <p:spPr>
                <a:xfrm>
                  <a:off x="4007475" y="2941950"/>
                  <a:ext cx="84575" cy="10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3" h="4025" extrusionOk="0">
                      <a:moveTo>
                        <a:pt x="3346" y="179"/>
                      </a:moveTo>
                      <a:cubicBezTo>
                        <a:pt x="3346" y="179"/>
                        <a:pt x="3346" y="191"/>
                        <a:pt x="3346" y="191"/>
                      </a:cubicBezTo>
                      <a:cubicBezTo>
                        <a:pt x="3334" y="250"/>
                        <a:pt x="3299" y="298"/>
                        <a:pt x="3275" y="345"/>
                      </a:cubicBezTo>
                      <a:lnTo>
                        <a:pt x="3251" y="381"/>
                      </a:lnTo>
                      <a:cubicBezTo>
                        <a:pt x="3215" y="429"/>
                        <a:pt x="3168" y="476"/>
                        <a:pt x="3120" y="524"/>
                      </a:cubicBezTo>
                      <a:cubicBezTo>
                        <a:pt x="3084" y="560"/>
                        <a:pt x="3037" y="584"/>
                        <a:pt x="3001" y="619"/>
                      </a:cubicBezTo>
                      <a:cubicBezTo>
                        <a:pt x="2965" y="643"/>
                        <a:pt x="2930" y="667"/>
                        <a:pt x="2894" y="691"/>
                      </a:cubicBezTo>
                      <a:cubicBezTo>
                        <a:pt x="2787" y="750"/>
                        <a:pt x="2680" y="798"/>
                        <a:pt x="2561" y="834"/>
                      </a:cubicBezTo>
                      <a:lnTo>
                        <a:pt x="2430" y="881"/>
                      </a:lnTo>
                      <a:cubicBezTo>
                        <a:pt x="2382" y="893"/>
                        <a:pt x="2322" y="905"/>
                        <a:pt x="2263" y="917"/>
                      </a:cubicBezTo>
                      <a:cubicBezTo>
                        <a:pt x="2203" y="929"/>
                        <a:pt x="2132" y="941"/>
                        <a:pt x="2060" y="953"/>
                      </a:cubicBezTo>
                      <a:lnTo>
                        <a:pt x="2013" y="965"/>
                      </a:lnTo>
                      <a:cubicBezTo>
                        <a:pt x="1918" y="965"/>
                        <a:pt x="1822" y="976"/>
                        <a:pt x="1727" y="976"/>
                      </a:cubicBezTo>
                      <a:lnTo>
                        <a:pt x="1679" y="976"/>
                      </a:lnTo>
                      <a:cubicBezTo>
                        <a:pt x="1584" y="976"/>
                        <a:pt x="1489" y="976"/>
                        <a:pt x="1394" y="965"/>
                      </a:cubicBezTo>
                      <a:lnTo>
                        <a:pt x="1358" y="965"/>
                      </a:lnTo>
                      <a:cubicBezTo>
                        <a:pt x="1263" y="953"/>
                        <a:pt x="1179" y="929"/>
                        <a:pt x="1084" y="917"/>
                      </a:cubicBezTo>
                      <a:lnTo>
                        <a:pt x="1037" y="905"/>
                      </a:lnTo>
                      <a:cubicBezTo>
                        <a:pt x="953" y="881"/>
                        <a:pt x="882" y="857"/>
                        <a:pt x="798" y="834"/>
                      </a:cubicBezTo>
                      <a:lnTo>
                        <a:pt x="763" y="810"/>
                      </a:lnTo>
                      <a:cubicBezTo>
                        <a:pt x="667" y="786"/>
                        <a:pt x="584" y="738"/>
                        <a:pt x="501" y="691"/>
                      </a:cubicBezTo>
                      <a:cubicBezTo>
                        <a:pt x="167" y="500"/>
                        <a:pt x="1" y="250"/>
                        <a:pt x="1" y="0"/>
                      </a:cubicBezTo>
                      <a:lnTo>
                        <a:pt x="1" y="3048"/>
                      </a:lnTo>
                      <a:cubicBezTo>
                        <a:pt x="1" y="3310"/>
                        <a:pt x="155" y="3560"/>
                        <a:pt x="489" y="3751"/>
                      </a:cubicBezTo>
                      <a:cubicBezTo>
                        <a:pt x="572" y="3798"/>
                        <a:pt x="656" y="3834"/>
                        <a:pt x="739" y="3870"/>
                      </a:cubicBezTo>
                      <a:lnTo>
                        <a:pt x="751" y="3870"/>
                      </a:lnTo>
                      <a:lnTo>
                        <a:pt x="786" y="3882"/>
                      </a:lnTo>
                      <a:cubicBezTo>
                        <a:pt x="846" y="3905"/>
                        <a:pt x="894" y="3917"/>
                        <a:pt x="941" y="3929"/>
                      </a:cubicBezTo>
                      <a:lnTo>
                        <a:pt x="1025" y="3953"/>
                      </a:lnTo>
                      <a:lnTo>
                        <a:pt x="1072" y="3965"/>
                      </a:lnTo>
                      <a:lnTo>
                        <a:pt x="1120" y="3977"/>
                      </a:lnTo>
                      <a:cubicBezTo>
                        <a:pt x="1167" y="3989"/>
                        <a:pt x="1227" y="4001"/>
                        <a:pt x="1287" y="4001"/>
                      </a:cubicBezTo>
                      <a:lnTo>
                        <a:pt x="1346" y="4013"/>
                      </a:lnTo>
                      <a:lnTo>
                        <a:pt x="1382" y="4013"/>
                      </a:lnTo>
                      <a:lnTo>
                        <a:pt x="1453" y="4013"/>
                      </a:lnTo>
                      <a:cubicBezTo>
                        <a:pt x="1501" y="4013"/>
                        <a:pt x="1560" y="4024"/>
                        <a:pt x="1620" y="4024"/>
                      </a:cubicBezTo>
                      <a:lnTo>
                        <a:pt x="1787" y="4024"/>
                      </a:lnTo>
                      <a:cubicBezTo>
                        <a:pt x="1846" y="4024"/>
                        <a:pt x="1918" y="4024"/>
                        <a:pt x="1977" y="4013"/>
                      </a:cubicBezTo>
                      <a:lnTo>
                        <a:pt x="2001" y="4013"/>
                      </a:lnTo>
                      <a:lnTo>
                        <a:pt x="2049" y="4013"/>
                      </a:lnTo>
                      <a:cubicBezTo>
                        <a:pt x="2096" y="4013"/>
                        <a:pt x="2144" y="4001"/>
                        <a:pt x="2191" y="3989"/>
                      </a:cubicBezTo>
                      <a:cubicBezTo>
                        <a:pt x="2215" y="3989"/>
                        <a:pt x="2239" y="3977"/>
                        <a:pt x="2263" y="3977"/>
                      </a:cubicBezTo>
                      <a:cubicBezTo>
                        <a:pt x="2310" y="3965"/>
                        <a:pt x="2370" y="3941"/>
                        <a:pt x="2430" y="3929"/>
                      </a:cubicBezTo>
                      <a:cubicBezTo>
                        <a:pt x="2453" y="3917"/>
                        <a:pt x="2489" y="3917"/>
                        <a:pt x="2513" y="3905"/>
                      </a:cubicBezTo>
                      <a:lnTo>
                        <a:pt x="2549" y="3893"/>
                      </a:lnTo>
                      <a:cubicBezTo>
                        <a:pt x="2668" y="3858"/>
                        <a:pt x="2775" y="3810"/>
                        <a:pt x="2882" y="3739"/>
                      </a:cubicBezTo>
                      <a:lnTo>
                        <a:pt x="2906" y="3727"/>
                      </a:lnTo>
                      <a:cubicBezTo>
                        <a:pt x="2942" y="3715"/>
                        <a:pt x="2965" y="3691"/>
                        <a:pt x="2989" y="3667"/>
                      </a:cubicBezTo>
                      <a:cubicBezTo>
                        <a:pt x="3037" y="3643"/>
                        <a:pt x="3072" y="3620"/>
                        <a:pt x="3108" y="3584"/>
                      </a:cubicBezTo>
                      <a:lnTo>
                        <a:pt x="3120" y="3572"/>
                      </a:lnTo>
                      <a:cubicBezTo>
                        <a:pt x="3156" y="3536"/>
                        <a:pt x="3192" y="3501"/>
                        <a:pt x="3227" y="3465"/>
                      </a:cubicBezTo>
                      <a:lnTo>
                        <a:pt x="3251" y="3429"/>
                      </a:lnTo>
                      <a:lnTo>
                        <a:pt x="3263" y="3405"/>
                      </a:lnTo>
                      <a:cubicBezTo>
                        <a:pt x="3275" y="3393"/>
                        <a:pt x="3287" y="3370"/>
                        <a:pt x="3299" y="3358"/>
                      </a:cubicBezTo>
                      <a:cubicBezTo>
                        <a:pt x="3311" y="3334"/>
                        <a:pt x="3323" y="3298"/>
                        <a:pt x="3334" y="3262"/>
                      </a:cubicBezTo>
                      <a:cubicBezTo>
                        <a:pt x="3334" y="3262"/>
                        <a:pt x="3334" y="3251"/>
                        <a:pt x="3334" y="3251"/>
                      </a:cubicBezTo>
                      <a:cubicBezTo>
                        <a:pt x="3334" y="3239"/>
                        <a:pt x="3334" y="3239"/>
                        <a:pt x="3334" y="3227"/>
                      </a:cubicBezTo>
                      <a:cubicBezTo>
                        <a:pt x="3334" y="3215"/>
                        <a:pt x="3358" y="3191"/>
                        <a:pt x="3358" y="3167"/>
                      </a:cubicBezTo>
                      <a:cubicBezTo>
                        <a:pt x="3358" y="3131"/>
                        <a:pt x="3370" y="3108"/>
                        <a:pt x="3370" y="3072"/>
                      </a:cubicBezTo>
                      <a:lnTo>
                        <a:pt x="3370" y="3060"/>
                      </a:lnTo>
                      <a:lnTo>
                        <a:pt x="3370" y="0"/>
                      </a:lnTo>
                      <a:cubicBezTo>
                        <a:pt x="3382" y="60"/>
                        <a:pt x="3370" y="119"/>
                        <a:pt x="3346" y="17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9">
                  <a:extLst>
                    <a:ext uri="{FF2B5EF4-FFF2-40B4-BE49-F238E27FC236}">
                      <a16:creationId xmlns:a16="http://schemas.microsoft.com/office/drawing/2014/main" id="{DED44D13-9B8B-1104-3E36-6DD78E9AC3E0}"/>
                    </a:ext>
                  </a:extLst>
                </p:cNvPr>
                <p:cNvSpPr/>
                <p:nvPr/>
              </p:nvSpPr>
              <p:spPr>
                <a:xfrm>
                  <a:off x="4003025" y="2917225"/>
                  <a:ext cx="93175" cy="4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7" h="1966" extrusionOk="0">
                      <a:moveTo>
                        <a:pt x="1857" y="1"/>
                      </a:moveTo>
                      <a:cubicBezTo>
                        <a:pt x="1423" y="1"/>
                        <a:pt x="988" y="96"/>
                        <a:pt x="655" y="287"/>
                      </a:cubicBezTo>
                      <a:cubicBezTo>
                        <a:pt x="0" y="680"/>
                        <a:pt x="12" y="1287"/>
                        <a:pt x="667" y="1680"/>
                      </a:cubicBezTo>
                      <a:cubicBezTo>
                        <a:pt x="1000" y="1870"/>
                        <a:pt x="1432" y="1965"/>
                        <a:pt x="1863" y="1965"/>
                      </a:cubicBezTo>
                      <a:cubicBezTo>
                        <a:pt x="2295" y="1965"/>
                        <a:pt x="2727" y="1870"/>
                        <a:pt x="3060" y="1680"/>
                      </a:cubicBezTo>
                      <a:cubicBezTo>
                        <a:pt x="3727" y="1299"/>
                        <a:pt x="3727" y="680"/>
                        <a:pt x="3060" y="287"/>
                      </a:cubicBezTo>
                      <a:cubicBezTo>
                        <a:pt x="2727" y="96"/>
                        <a:pt x="2292" y="1"/>
                        <a:pt x="1857" y="1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9">
                  <a:extLst>
                    <a:ext uri="{FF2B5EF4-FFF2-40B4-BE49-F238E27FC236}">
                      <a16:creationId xmlns:a16="http://schemas.microsoft.com/office/drawing/2014/main" id="{28220277-4CAE-2F6D-57FE-81C3AAF64B6C}"/>
                    </a:ext>
                  </a:extLst>
                </p:cNvPr>
                <p:cNvSpPr/>
                <p:nvPr/>
              </p:nvSpPr>
              <p:spPr>
                <a:xfrm>
                  <a:off x="3990525" y="2826150"/>
                  <a:ext cx="117875" cy="1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5" h="5621" extrusionOk="0">
                      <a:moveTo>
                        <a:pt x="4691" y="263"/>
                      </a:moveTo>
                      <a:lnTo>
                        <a:pt x="4691" y="286"/>
                      </a:lnTo>
                      <a:cubicBezTo>
                        <a:pt x="4655" y="358"/>
                        <a:pt x="4620" y="429"/>
                        <a:pt x="4572" y="501"/>
                      </a:cubicBezTo>
                      <a:cubicBezTo>
                        <a:pt x="4560" y="513"/>
                        <a:pt x="4560" y="524"/>
                        <a:pt x="4548" y="536"/>
                      </a:cubicBezTo>
                      <a:cubicBezTo>
                        <a:pt x="4489" y="620"/>
                        <a:pt x="4429" y="679"/>
                        <a:pt x="4358" y="751"/>
                      </a:cubicBezTo>
                      <a:cubicBezTo>
                        <a:pt x="4310" y="786"/>
                        <a:pt x="4251" y="834"/>
                        <a:pt x="4191" y="870"/>
                      </a:cubicBezTo>
                      <a:cubicBezTo>
                        <a:pt x="4143" y="905"/>
                        <a:pt x="4096" y="941"/>
                        <a:pt x="4048" y="977"/>
                      </a:cubicBezTo>
                      <a:cubicBezTo>
                        <a:pt x="3941" y="1025"/>
                        <a:pt x="3822" y="1084"/>
                        <a:pt x="3715" y="1120"/>
                      </a:cubicBezTo>
                      <a:lnTo>
                        <a:pt x="3620" y="1156"/>
                      </a:lnTo>
                      <a:cubicBezTo>
                        <a:pt x="3548" y="1179"/>
                        <a:pt x="3477" y="1203"/>
                        <a:pt x="3405" y="1227"/>
                      </a:cubicBezTo>
                      <a:cubicBezTo>
                        <a:pt x="3334" y="1251"/>
                        <a:pt x="3250" y="1263"/>
                        <a:pt x="3167" y="1286"/>
                      </a:cubicBezTo>
                      <a:cubicBezTo>
                        <a:pt x="3084" y="1298"/>
                        <a:pt x="2977" y="1322"/>
                        <a:pt x="2881" y="1334"/>
                      </a:cubicBezTo>
                      <a:lnTo>
                        <a:pt x="2810" y="1346"/>
                      </a:lnTo>
                      <a:cubicBezTo>
                        <a:pt x="2679" y="1358"/>
                        <a:pt x="2548" y="1358"/>
                        <a:pt x="2417" y="1370"/>
                      </a:cubicBezTo>
                      <a:lnTo>
                        <a:pt x="2346" y="1370"/>
                      </a:lnTo>
                      <a:cubicBezTo>
                        <a:pt x="2226" y="1370"/>
                        <a:pt x="2084" y="1358"/>
                        <a:pt x="1965" y="1346"/>
                      </a:cubicBezTo>
                      <a:lnTo>
                        <a:pt x="1905" y="1346"/>
                      </a:lnTo>
                      <a:cubicBezTo>
                        <a:pt x="1774" y="1322"/>
                        <a:pt x="1643" y="1310"/>
                        <a:pt x="1524" y="1275"/>
                      </a:cubicBezTo>
                      <a:lnTo>
                        <a:pt x="1453" y="1263"/>
                      </a:lnTo>
                      <a:cubicBezTo>
                        <a:pt x="1345" y="1227"/>
                        <a:pt x="1238" y="1203"/>
                        <a:pt x="1131" y="1156"/>
                      </a:cubicBezTo>
                      <a:lnTo>
                        <a:pt x="1072" y="1144"/>
                      </a:lnTo>
                      <a:cubicBezTo>
                        <a:pt x="941" y="1096"/>
                        <a:pt x="822" y="1036"/>
                        <a:pt x="714" y="977"/>
                      </a:cubicBezTo>
                      <a:cubicBezTo>
                        <a:pt x="250" y="703"/>
                        <a:pt x="12" y="358"/>
                        <a:pt x="12" y="1"/>
                      </a:cubicBezTo>
                      <a:lnTo>
                        <a:pt x="0" y="4263"/>
                      </a:lnTo>
                      <a:cubicBezTo>
                        <a:pt x="0" y="4608"/>
                        <a:pt x="238" y="4966"/>
                        <a:pt x="702" y="5227"/>
                      </a:cubicBezTo>
                      <a:cubicBezTo>
                        <a:pt x="810" y="5299"/>
                        <a:pt x="917" y="5347"/>
                        <a:pt x="1036" y="5394"/>
                      </a:cubicBezTo>
                      <a:lnTo>
                        <a:pt x="1060" y="5394"/>
                      </a:lnTo>
                      <a:lnTo>
                        <a:pt x="1119" y="5418"/>
                      </a:lnTo>
                      <a:cubicBezTo>
                        <a:pt x="1191" y="5442"/>
                        <a:pt x="1250" y="5466"/>
                        <a:pt x="1322" y="5489"/>
                      </a:cubicBezTo>
                      <a:cubicBezTo>
                        <a:pt x="1369" y="5501"/>
                        <a:pt x="1405" y="5501"/>
                        <a:pt x="1441" y="5513"/>
                      </a:cubicBezTo>
                      <a:lnTo>
                        <a:pt x="1512" y="5537"/>
                      </a:lnTo>
                      <a:lnTo>
                        <a:pt x="1572" y="5549"/>
                      </a:lnTo>
                      <a:cubicBezTo>
                        <a:pt x="1643" y="5561"/>
                        <a:pt x="1715" y="5573"/>
                        <a:pt x="1810" y="5585"/>
                      </a:cubicBezTo>
                      <a:lnTo>
                        <a:pt x="1893" y="5597"/>
                      </a:lnTo>
                      <a:lnTo>
                        <a:pt x="1953" y="5597"/>
                      </a:lnTo>
                      <a:lnTo>
                        <a:pt x="2036" y="5608"/>
                      </a:lnTo>
                      <a:cubicBezTo>
                        <a:pt x="2107" y="5608"/>
                        <a:pt x="2179" y="5620"/>
                        <a:pt x="2262" y="5620"/>
                      </a:cubicBezTo>
                      <a:lnTo>
                        <a:pt x="2512" y="5620"/>
                      </a:lnTo>
                      <a:cubicBezTo>
                        <a:pt x="2596" y="5620"/>
                        <a:pt x="2679" y="5608"/>
                        <a:pt x="2774" y="5597"/>
                      </a:cubicBezTo>
                      <a:lnTo>
                        <a:pt x="2798" y="5597"/>
                      </a:lnTo>
                      <a:lnTo>
                        <a:pt x="2869" y="5597"/>
                      </a:lnTo>
                      <a:cubicBezTo>
                        <a:pt x="2941" y="5585"/>
                        <a:pt x="3000" y="5573"/>
                        <a:pt x="3072" y="5561"/>
                      </a:cubicBezTo>
                      <a:cubicBezTo>
                        <a:pt x="3096" y="5561"/>
                        <a:pt x="3131" y="5549"/>
                        <a:pt x="3155" y="5537"/>
                      </a:cubicBezTo>
                      <a:cubicBezTo>
                        <a:pt x="3239" y="5525"/>
                        <a:pt x="3310" y="5501"/>
                        <a:pt x="3393" y="5477"/>
                      </a:cubicBezTo>
                      <a:cubicBezTo>
                        <a:pt x="3429" y="5477"/>
                        <a:pt x="3477" y="5466"/>
                        <a:pt x="3512" y="5454"/>
                      </a:cubicBezTo>
                      <a:lnTo>
                        <a:pt x="3608" y="5418"/>
                      </a:lnTo>
                      <a:lnTo>
                        <a:pt x="3703" y="5382"/>
                      </a:lnTo>
                      <a:cubicBezTo>
                        <a:pt x="3810" y="5335"/>
                        <a:pt x="3929" y="5287"/>
                        <a:pt x="4036" y="5227"/>
                      </a:cubicBezTo>
                      <a:lnTo>
                        <a:pt x="4060" y="5216"/>
                      </a:lnTo>
                      <a:cubicBezTo>
                        <a:pt x="4108" y="5192"/>
                        <a:pt x="4131" y="5156"/>
                        <a:pt x="4179" y="5132"/>
                      </a:cubicBezTo>
                      <a:cubicBezTo>
                        <a:pt x="4239" y="5096"/>
                        <a:pt x="4286" y="5049"/>
                        <a:pt x="4346" y="5001"/>
                      </a:cubicBezTo>
                      <a:lnTo>
                        <a:pt x="4358" y="4989"/>
                      </a:lnTo>
                      <a:cubicBezTo>
                        <a:pt x="4405" y="4942"/>
                        <a:pt x="4465" y="4894"/>
                        <a:pt x="4501" y="4835"/>
                      </a:cubicBezTo>
                      <a:cubicBezTo>
                        <a:pt x="4512" y="4823"/>
                        <a:pt x="4524" y="4811"/>
                        <a:pt x="4524" y="4799"/>
                      </a:cubicBezTo>
                      <a:cubicBezTo>
                        <a:pt x="4536" y="4787"/>
                        <a:pt x="4548" y="4775"/>
                        <a:pt x="4560" y="4763"/>
                      </a:cubicBezTo>
                      <a:cubicBezTo>
                        <a:pt x="4572" y="4739"/>
                        <a:pt x="4584" y="4715"/>
                        <a:pt x="4596" y="4692"/>
                      </a:cubicBezTo>
                      <a:cubicBezTo>
                        <a:pt x="4620" y="4656"/>
                        <a:pt x="4643" y="4608"/>
                        <a:pt x="4667" y="4561"/>
                      </a:cubicBezTo>
                      <a:cubicBezTo>
                        <a:pt x="4667" y="4561"/>
                        <a:pt x="4667" y="4549"/>
                        <a:pt x="4667" y="4537"/>
                      </a:cubicBezTo>
                      <a:cubicBezTo>
                        <a:pt x="4667" y="4537"/>
                        <a:pt x="4667" y="4525"/>
                        <a:pt x="4667" y="4513"/>
                      </a:cubicBezTo>
                      <a:cubicBezTo>
                        <a:pt x="4667" y="4489"/>
                        <a:pt x="4679" y="4454"/>
                        <a:pt x="4691" y="4430"/>
                      </a:cubicBezTo>
                      <a:cubicBezTo>
                        <a:pt x="4703" y="4382"/>
                        <a:pt x="4703" y="4334"/>
                        <a:pt x="4703" y="4299"/>
                      </a:cubicBezTo>
                      <a:cubicBezTo>
                        <a:pt x="4703" y="4287"/>
                        <a:pt x="4703" y="4275"/>
                        <a:pt x="4703" y="4275"/>
                      </a:cubicBezTo>
                      <a:lnTo>
                        <a:pt x="4715" y="13"/>
                      </a:lnTo>
                      <a:cubicBezTo>
                        <a:pt x="4715" y="96"/>
                        <a:pt x="4703" y="179"/>
                        <a:pt x="4691" y="26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9">
                  <a:extLst>
                    <a:ext uri="{FF2B5EF4-FFF2-40B4-BE49-F238E27FC236}">
                      <a16:creationId xmlns:a16="http://schemas.microsoft.com/office/drawing/2014/main" id="{6219D7E1-DD01-0C1A-A1D1-089EEC5F0A00}"/>
                    </a:ext>
                  </a:extLst>
                </p:cNvPr>
                <p:cNvSpPr/>
                <p:nvPr/>
              </p:nvSpPr>
              <p:spPr>
                <a:xfrm>
                  <a:off x="3985150" y="2792175"/>
                  <a:ext cx="129200" cy="6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8" h="2738" extrusionOk="0">
                      <a:moveTo>
                        <a:pt x="2570" y="1"/>
                      </a:moveTo>
                      <a:cubicBezTo>
                        <a:pt x="1971" y="1"/>
                        <a:pt x="1373" y="135"/>
                        <a:pt x="917" y="407"/>
                      </a:cubicBezTo>
                      <a:cubicBezTo>
                        <a:pt x="1" y="943"/>
                        <a:pt x="1" y="1800"/>
                        <a:pt x="929" y="2336"/>
                      </a:cubicBezTo>
                      <a:cubicBezTo>
                        <a:pt x="1388" y="2604"/>
                        <a:pt x="1989" y="2738"/>
                        <a:pt x="2590" y="2738"/>
                      </a:cubicBezTo>
                      <a:cubicBezTo>
                        <a:pt x="3192" y="2738"/>
                        <a:pt x="3793" y="2604"/>
                        <a:pt x="4251" y="2336"/>
                      </a:cubicBezTo>
                      <a:cubicBezTo>
                        <a:pt x="5168" y="1800"/>
                        <a:pt x="5168" y="931"/>
                        <a:pt x="4251" y="407"/>
                      </a:cubicBezTo>
                      <a:cubicBezTo>
                        <a:pt x="3784" y="138"/>
                        <a:pt x="3176" y="1"/>
                        <a:pt x="2570" y="1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9">
                  <a:extLst>
                    <a:ext uri="{FF2B5EF4-FFF2-40B4-BE49-F238E27FC236}">
                      <a16:creationId xmlns:a16="http://schemas.microsoft.com/office/drawing/2014/main" id="{63719655-40E7-B64B-EAD2-C48FB791FB6B}"/>
                    </a:ext>
                  </a:extLst>
                </p:cNvPr>
                <p:cNvSpPr/>
                <p:nvPr/>
              </p:nvSpPr>
              <p:spPr>
                <a:xfrm>
                  <a:off x="3534200" y="3112500"/>
                  <a:ext cx="770650" cy="7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26" h="29076" fill="none" extrusionOk="0">
                      <a:moveTo>
                        <a:pt x="30826" y="0"/>
                      </a:moveTo>
                      <a:lnTo>
                        <a:pt x="30826" y="11669"/>
                      </a:lnTo>
                      <a:lnTo>
                        <a:pt x="1" y="29075"/>
                      </a:lnTo>
                    </a:path>
                  </a:pathLst>
                </a:custGeom>
                <a:noFill/>
                <a:ln w="9525" cap="flat" cmpd="sng">
                  <a:solidFill>
                    <a:srgbClr val="A0FDF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9">
                  <a:extLst>
                    <a:ext uri="{FF2B5EF4-FFF2-40B4-BE49-F238E27FC236}">
                      <a16:creationId xmlns:a16="http://schemas.microsoft.com/office/drawing/2014/main" id="{AEB9807C-2110-59D9-C6AA-540C9434BE10}"/>
                    </a:ext>
                  </a:extLst>
                </p:cNvPr>
                <p:cNvSpPr/>
                <p:nvPr/>
              </p:nvSpPr>
              <p:spPr>
                <a:xfrm>
                  <a:off x="4262575" y="3073800"/>
                  <a:ext cx="84550" cy="10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2" h="4025" extrusionOk="0">
                      <a:moveTo>
                        <a:pt x="3358" y="191"/>
                      </a:moveTo>
                      <a:cubicBezTo>
                        <a:pt x="3358" y="203"/>
                        <a:pt x="3358" y="203"/>
                        <a:pt x="3358" y="215"/>
                      </a:cubicBezTo>
                      <a:cubicBezTo>
                        <a:pt x="3334" y="263"/>
                        <a:pt x="3310" y="310"/>
                        <a:pt x="3275" y="358"/>
                      </a:cubicBezTo>
                      <a:lnTo>
                        <a:pt x="3263" y="394"/>
                      </a:lnTo>
                      <a:cubicBezTo>
                        <a:pt x="3215" y="441"/>
                        <a:pt x="3167" y="489"/>
                        <a:pt x="3120" y="536"/>
                      </a:cubicBezTo>
                      <a:cubicBezTo>
                        <a:pt x="3084" y="572"/>
                        <a:pt x="3048" y="596"/>
                        <a:pt x="3001" y="632"/>
                      </a:cubicBezTo>
                      <a:cubicBezTo>
                        <a:pt x="2965" y="655"/>
                        <a:pt x="2941" y="679"/>
                        <a:pt x="2894" y="703"/>
                      </a:cubicBezTo>
                      <a:cubicBezTo>
                        <a:pt x="2786" y="763"/>
                        <a:pt x="2679" y="810"/>
                        <a:pt x="2560" y="846"/>
                      </a:cubicBezTo>
                      <a:cubicBezTo>
                        <a:pt x="2524" y="870"/>
                        <a:pt x="2477" y="882"/>
                        <a:pt x="2441" y="894"/>
                      </a:cubicBezTo>
                      <a:cubicBezTo>
                        <a:pt x="2382" y="905"/>
                        <a:pt x="2322" y="917"/>
                        <a:pt x="2274" y="929"/>
                      </a:cubicBezTo>
                      <a:cubicBezTo>
                        <a:pt x="2203" y="941"/>
                        <a:pt x="2132" y="953"/>
                        <a:pt x="2060" y="965"/>
                      </a:cubicBezTo>
                      <a:lnTo>
                        <a:pt x="2012" y="965"/>
                      </a:lnTo>
                      <a:cubicBezTo>
                        <a:pt x="1917" y="977"/>
                        <a:pt x="1822" y="977"/>
                        <a:pt x="1727" y="977"/>
                      </a:cubicBezTo>
                      <a:lnTo>
                        <a:pt x="1679" y="977"/>
                      </a:lnTo>
                      <a:cubicBezTo>
                        <a:pt x="1596" y="977"/>
                        <a:pt x="1501" y="977"/>
                        <a:pt x="1405" y="965"/>
                      </a:cubicBezTo>
                      <a:lnTo>
                        <a:pt x="1358" y="965"/>
                      </a:lnTo>
                      <a:cubicBezTo>
                        <a:pt x="1274" y="953"/>
                        <a:pt x="1179" y="941"/>
                        <a:pt x="1096" y="917"/>
                      </a:cubicBezTo>
                      <a:lnTo>
                        <a:pt x="1036" y="905"/>
                      </a:lnTo>
                      <a:cubicBezTo>
                        <a:pt x="965" y="882"/>
                        <a:pt x="881" y="858"/>
                        <a:pt x="810" y="834"/>
                      </a:cubicBezTo>
                      <a:lnTo>
                        <a:pt x="762" y="822"/>
                      </a:lnTo>
                      <a:cubicBezTo>
                        <a:pt x="679" y="786"/>
                        <a:pt x="596" y="751"/>
                        <a:pt x="512" y="703"/>
                      </a:cubicBezTo>
                      <a:cubicBezTo>
                        <a:pt x="179" y="501"/>
                        <a:pt x="12" y="251"/>
                        <a:pt x="12" y="1"/>
                      </a:cubicBezTo>
                      <a:lnTo>
                        <a:pt x="0" y="3060"/>
                      </a:lnTo>
                      <a:cubicBezTo>
                        <a:pt x="0" y="3311"/>
                        <a:pt x="167" y="3561"/>
                        <a:pt x="500" y="3751"/>
                      </a:cubicBezTo>
                      <a:cubicBezTo>
                        <a:pt x="572" y="3799"/>
                        <a:pt x="655" y="3834"/>
                        <a:pt x="739" y="3870"/>
                      </a:cubicBezTo>
                      <a:lnTo>
                        <a:pt x="762" y="3870"/>
                      </a:lnTo>
                      <a:lnTo>
                        <a:pt x="798" y="3882"/>
                      </a:lnTo>
                      <a:cubicBezTo>
                        <a:pt x="846" y="3906"/>
                        <a:pt x="893" y="3918"/>
                        <a:pt x="953" y="3942"/>
                      </a:cubicBezTo>
                      <a:lnTo>
                        <a:pt x="1036" y="3953"/>
                      </a:lnTo>
                      <a:lnTo>
                        <a:pt x="1084" y="3965"/>
                      </a:lnTo>
                      <a:lnTo>
                        <a:pt x="1120" y="3977"/>
                      </a:lnTo>
                      <a:cubicBezTo>
                        <a:pt x="1179" y="3989"/>
                        <a:pt x="1239" y="4001"/>
                        <a:pt x="1286" y="4013"/>
                      </a:cubicBezTo>
                      <a:lnTo>
                        <a:pt x="1346" y="4013"/>
                      </a:lnTo>
                      <a:lnTo>
                        <a:pt x="1393" y="4013"/>
                      </a:lnTo>
                      <a:lnTo>
                        <a:pt x="1453" y="4013"/>
                      </a:lnTo>
                      <a:cubicBezTo>
                        <a:pt x="1512" y="4013"/>
                        <a:pt x="1572" y="4013"/>
                        <a:pt x="1620" y="4025"/>
                      </a:cubicBezTo>
                      <a:lnTo>
                        <a:pt x="1798" y="4025"/>
                      </a:lnTo>
                      <a:cubicBezTo>
                        <a:pt x="1858" y="4025"/>
                        <a:pt x="1917" y="4025"/>
                        <a:pt x="1977" y="4013"/>
                      </a:cubicBezTo>
                      <a:lnTo>
                        <a:pt x="2001" y="4013"/>
                      </a:lnTo>
                      <a:lnTo>
                        <a:pt x="2048" y="4013"/>
                      </a:lnTo>
                      <a:cubicBezTo>
                        <a:pt x="2108" y="4013"/>
                        <a:pt x="2155" y="4001"/>
                        <a:pt x="2203" y="4001"/>
                      </a:cubicBezTo>
                      <a:cubicBezTo>
                        <a:pt x="2227" y="4001"/>
                        <a:pt x="2239" y="3989"/>
                        <a:pt x="2263" y="3977"/>
                      </a:cubicBezTo>
                      <a:cubicBezTo>
                        <a:pt x="2322" y="3965"/>
                        <a:pt x="2382" y="3953"/>
                        <a:pt x="2429" y="3942"/>
                      </a:cubicBezTo>
                      <a:cubicBezTo>
                        <a:pt x="2465" y="3930"/>
                        <a:pt x="2489" y="3930"/>
                        <a:pt x="2524" y="3918"/>
                      </a:cubicBezTo>
                      <a:lnTo>
                        <a:pt x="2560" y="3894"/>
                      </a:lnTo>
                      <a:cubicBezTo>
                        <a:pt x="2679" y="3858"/>
                        <a:pt x="2786" y="3811"/>
                        <a:pt x="2894" y="3751"/>
                      </a:cubicBezTo>
                      <a:lnTo>
                        <a:pt x="2917" y="3739"/>
                      </a:lnTo>
                      <a:cubicBezTo>
                        <a:pt x="2941" y="3715"/>
                        <a:pt x="2965" y="3703"/>
                        <a:pt x="3001" y="3680"/>
                      </a:cubicBezTo>
                      <a:cubicBezTo>
                        <a:pt x="3036" y="3644"/>
                        <a:pt x="3084" y="3620"/>
                        <a:pt x="3120" y="3584"/>
                      </a:cubicBezTo>
                      <a:lnTo>
                        <a:pt x="3132" y="3584"/>
                      </a:lnTo>
                      <a:cubicBezTo>
                        <a:pt x="3167" y="3549"/>
                        <a:pt x="3203" y="3513"/>
                        <a:pt x="3239" y="3477"/>
                      </a:cubicBezTo>
                      <a:cubicBezTo>
                        <a:pt x="3239" y="3465"/>
                        <a:pt x="3239" y="3453"/>
                        <a:pt x="3251" y="3441"/>
                      </a:cubicBezTo>
                      <a:lnTo>
                        <a:pt x="3275" y="3418"/>
                      </a:lnTo>
                      <a:cubicBezTo>
                        <a:pt x="3275" y="3406"/>
                        <a:pt x="3286" y="3382"/>
                        <a:pt x="3298" y="3370"/>
                      </a:cubicBezTo>
                      <a:cubicBezTo>
                        <a:pt x="3322" y="3346"/>
                        <a:pt x="3334" y="3311"/>
                        <a:pt x="3346" y="3275"/>
                      </a:cubicBezTo>
                      <a:lnTo>
                        <a:pt x="3346" y="3263"/>
                      </a:lnTo>
                      <a:cubicBezTo>
                        <a:pt x="3346" y="3251"/>
                        <a:pt x="3346" y="3251"/>
                        <a:pt x="3346" y="3239"/>
                      </a:cubicBezTo>
                      <a:cubicBezTo>
                        <a:pt x="3346" y="3227"/>
                        <a:pt x="3358" y="3203"/>
                        <a:pt x="3370" y="3180"/>
                      </a:cubicBezTo>
                      <a:cubicBezTo>
                        <a:pt x="3370" y="3144"/>
                        <a:pt x="3370" y="3120"/>
                        <a:pt x="3370" y="3084"/>
                      </a:cubicBezTo>
                      <a:lnTo>
                        <a:pt x="3370" y="3072"/>
                      </a:lnTo>
                      <a:lnTo>
                        <a:pt x="3382" y="13"/>
                      </a:lnTo>
                      <a:cubicBezTo>
                        <a:pt x="3382" y="72"/>
                        <a:pt x="3370" y="132"/>
                        <a:pt x="3358" y="19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9">
                  <a:extLst>
                    <a:ext uri="{FF2B5EF4-FFF2-40B4-BE49-F238E27FC236}">
                      <a16:creationId xmlns:a16="http://schemas.microsoft.com/office/drawing/2014/main" id="{A891719F-D855-46E7-D469-27F8E072116C}"/>
                    </a:ext>
                  </a:extLst>
                </p:cNvPr>
                <p:cNvSpPr/>
                <p:nvPr/>
              </p:nvSpPr>
              <p:spPr>
                <a:xfrm>
                  <a:off x="4258400" y="3049700"/>
                  <a:ext cx="92900" cy="4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6" h="1953" extrusionOk="0">
                      <a:moveTo>
                        <a:pt x="1852" y="0"/>
                      </a:moveTo>
                      <a:cubicBezTo>
                        <a:pt x="1417" y="0"/>
                        <a:pt x="983" y="95"/>
                        <a:pt x="655" y="286"/>
                      </a:cubicBezTo>
                      <a:cubicBezTo>
                        <a:pt x="1" y="667"/>
                        <a:pt x="1" y="1286"/>
                        <a:pt x="667" y="1667"/>
                      </a:cubicBezTo>
                      <a:cubicBezTo>
                        <a:pt x="995" y="1858"/>
                        <a:pt x="1423" y="1953"/>
                        <a:pt x="1854" y="1953"/>
                      </a:cubicBezTo>
                      <a:cubicBezTo>
                        <a:pt x="2284" y="1953"/>
                        <a:pt x="2715" y="1858"/>
                        <a:pt x="3049" y="1667"/>
                      </a:cubicBezTo>
                      <a:cubicBezTo>
                        <a:pt x="3715" y="1286"/>
                        <a:pt x="3715" y="667"/>
                        <a:pt x="3049" y="286"/>
                      </a:cubicBezTo>
                      <a:cubicBezTo>
                        <a:pt x="2721" y="95"/>
                        <a:pt x="2287" y="0"/>
                        <a:pt x="1852" y="0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9">
                  <a:extLst>
                    <a:ext uri="{FF2B5EF4-FFF2-40B4-BE49-F238E27FC236}">
                      <a16:creationId xmlns:a16="http://schemas.microsoft.com/office/drawing/2014/main" id="{5D25BBE5-5472-9C87-0A03-6D775BAEA7AF}"/>
                    </a:ext>
                  </a:extLst>
                </p:cNvPr>
                <p:cNvSpPr/>
                <p:nvPr/>
              </p:nvSpPr>
              <p:spPr>
                <a:xfrm>
                  <a:off x="4245900" y="2958600"/>
                  <a:ext cx="117900" cy="1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621" extrusionOk="0">
                      <a:moveTo>
                        <a:pt x="4680" y="251"/>
                      </a:moveTo>
                      <a:lnTo>
                        <a:pt x="4680" y="275"/>
                      </a:lnTo>
                      <a:cubicBezTo>
                        <a:pt x="4644" y="358"/>
                        <a:pt x="4608" y="430"/>
                        <a:pt x="4561" y="501"/>
                      </a:cubicBezTo>
                      <a:cubicBezTo>
                        <a:pt x="4561" y="513"/>
                        <a:pt x="4549" y="525"/>
                        <a:pt x="4537" y="537"/>
                      </a:cubicBezTo>
                      <a:cubicBezTo>
                        <a:pt x="4489" y="608"/>
                        <a:pt x="4418" y="680"/>
                        <a:pt x="4346" y="739"/>
                      </a:cubicBezTo>
                      <a:cubicBezTo>
                        <a:pt x="4299" y="787"/>
                        <a:pt x="4239" y="822"/>
                        <a:pt x="4192" y="870"/>
                      </a:cubicBezTo>
                      <a:cubicBezTo>
                        <a:pt x="4144" y="894"/>
                        <a:pt x="4096" y="941"/>
                        <a:pt x="4037" y="965"/>
                      </a:cubicBezTo>
                      <a:cubicBezTo>
                        <a:pt x="3930" y="1025"/>
                        <a:pt x="3822" y="1072"/>
                        <a:pt x="3715" y="1120"/>
                      </a:cubicBezTo>
                      <a:cubicBezTo>
                        <a:pt x="3680" y="1132"/>
                        <a:pt x="3644" y="1144"/>
                        <a:pt x="3620" y="1156"/>
                      </a:cubicBezTo>
                      <a:cubicBezTo>
                        <a:pt x="3549" y="1180"/>
                        <a:pt x="3465" y="1203"/>
                        <a:pt x="3394" y="1215"/>
                      </a:cubicBezTo>
                      <a:cubicBezTo>
                        <a:pt x="3322" y="1239"/>
                        <a:pt x="3251" y="1263"/>
                        <a:pt x="3156" y="1275"/>
                      </a:cubicBezTo>
                      <a:cubicBezTo>
                        <a:pt x="3072" y="1299"/>
                        <a:pt x="2977" y="1311"/>
                        <a:pt x="2870" y="1334"/>
                      </a:cubicBezTo>
                      <a:lnTo>
                        <a:pt x="2810" y="1334"/>
                      </a:lnTo>
                      <a:cubicBezTo>
                        <a:pt x="2668" y="1346"/>
                        <a:pt x="2537" y="1358"/>
                        <a:pt x="2406" y="1358"/>
                      </a:cubicBezTo>
                      <a:lnTo>
                        <a:pt x="2346" y="1358"/>
                      </a:lnTo>
                      <a:cubicBezTo>
                        <a:pt x="2215" y="1358"/>
                        <a:pt x="2084" y="1358"/>
                        <a:pt x="1953" y="1334"/>
                      </a:cubicBezTo>
                      <a:lnTo>
                        <a:pt x="1894" y="1334"/>
                      </a:lnTo>
                      <a:cubicBezTo>
                        <a:pt x="1763" y="1322"/>
                        <a:pt x="1644" y="1299"/>
                        <a:pt x="1513" y="1275"/>
                      </a:cubicBezTo>
                      <a:lnTo>
                        <a:pt x="1453" y="1263"/>
                      </a:lnTo>
                      <a:cubicBezTo>
                        <a:pt x="1334" y="1227"/>
                        <a:pt x="1227" y="1203"/>
                        <a:pt x="1120" y="1156"/>
                      </a:cubicBezTo>
                      <a:lnTo>
                        <a:pt x="1060" y="1144"/>
                      </a:lnTo>
                      <a:cubicBezTo>
                        <a:pt x="941" y="1096"/>
                        <a:pt x="822" y="1037"/>
                        <a:pt x="703" y="965"/>
                      </a:cubicBezTo>
                      <a:cubicBezTo>
                        <a:pt x="239" y="703"/>
                        <a:pt x="12" y="346"/>
                        <a:pt x="12" y="1"/>
                      </a:cubicBezTo>
                      <a:lnTo>
                        <a:pt x="1" y="4263"/>
                      </a:lnTo>
                      <a:cubicBezTo>
                        <a:pt x="1" y="4609"/>
                        <a:pt x="227" y="4966"/>
                        <a:pt x="691" y="5228"/>
                      </a:cubicBezTo>
                      <a:cubicBezTo>
                        <a:pt x="798" y="5287"/>
                        <a:pt x="917" y="5347"/>
                        <a:pt x="1036" y="5394"/>
                      </a:cubicBezTo>
                      <a:lnTo>
                        <a:pt x="1048" y="5394"/>
                      </a:lnTo>
                      <a:lnTo>
                        <a:pt x="1108" y="5418"/>
                      </a:lnTo>
                      <a:cubicBezTo>
                        <a:pt x="1179" y="5442"/>
                        <a:pt x="1251" y="5466"/>
                        <a:pt x="1322" y="5490"/>
                      </a:cubicBezTo>
                      <a:lnTo>
                        <a:pt x="1441" y="5513"/>
                      </a:lnTo>
                      <a:lnTo>
                        <a:pt x="1501" y="5525"/>
                      </a:lnTo>
                      <a:lnTo>
                        <a:pt x="1560" y="5549"/>
                      </a:lnTo>
                      <a:cubicBezTo>
                        <a:pt x="1644" y="5561"/>
                        <a:pt x="1715" y="5573"/>
                        <a:pt x="1798" y="5585"/>
                      </a:cubicBezTo>
                      <a:lnTo>
                        <a:pt x="1882" y="5597"/>
                      </a:lnTo>
                      <a:lnTo>
                        <a:pt x="1941" y="5597"/>
                      </a:lnTo>
                      <a:lnTo>
                        <a:pt x="2025" y="5609"/>
                      </a:lnTo>
                      <a:cubicBezTo>
                        <a:pt x="2108" y="5609"/>
                        <a:pt x="2179" y="5621"/>
                        <a:pt x="2263" y="5621"/>
                      </a:cubicBezTo>
                      <a:lnTo>
                        <a:pt x="2501" y="5621"/>
                      </a:lnTo>
                      <a:cubicBezTo>
                        <a:pt x="2584" y="5621"/>
                        <a:pt x="2679" y="5609"/>
                        <a:pt x="2763" y="5597"/>
                      </a:cubicBezTo>
                      <a:lnTo>
                        <a:pt x="2787" y="5597"/>
                      </a:lnTo>
                      <a:lnTo>
                        <a:pt x="2858" y="5585"/>
                      </a:lnTo>
                      <a:cubicBezTo>
                        <a:pt x="2930" y="5585"/>
                        <a:pt x="3001" y="5573"/>
                        <a:pt x="3060" y="5561"/>
                      </a:cubicBezTo>
                      <a:cubicBezTo>
                        <a:pt x="3096" y="5561"/>
                        <a:pt x="3120" y="5549"/>
                        <a:pt x="3144" y="5537"/>
                      </a:cubicBezTo>
                      <a:cubicBezTo>
                        <a:pt x="3227" y="5525"/>
                        <a:pt x="3311" y="5502"/>
                        <a:pt x="3382" y="5478"/>
                      </a:cubicBezTo>
                      <a:cubicBezTo>
                        <a:pt x="3430" y="5466"/>
                        <a:pt x="3465" y="5466"/>
                        <a:pt x="3513" y="5454"/>
                      </a:cubicBezTo>
                      <a:cubicBezTo>
                        <a:pt x="3549" y="5442"/>
                        <a:pt x="3572" y="5430"/>
                        <a:pt x="3608" y="5418"/>
                      </a:cubicBezTo>
                      <a:lnTo>
                        <a:pt x="3692" y="5383"/>
                      </a:lnTo>
                      <a:cubicBezTo>
                        <a:pt x="3811" y="5335"/>
                        <a:pt x="3918" y="5287"/>
                        <a:pt x="4025" y="5228"/>
                      </a:cubicBezTo>
                      <a:lnTo>
                        <a:pt x="4049" y="5216"/>
                      </a:lnTo>
                      <a:cubicBezTo>
                        <a:pt x="4096" y="5192"/>
                        <a:pt x="4132" y="5156"/>
                        <a:pt x="4168" y="5132"/>
                      </a:cubicBezTo>
                      <a:cubicBezTo>
                        <a:pt x="4227" y="5085"/>
                        <a:pt x="4287" y="5049"/>
                        <a:pt x="4334" y="5002"/>
                      </a:cubicBezTo>
                      <a:lnTo>
                        <a:pt x="4358" y="4990"/>
                      </a:lnTo>
                      <a:cubicBezTo>
                        <a:pt x="4406" y="4942"/>
                        <a:pt x="4454" y="4894"/>
                        <a:pt x="4501" y="4835"/>
                      </a:cubicBezTo>
                      <a:lnTo>
                        <a:pt x="4525" y="4799"/>
                      </a:lnTo>
                      <a:lnTo>
                        <a:pt x="4549" y="4763"/>
                      </a:lnTo>
                      <a:cubicBezTo>
                        <a:pt x="4573" y="4740"/>
                        <a:pt x="4584" y="4716"/>
                        <a:pt x="4596" y="4692"/>
                      </a:cubicBezTo>
                      <a:cubicBezTo>
                        <a:pt x="4620" y="4656"/>
                        <a:pt x="4644" y="4609"/>
                        <a:pt x="4656" y="4561"/>
                      </a:cubicBezTo>
                      <a:cubicBezTo>
                        <a:pt x="4656" y="4549"/>
                        <a:pt x="4656" y="4549"/>
                        <a:pt x="4656" y="4537"/>
                      </a:cubicBezTo>
                      <a:lnTo>
                        <a:pt x="4656" y="4513"/>
                      </a:lnTo>
                      <a:cubicBezTo>
                        <a:pt x="4680" y="4442"/>
                        <a:pt x="4704" y="4370"/>
                        <a:pt x="4704" y="4299"/>
                      </a:cubicBezTo>
                      <a:lnTo>
                        <a:pt x="4704" y="4275"/>
                      </a:lnTo>
                      <a:lnTo>
                        <a:pt x="4715" y="13"/>
                      </a:lnTo>
                      <a:cubicBezTo>
                        <a:pt x="4715" y="96"/>
                        <a:pt x="4704" y="179"/>
                        <a:pt x="4680" y="25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9">
                  <a:extLst>
                    <a:ext uri="{FF2B5EF4-FFF2-40B4-BE49-F238E27FC236}">
                      <a16:creationId xmlns:a16="http://schemas.microsoft.com/office/drawing/2014/main" id="{5EDA949B-6F8B-FA19-521A-6FBFA49F996B}"/>
                    </a:ext>
                  </a:extLst>
                </p:cNvPr>
                <p:cNvSpPr/>
                <p:nvPr/>
              </p:nvSpPr>
              <p:spPr>
                <a:xfrm>
                  <a:off x="4240250" y="2924450"/>
                  <a:ext cx="12950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0" h="2741" extrusionOk="0">
                      <a:moveTo>
                        <a:pt x="2580" y="1"/>
                      </a:moveTo>
                      <a:cubicBezTo>
                        <a:pt x="1977" y="1"/>
                        <a:pt x="1376" y="135"/>
                        <a:pt x="917" y="402"/>
                      </a:cubicBezTo>
                      <a:cubicBezTo>
                        <a:pt x="0" y="938"/>
                        <a:pt x="0" y="1807"/>
                        <a:pt x="929" y="2343"/>
                      </a:cubicBezTo>
                      <a:cubicBezTo>
                        <a:pt x="1390" y="2607"/>
                        <a:pt x="1998" y="2741"/>
                        <a:pt x="2606" y="2741"/>
                      </a:cubicBezTo>
                      <a:cubicBezTo>
                        <a:pt x="3207" y="2741"/>
                        <a:pt x="3807" y="2610"/>
                        <a:pt x="4263" y="2343"/>
                      </a:cubicBezTo>
                      <a:cubicBezTo>
                        <a:pt x="5180" y="1796"/>
                        <a:pt x="5168" y="938"/>
                        <a:pt x="4251" y="402"/>
                      </a:cubicBezTo>
                      <a:cubicBezTo>
                        <a:pt x="3787" y="135"/>
                        <a:pt x="3182" y="1"/>
                        <a:pt x="2580" y="1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29">
                  <a:extLst>
                    <a:ext uri="{FF2B5EF4-FFF2-40B4-BE49-F238E27FC236}">
                      <a16:creationId xmlns:a16="http://schemas.microsoft.com/office/drawing/2014/main" id="{7FF8069B-9F5D-FD62-E478-E643AE0DBBC2}"/>
                    </a:ext>
                  </a:extLst>
                </p:cNvPr>
                <p:cNvSpPr/>
                <p:nvPr/>
              </p:nvSpPr>
              <p:spPr>
                <a:xfrm>
                  <a:off x="3893475" y="3233650"/>
                  <a:ext cx="650100" cy="66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4" h="26778" fill="none" extrusionOk="0">
                      <a:moveTo>
                        <a:pt x="26004" y="0"/>
                      </a:moveTo>
                      <a:lnTo>
                        <a:pt x="26004" y="11680"/>
                      </a:lnTo>
                      <a:lnTo>
                        <a:pt x="1" y="26777"/>
                      </a:lnTo>
                    </a:path>
                  </a:pathLst>
                </a:custGeom>
                <a:noFill/>
                <a:ln w="9525" cap="flat" cmpd="sng">
                  <a:solidFill>
                    <a:srgbClr val="A0FDF1"/>
                  </a:solidFill>
                  <a:prstDash val="solid"/>
                  <a:miter lim="1190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29">
                  <a:extLst>
                    <a:ext uri="{FF2B5EF4-FFF2-40B4-BE49-F238E27FC236}">
                      <a16:creationId xmlns:a16="http://schemas.microsoft.com/office/drawing/2014/main" id="{C19FBF87-4E2D-8849-F3E2-ACE2ED27822F}"/>
                    </a:ext>
                  </a:extLst>
                </p:cNvPr>
                <p:cNvSpPr/>
                <p:nvPr/>
              </p:nvSpPr>
              <p:spPr>
                <a:xfrm>
                  <a:off x="4501300" y="3195250"/>
                  <a:ext cx="84550" cy="10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2" h="4025" extrusionOk="0">
                      <a:moveTo>
                        <a:pt x="3358" y="179"/>
                      </a:moveTo>
                      <a:cubicBezTo>
                        <a:pt x="3358" y="191"/>
                        <a:pt x="3358" y="191"/>
                        <a:pt x="3358" y="203"/>
                      </a:cubicBezTo>
                      <a:cubicBezTo>
                        <a:pt x="3334" y="250"/>
                        <a:pt x="3310" y="310"/>
                        <a:pt x="3274" y="358"/>
                      </a:cubicBezTo>
                      <a:lnTo>
                        <a:pt x="3262" y="381"/>
                      </a:lnTo>
                      <a:cubicBezTo>
                        <a:pt x="3215" y="441"/>
                        <a:pt x="3179" y="488"/>
                        <a:pt x="3120" y="536"/>
                      </a:cubicBezTo>
                      <a:cubicBezTo>
                        <a:pt x="3084" y="560"/>
                        <a:pt x="3048" y="596"/>
                        <a:pt x="3001" y="619"/>
                      </a:cubicBezTo>
                      <a:cubicBezTo>
                        <a:pt x="2965" y="643"/>
                        <a:pt x="2941" y="667"/>
                        <a:pt x="2905" y="691"/>
                      </a:cubicBezTo>
                      <a:cubicBezTo>
                        <a:pt x="2798" y="750"/>
                        <a:pt x="2679" y="798"/>
                        <a:pt x="2572" y="846"/>
                      </a:cubicBezTo>
                      <a:cubicBezTo>
                        <a:pt x="2524" y="858"/>
                        <a:pt x="2489" y="869"/>
                        <a:pt x="2441" y="881"/>
                      </a:cubicBezTo>
                      <a:cubicBezTo>
                        <a:pt x="2393" y="893"/>
                        <a:pt x="2334" y="917"/>
                        <a:pt x="2274" y="929"/>
                      </a:cubicBezTo>
                      <a:cubicBezTo>
                        <a:pt x="2215" y="941"/>
                        <a:pt x="2131" y="953"/>
                        <a:pt x="2060" y="953"/>
                      </a:cubicBezTo>
                      <a:lnTo>
                        <a:pt x="2012" y="965"/>
                      </a:lnTo>
                      <a:cubicBezTo>
                        <a:pt x="1917" y="977"/>
                        <a:pt x="1822" y="977"/>
                        <a:pt x="1727" y="977"/>
                      </a:cubicBezTo>
                      <a:lnTo>
                        <a:pt x="1691" y="977"/>
                      </a:lnTo>
                      <a:cubicBezTo>
                        <a:pt x="1596" y="977"/>
                        <a:pt x="1500" y="977"/>
                        <a:pt x="1405" y="965"/>
                      </a:cubicBezTo>
                      <a:lnTo>
                        <a:pt x="1357" y="965"/>
                      </a:lnTo>
                      <a:cubicBezTo>
                        <a:pt x="1274" y="953"/>
                        <a:pt x="1179" y="941"/>
                        <a:pt x="1096" y="917"/>
                      </a:cubicBezTo>
                      <a:lnTo>
                        <a:pt x="1048" y="905"/>
                      </a:lnTo>
                      <a:cubicBezTo>
                        <a:pt x="965" y="893"/>
                        <a:pt x="881" y="869"/>
                        <a:pt x="810" y="834"/>
                      </a:cubicBezTo>
                      <a:lnTo>
                        <a:pt x="774" y="822"/>
                      </a:lnTo>
                      <a:cubicBezTo>
                        <a:pt x="679" y="786"/>
                        <a:pt x="595" y="750"/>
                        <a:pt x="512" y="703"/>
                      </a:cubicBezTo>
                      <a:cubicBezTo>
                        <a:pt x="179" y="512"/>
                        <a:pt x="12" y="250"/>
                        <a:pt x="12" y="0"/>
                      </a:cubicBezTo>
                      <a:lnTo>
                        <a:pt x="0" y="3060"/>
                      </a:lnTo>
                      <a:cubicBezTo>
                        <a:pt x="0" y="3310"/>
                        <a:pt x="167" y="3560"/>
                        <a:pt x="500" y="3763"/>
                      </a:cubicBezTo>
                      <a:cubicBezTo>
                        <a:pt x="584" y="3798"/>
                        <a:pt x="667" y="3846"/>
                        <a:pt x="750" y="3870"/>
                      </a:cubicBezTo>
                      <a:lnTo>
                        <a:pt x="762" y="3870"/>
                      </a:lnTo>
                      <a:lnTo>
                        <a:pt x="798" y="3894"/>
                      </a:lnTo>
                      <a:cubicBezTo>
                        <a:pt x="845" y="3906"/>
                        <a:pt x="905" y="3929"/>
                        <a:pt x="953" y="3941"/>
                      </a:cubicBezTo>
                      <a:cubicBezTo>
                        <a:pt x="976" y="3953"/>
                        <a:pt x="1000" y="3953"/>
                        <a:pt x="1036" y="3965"/>
                      </a:cubicBezTo>
                      <a:lnTo>
                        <a:pt x="1084" y="3977"/>
                      </a:lnTo>
                      <a:lnTo>
                        <a:pt x="1119" y="3977"/>
                      </a:lnTo>
                      <a:cubicBezTo>
                        <a:pt x="1179" y="3989"/>
                        <a:pt x="1238" y="4001"/>
                        <a:pt x="1298" y="4013"/>
                      </a:cubicBezTo>
                      <a:lnTo>
                        <a:pt x="1357" y="4013"/>
                      </a:lnTo>
                      <a:lnTo>
                        <a:pt x="1393" y="4013"/>
                      </a:lnTo>
                      <a:lnTo>
                        <a:pt x="1453" y="4013"/>
                      </a:lnTo>
                      <a:cubicBezTo>
                        <a:pt x="1512" y="4013"/>
                        <a:pt x="1572" y="4025"/>
                        <a:pt x="1619" y="4025"/>
                      </a:cubicBezTo>
                      <a:lnTo>
                        <a:pt x="1798" y="4025"/>
                      </a:lnTo>
                      <a:lnTo>
                        <a:pt x="1988" y="4013"/>
                      </a:lnTo>
                      <a:lnTo>
                        <a:pt x="2000" y="4013"/>
                      </a:lnTo>
                      <a:lnTo>
                        <a:pt x="2060" y="4013"/>
                      </a:lnTo>
                      <a:cubicBezTo>
                        <a:pt x="2108" y="4001"/>
                        <a:pt x="2155" y="4001"/>
                        <a:pt x="2203" y="3989"/>
                      </a:cubicBezTo>
                      <a:cubicBezTo>
                        <a:pt x="2227" y="3989"/>
                        <a:pt x="2239" y="3977"/>
                        <a:pt x="2262" y="3977"/>
                      </a:cubicBezTo>
                      <a:cubicBezTo>
                        <a:pt x="2322" y="3965"/>
                        <a:pt x="2381" y="3941"/>
                        <a:pt x="2429" y="3929"/>
                      </a:cubicBezTo>
                      <a:cubicBezTo>
                        <a:pt x="2465" y="3917"/>
                        <a:pt x="2500" y="3917"/>
                        <a:pt x="2524" y="3906"/>
                      </a:cubicBezTo>
                      <a:cubicBezTo>
                        <a:pt x="2548" y="3894"/>
                        <a:pt x="2548" y="3894"/>
                        <a:pt x="2560" y="3894"/>
                      </a:cubicBezTo>
                      <a:cubicBezTo>
                        <a:pt x="2679" y="3858"/>
                        <a:pt x="2786" y="3798"/>
                        <a:pt x="2893" y="3739"/>
                      </a:cubicBezTo>
                      <a:lnTo>
                        <a:pt x="2917" y="3727"/>
                      </a:lnTo>
                      <a:cubicBezTo>
                        <a:pt x="2941" y="3715"/>
                        <a:pt x="2965" y="3691"/>
                        <a:pt x="3001" y="3667"/>
                      </a:cubicBezTo>
                      <a:cubicBezTo>
                        <a:pt x="3036" y="3644"/>
                        <a:pt x="3084" y="3608"/>
                        <a:pt x="3120" y="3584"/>
                      </a:cubicBezTo>
                      <a:lnTo>
                        <a:pt x="3131" y="3572"/>
                      </a:lnTo>
                      <a:cubicBezTo>
                        <a:pt x="3167" y="3536"/>
                        <a:pt x="3203" y="3501"/>
                        <a:pt x="3239" y="3453"/>
                      </a:cubicBezTo>
                      <a:cubicBezTo>
                        <a:pt x="3239" y="3453"/>
                        <a:pt x="3251" y="3441"/>
                        <a:pt x="3251" y="3429"/>
                      </a:cubicBezTo>
                      <a:lnTo>
                        <a:pt x="3274" y="3406"/>
                      </a:lnTo>
                      <a:cubicBezTo>
                        <a:pt x="3286" y="3382"/>
                        <a:pt x="3298" y="3370"/>
                        <a:pt x="3298" y="3358"/>
                      </a:cubicBezTo>
                      <a:cubicBezTo>
                        <a:pt x="3322" y="3322"/>
                        <a:pt x="3334" y="3298"/>
                        <a:pt x="3346" y="3263"/>
                      </a:cubicBezTo>
                      <a:cubicBezTo>
                        <a:pt x="3346" y="3251"/>
                        <a:pt x="3346" y="3251"/>
                        <a:pt x="3346" y="3251"/>
                      </a:cubicBezTo>
                      <a:lnTo>
                        <a:pt x="3346" y="3227"/>
                      </a:lnTo>
                      <a:cubicBezTo>
                        <a:pt x="3346" y="3227"/>
                        <a:pt x="3358" y="3191"/>
                        <a:pt x="3370" y="3167"/>
                      </a:cubicBezTo>
                      <a:cubicBezTo>
                        <a:pt x="3370" y="3132"/>
                        <a:pt x="3370" y="3096"/>
                        <a:pt x="3370" y="3072"/>
                      </a:cubicBezTo>
                      <a:lnTo>
                        <a:pt x="3370" y="3060"/>
                      </a:lnTo>
                      <a:lnTo>
                        <a:pt x="3382" y="0"/>
                      </a:lnTo>
                      <a:cubicBezTo>
                        <a:pt x="3382" y="60"/>
                        <a:pt x="3382" y="119"/>
                        <a:pt x="3358" y="17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29">
                  <a:extLst>
                    <a:ext uri="{FF2B5EF4-FFF2-40B4-BE49-F238E27FC236}">
                      <a16:creationId xmlns:a16="http://schemas.microsoft.com/office/drawing/2014/main" id="{EFA0A3BA-244B-7402-7A49-F9C5C2169037}"/>
                    </a:ext>
                  </a:extLst>
                </p:cNvPr>
                <p:cNvSpPr/>
                <p:nvPr/>
              </p:nvSpPr>
              <p:spPr>
                <a:xfrm>
                  <a:off x="4497125" y="3170850"/>
                  <a:ext cx="92900" cy="4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6" h="1953" extrusionOk="0">
                      <a:moveTo>
                        <a:pt x="1864" y="0"/>
                      </a:moveTo>
                      <a:cubicBezTo>
                        <a:pt x="1432" y="0"/>
                        <a:pt x="1001" y="95"/>
                        <a:pt x="667" y="286"/>
                      </a:cubicBezTo>
                      <a:cubicBezTo>
                        <a:pt x="0" y="667"/>
                        <a:pt x="0" y="1286"/>
                        <a:pt x="667" y="1667"/>
                      </a:cubicBezTo>
                      <a:cubicBezTo>
                        <a:pt x="995" y="1857"/>
                        <a:pt x="1426" y="1953"/>
                        <a:pt x="1859" y="1953"/>
                      </a:cubicBezTo>
                      <a:cubicBezTo>
                        <a:pt x="2292" y="1953"/>
                        <a:pt x="2727" y="1857"/>
                        <a:pt x="3060" y="1667"/>
                      </a:cubicBezTo>
                      <a:cubicBezTo>
                        <a:pt x="3715" y="1286"/>
                        <a:pt x="3715" y="667"/>
                        <a:pt x="3060" y="286"/>
                      </a:cubicBezTo>
                      <a:cubicBezTo>
                        <a:pt x="2727" y="95"/>
                        <a:pt x="2295" y="0"/>
                        <a:pt x="1864" y="0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29">
                  <a:extLst>
                    <a:ext uri="{FF2B5EF4-FFF2-40B4-BE49-F238E27FC236}">
                      <a16:creationId xmlns:a16="http://schemas.microsoft.com/office/drawing/2014/main" id="{5ECC819C-CD41-624C-3D30-DC76E278CDD9}"/>
                    </a:ext>
                  </a:extLst>
                </p:cNvPr>
                <p:cNvSpPr/>
                <p:nvPr/>
              </p:nvSpPr>
              <p:spPr>
                <a:xfrm>
                  <a:off x="4484325" y="3079450"/>
                  <a:ext cx="117900" cy="14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5633" extrusionOk="0">
                      <a:moveTo>
                        <a:pt x="4692" y="263"/>
                      </a:moveTo>
                      <a:cubicBezTo>
                        <a:pt x="4692" y="275"/>
                        <a:pt x="4692" y="275"/>
                        <a:pt x="4692" y="287"/>
                      </a:cubicBezTo>
                      <a:cubicBezTo>
                        <a:pt x="4656" y="370"/>
                        <a:pt x="4620" y="441"/>
                        <a:pt x="4572" y="513"/>
                      </a:cubicBezTo>
                      <a:cubicBezTo>
                        <a:pt x="4561" y="525"/>
                        <a:pt x="4561" y="537"/>
                        <a:pt x="4549" y="549"/>
                      </a:cubicBezTo>
                      <a:cubicBezTo>
                        <a:pt x="4489" y="620"/>
                        <a:pt x="4430" y="691"/>
                        <a:pt x="4358" y="751"/>
                      </a:cubicBezTo>
                      <a:cubicBezTo>
                        <a:pt x="4311" y="799"/>
                        <a:pt x="4251" y="834"/>
                        <a:pt x="4191" y="870"/>
                      </a:cubicBezTo>
                      <a:cubicBezTo>
                        <a:pt x="4144" y="918"/>
                        <a:pt x="4096" y="941"/>
                        <a:pt x="4049" y="977"/>
                      </a:cubicBezTo>
                      <a:cubicBezTo>
                        <a:pt x="3941" y="1037"/>
                        <a:pt x="3822" y="1084"/>
                        <a:pt x="3715" y="1132"/>
                      </a:cubicBezTo>
                      <a:lnTo>
                        <a:pt x="3620" y="1168"/>
                      </a:lnTo>
                      <a:cubicBezTo>
                        <a:pt x="3549" y="1191"/>
                        <a:pt x="3477" y="1203"/>
                        <a:pt x="3406" y="1227"/>
                      </a:cubicBezTo>
                      <a:cubicBezTo>
                        <a:pt x="3334" y="1251"/>
                        <a:pt x="3251" y="1275"/>
                        <a:pt x="3168" y="1287"/>
                      </a:cubicBezTo>
                      <a:cubicBezTo>
                        <a:pt x="3084" y="1311"/>
                        <a:pt x="2977" y="1322"/>
                        <a:pt x="2882" y="1334"/>
                      </a:cubicBezTo>
                      <a:cubicBezTo>
                        <a:pt x="2858" y="1334"/>
                        <a:pt x="2834" y="1346"/>
                        <a:pt x="2810" y="1346"/>
                      </a:cubicBezTo>
                      <a:cubicBezTo>
                        <a:pt x="2679" y="1358"/>
                        <a:pt x="2548" y="1370"/>
                        <a:pt x="2417" y="1370"/>
                      </a:cubicBezTo>
                      <a:lnTo>
                        <a:pt x="2346" y="1370"/>
                      </a:lnTo>
                      <a:cubicBezTo>
                        <a:pt x="2215" y="1370"/>
                        <a:pt x="2096" y="1358"/>
                        <a:pt x="1965" y="1346"/>
                      </a:cubicBezTo>
                      <a:lnTo>
                        <a:pt x="1905" y="1346"/>
                      </a:lnTo>
                      <a:cubicBezTo>
                        <a:pt x="1775" y="1322"/>
                        <a:pt x="1644" y="1299"/>
                        <a:pt x="1524" y="1275"/>
                      </a:cubicBezTo>
                      <a:lnTo>
                        <a:pt x="1453" y="1263"/>
                      </a:lnTo>
                      <a:cubicBezTo>
                        <a:pt x="1346" y="1227"/>
                        <a:pt x="1239" y="1203"/>
                        <a:pt x="1132" y="1156"/>
                      </a:cubicBezTo>
                      <a:lnTo>
                        <a:pt x="1072" y="1144"/>
                      </a:lnTo>
                      <a:cubicBezTo>
                        <a:pt x="941" y="1096"/>
                        <a:pt x="822" y="1037"/>
                        <a:pt x="715" y="977"/>
                      </a:cubicBezTo>
                      <a:cubicBezTo>
                        <a:pt x="251" y="703"/>
                        <a:pt x="12" y="346"/>
                        <a:pt x="12" y="1"/>
                      </a:cubicBezTo>
                      <a:lnTo>
                        <a:pt x="0" y="4263"/>
                      </a:lnTo>
                      <a:cubicBezTo>
                        <a:pt x="0" y="4609"/>
                        <a:pt x="239" y="4966"/>
                        <a:pt x="703" y="5228"/>
                      </a:cubicBezTo>
                      <a:cubicBezTo>
                        <a:pt x="810" y="5299"/>
                        <a:pt x="917" y="5347"/>
                        <a:pt x="1036" y="5394"/>
                      </a:cubicBezTo>
                      <a:lnTo>
                        <a:pt x="1060" y="5406"/>
                      </a:lnTo>
                      <a:lnTo>
                        <a:pt x="1120" y="5418"/>
                      </a:lnTo>
                      <a:cubicBezTo>
                        <a:pt x="1191" y="5442"/>
                        <a:pt x="1251" y="5466"/>
                        <a:pt x="1322" y="5490"/>
                      </a:cubicBezTo>
                      <a:lnTo>
                        <a:pt x="1441" y="5525"/>
                      </a:lnTo>
                      <a:lnTo>
                        <a:pt x="1513" y="5537"/>
                      </a:lnTo>
                      <a:lnTo>
                        <a:pt x="1572" y="5549"/>
                      </a:lnTo>
                      <a:cubicBezTo>
                        <a:pt x="1644" y="5573"/>
                        <a:pt x="1715" y="5585"/>
                        <a:pt x="1810" y="5597"/>
                      </a:cubicBezTo>
                      <a:lnTo>
                        <a:pt x="1894" y="5597"/>
                      </a:lnTo>
                      <a:lnTo>
                        <a:pt x="1953" y="5609"/>
                      </a:lnTo>
                      <a:lnTo>
                        <a:pt x="2036" y="5621"/>
                      </a:lnTo>
                      <a:cubicBezTo>
                        <a:pt x="2108" y="5621"/>
                        <a:pt x="2179" y="5632"/>
                        <a:pt x="2263" y="5632"/>
                      </a:cubicBezTo>
                      <a:lnTo>
                        <a:pt x="2513" y="5632"/>
                      </a:lnTo>
                      <a:cubicBezTo>
                        <a:pt x="2596" y="5632"/>
                        <a:pt x="2679" y="5621"/>
                        <a:pt x="2775" y="5609"/>
                      </a:cubicBezTo>
                      <a:lnTo>
                        <a:pt x="2798" y="5609"/>
                      </a:lnTo>
                      <a:lnTo>
                        <a:pt x="2870" y="5609"/>
                      </a:lnTo>
                      <a:cubicBezTo>
                        <a:pt x="2941" y="5597"/>
                        <a:pt x="3001" y="5585"/>
                        <a:pt x="3072" y="5573"/>
                      </a:cubicBezTo>
                      <a:lnTo>
                        <a:pt x="3156" y="5549"/>
                      </a:lnTo>
                      <a:cubicBezTo>
                        <a:pt x="3239" y="5537"/>
                        <a:pt x="3310" y="5513"/>
                        <a:pt x="3394" y="5490"/>
                      </a:cubicBezTo>
                      <a:cubicBezTo>
                        <a:pt x="3429" y="5478"/>
                        <a:pt x="3477" y="5478"/>
                        <a:pt x="3513" y="5466"/>
                      </a:cubicBezTo>
                      <a:cubicBezTo>
                        <a:pt x="3560" y="5454"/>
                        <a:pt x="3572" y="5442"/>
                        <a:pt x="3608" y="5430"/>
                      </a:cubicBezTo>
                      <a:lnTo>
                        <a:pt x="3703" y="5394"/>
                      </a:lnTo>
                      <a:cubicBezTo>
                        <a:pt x="3810" y="5347"/>
                        <a:pt x="3930" y="5299"/>
                        <a:pt x="4037" y="5240"/>
                      </a:cubicBezTo>
                      <a:lnTo>
                        <a:pt x="4061" y="5228"/>
                      </a:lnTo>
                      <a:cubicBezTo>
                        <a:pt x="4108" y="5204"/>
                        <a:pt x="4132" y="5168"/>
                        <a:pt x="4180" y="5144"/>
                      </a:cubicBezTo>
                      <a:cubicBezTo>
                        <a:pt x="4239" y="5097"/>
                        <a:pt x="4287" y="5061"/>
                        <a:pt x="4346" y="5013"/>
                      </a:cubicBezTo>
                      <a:lnTo>
                        <a:pt x="4358" y="5001"/>
                      </a:lnTo>
                      <a:cubicBezTo>
                        <a:pt x="4418" y="4954"/>
                        <a:pt x="4465" y="4906"/>
                        <a:pt x="4501" y="4847"/>
                      </a:cubicBezTo>
                      <a:cubicBezTo>
                        <a:pt x="4513" y="4835"/>
                        <a:pt x="4525" y="4823"/>
                        <a:pt x="4537" y="4811"/>
                      </a:cubicBezTo>
                      <a:cubicBezTo>
                        <a:pt x="4537" y="4799"/>
                        <a:pt x="4549" y="4787"/>
                        <a:pt x="4561" y="4775"/>
                      </a:cubicBezTo>
                      <a:cubicBezTo>
                        <a:pt x="4572" y="4751"/>
                        <a:pt x="4584" y="4728"/>
                        <a:pt x="4596" y="4704"/>
                      </a:cubicBezTo>
                      <a:cubicBezTo>
                        <a:pt x="4632" y="4668"/>
                        <a:pt x="4644" y="4620"/>
                        <a:pt x="4668" y="4573"/>
                      </a:cubicBezTo>
                      <a:cubicBezTo>
                        <a:pt x="4668" y="4561"/>
                        <a:pt x="4668" y="4561"/>
                        <a:pt x="4668" y="4549"/>
                      </a:cubicBezTo>
                      <a:cubicBezTo>
                        <a:pt x="4668" y="4549"/>
                        <a:pt x="4668" y="4537"/>
                        <a:pt x="4668" y="4525"/>
                      </a:cubicBezTo>
                      <a:cubicBezTo>
                        <a:pt x="4668" y="4501"/>
                        <a:pt x="4680" y="4466"/>
                        <a:pt x="4692" y="4442"/>
                      </a:cubicBezTo>
                      <a:cubicBezTo>
                        <a:pt x="4703" y="4394"/>
                        <a:pt x="4703" y="4347"/>
                        <a:pt x="4703" y="4311"/>
                      </a:cubicBezTo>
                      <a:lnTo>
                        <a:pt x="4703" y="4287"/>
                      </a:lnTo>
                      <a:lnTo>
                        <a:pt x="4715" y="25"/>
                      </a:lnTo>
                      <a:cubicBezTo>
                        <a:pt x="4715" y="108"/>
                        <a:pt x="4703" y="179"/>
                        <a:pt x="4692" y="26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2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29">
                  <a:extLst>
                    <a:ext uri="{FF2B5EF4-FFF2-40B4-BE49-F238E27FC236}">
                      <a16:creationId xmlns:a16="http://schemas.microsoft.com/office/drawing/2014/main" id="{844B707D-FED5-1A79-6878-FD9257F59130}"/>
                    </a:ext>
                  </a:extLst>
                </p:cNvPr>
                <p:cNvSpPr/>
                <p:nvPr/>
              </p:nvSpPr>
              <p:spPr>
                <a:xfrm>
                  <a:off x="4478975" y="3045600"/>
                  <a:ext cx="12950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0" h="2741" extrusionOk="0">
                      <a:moveTo>
                        <a:pt x="2584" y="0"/>
                      </a:moveTo>
                      <a:cubicBezTo>
                        <a:pt x="1980" y="0"/>
                        <a:pt x="1375" y="134"/>
                        <a:pt x="917" y="402"/>
                      </a:cubicBezTo>
                      <a:cubicBezTo>
                        <a:pt x="0" y="938"/>
                        <a:pt x="12" y="1807"/>
                        <a:pt x="929" y="2343"/>
                      </a:cubicBezTo>
                      <a:cubicBezTo>
                        <a:pt x="1396" y="2606"/>
                        <a:pt x="2004" y="2740"/>
                        <a:pt x="2610" y="2740"/>
                      </a:cubicBezTo>
                      <a:cubicBezTo>
                        <a:pt x="3210" y="2740"/>
                        <a:pt x="3807" y="2609"/>
                        <a:pt x="4263" y="2343"/>
                      </a:cubicBezTo>
                      <a:cubicBezTo>
                        <a:pt x="5179" y="1807"/>
                        <a:pt x="5179" y="938"/>
                        <a:pt x="4251" y="402"/>
                      </a:cubicBezTo>
                      <a:cubicBezTo>
                        <a:pt x="3792" y="134"/>
                        <a:pt x="3188" y="0"/>
                        <a:pt x="2584" y="0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29">
                  <a:extLst>
                    <a:ext uri="{FF2B5EF4-FFF2-40B4-BE49-F238E27FC236}">
                      <a16:creationId xmlns:a16="http://schemas.microsoft.com/office/drawing/2014/main" id="{4EE678F8-89F9-01F9-AB4C-5F2C3B151E9B}"/>
                    </a:ext>
                  </a:extLst>
                </p:cNvPr>
                <p:cNvSpPr/>
                <p:nvPr/>
              </p:nvSpPr>
              <p:spPr>
                <a:xfrm>
                  <a:off x="4503375" y="3521084"/>
                  <a:ext cx="54200" cy="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73" extrusionOk="0">
                      <a:moveTo>
                        <a:pt x="943" y="0"/>
                      </a:moveTo>
                      <a:cubicBezTo>
                        <a:pt x="566" y="0"/>
                        <a:pt x="241" y="112"/>
                        <a:pt x="143" y="290"/>
                      </a:cubicBezTo>
                      <a:cubicBezTo>
                        <a:pt x="1" y="540"/>
                        <a:pt x="322" y="826"/>
                        <a:pt x="846" y="933"/>
                      </a:cubicBezTo>
                      <a:cubicBezTo>
                        <a:pt x="977" y="960"/>
                        <a:pt x="1109" y="972"/>
                        <a:pt x="1234" y="972"/>
                      </a:cubicBezTo>
                      <a:cubicBezTo>
                        <a:pt x="1612" y="972"/>
                        <a:pt x="1938" y="859"/>
                        <a:pt x="2036" y="671"/>
                      </a:cubicBezTo>
                      <a:cubicBezTo>
                        <a:pt x="2167" y="433"/>
                        <a:pt x="1846" y="147"/>
                        <a:pt x="1334" y="40"/>
                      </a:cubicBezTo>
                      <a:cubicBezTo>
                        <a:pt x="1202" y="13"/>
                        <a:pt x="1069" y="0"/>
                        <a:pt x="9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29">
                  <a:extLst>
                    <a:ext uri="{FF2B5EF4-FFF2-40B4-BE49-F238E27FC236}">
                      <a16:creationId xmlns:a16="http://schemas.microsoft.com/office/drawing/2014/main" id="{C7CF23FC-1C2C-E30D-0152-8FBA992001EE}"/>
                    </a:ext>
                  </a:extLst>
                </p:cNvPr>
                <p:cNvSpPr/>
                <p:nvPr/>
              </p:nvSpPr>
              <p:spPr>
                <a:xfrm>
                  <a:off x="4273275" y="3393400"/>
                  <a:ext cx="54200" cy="2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79" extrusionOk="0">
                      <a:moveTo>
                        <a:pt x="946" y="0"/>
                      </a:moveTo>
                      <a:cubicBezTo>
                        <a:pt x="568" y="0"/>
                        <a:pt x="242" y="114"/>
                        <a:pt x="144" y="302"/>
                      </a:cubicBezTo>
                      <a:cubicBezTo>
                        <a:pt x="1" y="552"/>
                        <a:pt x="322" y="837"/>
                        <a:pt x="846" y="944"/>
                      </a:cubicBezTo>
                      <a:cubicBezTo>
                        <a:pt x="974" y="968"/>
                        <a:pt x="1103" y="979"/>
                        <a:pt x="1226" y="979"/>
                      </a:cubicBezTo>
                      <a:cubicBezTo>
                        <a:pt x="1608" y="979"/>
                        <a:pt x="1938" y="872"/>
                        <a:pt x="2037" y="683"/>
                      </a:cubicBezTo>
                      <a:cubicBezTo>
                        <a:pt x="2168" y="433"/>
                        <a:pt x="1846" y="147"/>
                        <a:pt x="1334" y="40"/>
                      </a:cubicBezTo>
                      <a:cubicBezTo>
                        <a:pt x="1204" y="13"/>
                        <a:pt x="1072" y="0"/>
                        <a:pt x="94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29">
                  <a:extLst>
                    <a:ext uri="{FF2B5EF4-FFF2-40B4-BE49-F238E27FC236}">
                      <a16:creationId xmlns:a16="http://schemas.microsoft.com/office/drawing/2014/main" id="{127BDA5C-94DC-C292-5BC8-A21ADDE57C99}"/>
                    </a:ext>
                  </a:extLst>
                </p:cNvPr>
                <p:cNvSpPr/>
                <p:nvPr/>
              </p:nvSpPr>
              <p:spPr>
                <a:xfrm>
                  <a:off x="4024150" y="3251700"/>
                  <a:ext cx="54200" cy="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" h="980" extrusionOk="0">
                      <a:moveTo>
                        <a:pt x="945" y="1"/>
                      </a:moveTo>
                      <a:cubicBezTo>
                        <a:pt x="567" y="1"/>
                        <a:pt x="242" y="115"/>
                        <a:pt x="143" y="302"/>
                      </a:cubicBezTo>
                      <a:cubicBezTo>
                        <a:pt x="0" y="552"/>
                        <a:pt x="322" y="838"/>
                        <a:pt x="846" y="945"/>
                      </a:cubicBezTo>
                      <a:cubicBezTo>
                        <a:pt x="974" y="968"/>
                        <a:pt x="1102" y="980"/>
                        <a:pt x="1225" y="980"/>
                      </a:cubicBezTo>
                      <a:cubicBezTo>
                        <a:pt x="1607" y="980"/>
                        <a:pt x="1937" y="872"/>
                        <a:pt x="2036" y="683"/>
                      </a:cubicBezTo>
                      <a:cubicBezTo>
                        <a:pt x="2167" y="433"/>
                        <a:pt x="1846" y="147"/>
                        <a:pt x="1334" y="40"/>
                      </a:cubicBezTo>
                      <a:cubicBezTo>
                        <a:pt x="1203" y="13"/>
                        <a:pt x="1071" y="1"/>
                        <a:pt x="94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29">
                  <a:extLst>
                    <a:ext uri="{FF2B5EF4-FFF2-40B4-BE49-F238E27FC236}">
                      <a16:creationId xmlns:a16="http://schemas.microsoft.com/office/drawing/2014/main" id="{E0AFDDD8-3949-203F-15F9-2A1906BCF16D}"/>
                    </a:ext>
                  </a:extLst>
                </p:cNvPr>
                <p:cNvSpPr/>
                <p:nvPr/>
              </p:nvSpPr>
              <p:spPr>
                <a:xfrm>
                  <a:off x="3830494" y="2195581"/>
                  <a:ext cx="450975" cy="2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39" h="8407" extrusionOk="0">
                      <a:moveTo>
                        <a:pt x="7061" y="8407"/>
                      </a:moveTo>
                      <a:lnTo>
                        <a:pt x="18039" y="2025"/>
                      </a:lnTo>
                      <a:cubicBezTo>
                        <a:pt x="17932" y="1942"/>
                        <a:pt x="17812" y="1858"/>
                        <a:pt x="17705" y="1775"/>
                      </a:cubicBezTo>
                      <a:cubicBezTo>
                        <a:pt x="17598" y="1704"/>
                        <a:pt x="17479" y="1620"/>
                        <a:pt x="17372" y="1537"/>
                      </a:cubicBezTo>
                      <a:lnTo>
                        <a:pt x="17348" y="1525"/>
                      </a:lnTo>
                      <a:lnTo>
                        <a:pt x="17324" y="1513"/>
                      </a:lnTo>
                      <a:cubicBezTo>
                        <a:pt x="17229" y="1442"/>
                        <a:pt x="17134" y="1382"/>
                        <a:pt x="17027" y="1323"/>
                      </a:cubicBezTo>
                      <a:cubicBezTo>
                        <a:pt x="16920" y="1251"/>
                        <a:pt x="16812" y="1180"/>
                        <a:pt x="16705" y="1120"/>
                      </a:cubicBezTo>
                      <a:lnTo>
                        <a:pt x="16634" y="1073"/>
                      </a:lnTo>
                      <a:cubicBezTo>
                        <a:pt x="16550" y="1025"/>
                        <a:pt x="16455" y="977"/>
                        <a:pt x="16384" y="930"/>
                      </a:cubicBezTo>
                      <a:lnTo>
                        <a:pt x="16277" y="882"/>
                      </a:lnTo>
                      <a:lnTo>
                        <a:pt x="16158" y="822"/>
                      </a:lnTo>
                      <a:lnTo>
                        <a:pt x="16050" y="763"/>
                      </a:lnTo>
                      <a:lnTo>
                        <a:pt x="15896" y="692"/>
                      </a:lnTo>
                      <a:lnTo>
                        <a:pt x="15777" y="632"/>
                      </a:lnTo>
                      <a:lnTo>
                        <a:pt x="15729" y="608"/>
                      </a:lnTo>
                      <a:cubicBezTo>
                        <a:pt x="15622" y="561"/>
                        <a:pt x="15515" y="525"/>
                        <a:pt x="15407" y="477"/>
                      </a:cubicBezTo>
                      <a:cubicBezTo>
                        <a:pt x="15300" y="430"/>
                        <a:pt x="15193" y="394"/>
                        <a:pt x="15086" y="358"/>
                      </a:cubicBezTo>
                      <a:cubicBezTo>
                        <a:pt x="15074" y="358"/>
                        <a:pt x="15062" y="346"/>
                        <a:pt x="15050" y="346"/>
                      </a:cubicBezTo>
                      <a:lnTo>
                        <a:pt x="14931" y="311"/>
                      </a:lnTo>
                      <a:lnTo>
                        <a:pt x="14776" y="251"/>
                      </a:lnTo>
                      <a:lnTo>
                        <a:pt x="14693" y="227"/>
                      </a:lnTo>
                      <a:lnTo>
                        <a:pt x="14550" y="191"/>
                      </a:lnTo>
                      <a:lnTo>
                        <a:pt x="14443" y="168"/>
                      </a:lnTo>
                      <a:cubicBezTo>
                        <a:pt x="14407" y="156"/>
                        <a:pt x="14372" y="144"/>
                        <a:pt x="14336" y="144"/>
                      </a:cubicBezTo>
                      <a:lnTo>
                        <a:pt x="14193" y="108"/>
                      </a:lnTo>
                      <a:lnTo>
                        <a:pt x="14122" y="96"/>
                      </a:lnTo>
                      <a:cubicBezTo>
                        <a:pt x="14074" y="84"/>
                        <a:pt x="14038" y="72"/>
                        <a:pt x="13991" y="72"/>
                      </a:cubicBezTo>
                      <a:lnTo>
                        <a:pt x="13824" y="49"/>
                      </a:lnTo>
                      <a:lnTo>
                        <a:pt x="13764" y="37"/>
                      </a:lnTo>
                      <a:cubicBezTo>
                        <a:pt x="13729" y="37"/>
                        <a:pt x="13681" y="25"/>
                        <a:pt x="13633" y="25"/>
                      </a:cubicBezTo>
                      <a:lnTo>
                        <a:pt x="13467" y="1"/>
                      </a:lnTo>
                      <a:lnTo>
                        <a:pt x="13419" y="1"/>
                      </a:lnTo>
                      <a:lnTo>
                        <a:pt x="13300" y="1"/>
                      </a:lnTo>
                      <a:lnTo>
                        <a:pt x="13098" y="1"/>
                      </a:lnTo>
                      <a:lnTo>
                        <a:pt x="13038" y="1"/>
                      </a:lnTo>
                      <a:lnTo>
                        <a:pt x="12955" y="1"/>
                      </a:lnTo>
                      <a:cubicBezTo>
                        <a:pt x="12871" y="1"/>
                        <a:pt x="12788" y="1"/>
                        <a:pt x="12705" y="13"/>
                      </a:cubicBezTo>
                      <a:lnTo>
                        <a:pt x="12633" y="13"/>
                      </a:lnTo>
                      <a:lnTo>
                        <a:pt x="12574" y="13"/>
                      </a:lnTo>
                      <a:cubicBezTo>
                        <a:pt x="12455" y="25"/>
                        <a:pt x="12324" y="49"/>
                        <a:pt x="12205" y="72"/>
                      </a:cubicBezTo>
                      <a:lnTo>
                        <a:pt x="12169" y="72"/>
                      </a:lnTo>
                      <a:lnTo>
                        <a:pt x="12169" y="72"/>
                      </a:lnTo>
                      <a:cubicBezTo>
                        <a:pt x="12145" y="72"/>
                        <a:pt x="12121" y="84"/>
                        <a:pt x="12086" y="84"/>
                      </a:cubicBezTo>
                      <a:cubicBezTo>
                        <a:pt x="12014" y="108"/>
                        <a:pt x="11943" y="120"/>
                        <a:pt x="11871" y="144"/>
                      </a:cubicBezTo>
                      <a:lnTo>
                        <a:pt x="11764" y="180"/>
                      </a:lnTo>
                      <a:lnTo>
                        <a:pt x="11609" y="215"/>
                      </a:lnTo>
                      <a:lnTo>
                        <a:pt x="11574" y="239"/>
                      </a:lnTo>
                      <a:cubicBezTo>
                        <a:pt x="11502" y="263"/>
                        <a:pt x="11431" y="287"/>
                        <a:pt x="11371" y="322"/>
                      </a:cubicBezTo>
                      <a:lnTo>
                        <a:pt x="11264" y="358"/>
                      </a:lnTo>
                      <a:cubicBezTo>
                        <a:pt x="11169" y="406"/>
                        <a:pt x="11062" y="465"/>
                        <a:pt x="10966" y="513"/>
                      </a:cubicBezTo>
                      <a:lnTo>
                        <a:pt x="1" y="6883"/>
                      </a:lnTo>
                      <a:cubicBezTo>
                        <a:pt x="96" y="6835"/>
                        <a:pt x="191" y="6776"/>
                        <a:pt x="298" y="6740"/>
                      </a:cubicBezTo>
                      <a:lnTo>
                        <a:pt x="394" y="6692"/>
                      </a:lnTo>
                      <a:cubicBezTo>
                        <a:pt x="465" y="6668"/>
                        <a:pt x="537" y="6633"/>
                        <a:pt x="608" y="6609"/>
                      </a:cubicBezTo>
                      <a:cubicBezTo>
                        <a:pt x="679" y="6585"/>
                        <a:pt x="727" y="6573"/>
                        <a:pt x="787" y="6549"/>
                      </a:cubicBezTo>
                      <a:lnTo>
                        <a:pt x="894" y="6514"/>
                      </a:lnTo>
                      <a:cubicBezTo>
                        <a:pt x="965" y="6502"/>
                        <a:pt x="1037" y="6478"/>
                        <a:pt x="1120" y="6466"/>
                      </a:cubicBezTo>
                      <a:cubicBezTo>
                        <a:pt x="1144" y="6466"/>
                        <a:pt x="1168" y="6454"/>
                        <a:pt x="1191" y="6442"/>
                      </a:cubicBezTo>
                      <a:lnTo>
                        <a:pt x="1227" y="6442"/>
                      </a:lnTo>
                      <a:cubicBezTo>
                        <a:pt x="1346" y="6418"/>
                        <a:pt x="1477" y="6395"/>
                        <a:pt x="1596" y="6383"/>
                      </a:cubicBezTo>
                      <a:lnTo>
                        <a:pt x="1727" y="6371"/>
                      </a:lnTo>
                      <a:cubicBezTo>
                        <a:pt x="1810" y="6371"/>
                        <a:pt x="1894" y="6359"/>
                        <a:pt x="1977" y="6359"/>
                      </a:cubicBezTo>
                      <a:lnTo>
                        <a:pt x="2132" y="6359"/>
                      </a:lnTo>
                      <a:lnTo>
                        <a:pt x="2334" y="6359"/>
                      </a:lnTo>
                      <a:lnTo>
                        <a:pt x="2501" y="6371"/>
                      </a:lnTo>
                      <a:lnTo>
                        <a:pt x="2668" y="6383"/>
                      </a:lnTo>
                      <a:cubicBezTo>
                        <a:pt x="2727" y="6395"/>
                        <a:pt x="2799" y="6407"/>
                        <a:pt x="2858" y="6407"/>
                      </a:cubicBezTo>
                      <a:lnTo>
                        <a:pt x="3013" y="6442"/>
                      </a:lnTo>
                      <a:cubicBezTo>
                        <a:pt x="3084" y="6454"/>
                        <a:pt x="3156" y="6466"/>
                        <a:pt x="3227" y="6478"/>
                      </a:cubicBezTo>
                      <a:cubicBezTo>
                        <a:pt x="3275" y="6490"/>
                        <a:pt x="3311" y="6490"/>
                        <a:pt x="3358" y="6502"/>
                      </a:cubicBezTo>
                      <a:cubicBezTo>
                        <a:pt x="3430" y="6526"/>
                        <a:pt x="3513" y="6537"/>
                        <a:pt x="3585" y="6561"/>
                      </a:cubicBezTo>
                      <a:lnTo>
                        <a:pt x="3727" y="6597"/>
                      </a:lnTo>
                      <a:cubicBezTo>
                        <a:pt x="3799" y="6621"/>
                        <a:pt x="3882" y="6645"/>
                        <a:pt x="3966" y="6680"/>
                      </a:cubicBezTo>
                      <a:lnTo>
                        <a:pt x="4085" y="6716"/>
                      </a:lnTo>
                      <a:cubicBezTo>
                        <a:pt x="4323" y="6799"/>
                        <a:pt x="4561" y="6895"/>
                        <a:pt x="4811" y="7014"/>
                      </a:cubicBezTo>
                      <a:lnTo>
                        <a:pt x="4930" y="7061"/>
                      </a:lnTo>
                      <a:lnTo>
                        <a:pt x="5180" y="7192"/>
                      </a:lnTo>
                      <a:lnTo>
                        <a:pt x="5311" y="7264"/>
                      </a:lnTo>
                      <a:cubicBezTo>
                        <a:pt x="5430" y="7323"/>
                        <a:pt x="5549" y="7383"/>
                        <a:pt x="5656" y="7454"/>
                      </a:cubicBezTo>
                      <a:cubicBezTo>
                        <a:pt x="5894" y="7585"/>
                        <a:pt x="6121" y="7728"/>
                        <a:pt x="6347" y="7883"/>
                      </a:cubicBezTo>
                      <a:lnTo>
                        <a:pt x="6371" y="7895"/>
                      </a:lnTo>
                      <a:cubicBezTo>
                        <a:pt x="6609" y="8061"/>
                        <a:pt x="6835" y="8228"/>
                        <a:pt x="7061" y="840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29">
                  <a:extLst>
                    <a:ext uri="{FF2B5EF4-FFF2-40B4-BE49-F238E27FC236}">
                      <a16:creationId xmlns:a16="http://schemas.microsoft.com/office/drawing/2014/main" id="{76EA6BCB-1A87-9FF3-4D25-A418A41BB88F}"/>
                    </a:ext>
                  </a:extLst>
                </p:cNvPr>
                <p:cNvSpPr/>
                <p:nvPr/>
              </p:nvSpPr>
              <p:spPr>
                <a:xfrm>
                  <a:off x="4072794" y="1994081"/>
                  <a:ext cx="692375" cy="53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5" h="21265" extrusionOk="0">
                      <a:moveTo>
                        <a:pt x="8752" y="8787"/>
                      </a:moveTo>
                      <a:lnTo>
                        <a:pt x="8871" y="8882"/>
                      </a:lnTo>
                      <a:cubicBezTo>
                        <a:pt x="9109" y="9061"/>
                        <a:pt x="9335" y="9252"/>
                        <a:pt x="9561" y="9442"/>
                      </a:cubicBezTo>
                      <a:cubicBezTo>
                        <a:pt x="9597" y="9478"/>
                        <a:pt x="9633" y="9514"/>
                        <a:pt x="9680" y="9549"/>
                      </a:cubicBezTo>
                      <a:cubicBezTo>
                        <a:pt x="9906" y="9752"/>
                        <a:pt x="10133" y="9954"/>
                        <a:pt x="10359" y="10168"/>
                      </a:cubicBezTo>
                      <a:lnTo>
                        <a:pt x="10406" y="10216"/>
                      </a:lnTo>
                      <a:cubicBezTo>
                        <a:pt x="10633" y="10430"/>
                        <a:pt x="10847" y="10657"/>
                        <a:pt x="11061" y="10883"/>
                      </a:cubicBezTo>
                      <a:cubicBezTo>
                        <a:pt x="11085" y="10907"/>
                        <a:pt x="11109" y="10930"/>
                        <a:pt x="11133" y="10954"/>
                      </a:cubicBezTo>
                      <a:cubicBezTo>
                        <a:pt x="11347" y="11192"/>
                        <a:pt x="11561" y="11430"/>
                        <a:pt x="11764" y="11669"/>
                      </a:cubicBezTo>
                      <a:lnTo>
                        <a:pt x="11859" y="11776"/>
                      </a:lnTo>
                      <a:cubicBezTo>
                        <a:pt x="12061" y="12014"/>
                        <a:pt x="12252" y="12252"/>
                        <a:pt x="12442" y="12502"/>
                      </a:cubicBezTo>
                      <a:cubicBezTo>
                        <a:pt x="12490" y="12562"/>
                        <a:pt x="12538" y="12621"/>
                        <a:pt x="12573" y="12681"/>
                      </a:cubicBezTo>
                      <a:cubicBezTo>
                        <a:pt x="12704" y="12847"/>
                        <a:pt x="12835" y="13026"/>
                        <a:pt x="12966" y="13204"/>
                      </a:cubicBezTo>
                      <a:cubicBezTo>
                        <a:pt x="13062" y="13335"/>
                        <a:pt x="13157" y="13478"/>
                        <a:pt x="13264" y="13621"/>
                      </a:cubicBezTo>
                      <a:cubicBezTo>
                        <a:pt x="13407" y="13835"/>
                        <a:pt x="13550" y="14050"/>
                        <a:pt x="13681" y="14264"/>
                      </a:cubicBezTo>
                      <a:cubicBezTo>
                        <a:pt x="13716" y="14300"/>
                        <a:pt x="13740" y="14347"/>
                        <a:pt x="13764" y="14383"/>
                      </a:cubicBezTo>
                      <a:cubicBezTo>
                        <a:pt x="13931" y="14657"/>
                        <a:pt x="14097" y="14919"/>
                        <a:pt x="14252" y="15193"/>
                      </a:cubicBezTo>
                      <a:cubicBezTo>
                        <a:pt x="14324" y="15324"/>
                        <a:pt x="14395" y="15443"/>
                        <a:pt x="14467" y="15574"/>
                      </a:cubicBezTo>
                      <a:cubicBezTo>
                        <a:pt x="14574" y="15764"/>
                        <a:pt x="14681" y="15967"/>
                        <a:pt x="14788" y="16169"/>
                      </a:cubicBezTo>
                      <a:lnTo>
                        <a:pt x="14883" y="16348"/>
                      </a:lnTo>
                      <a:cubicBezTo>
                        <a:pt x="15026" y="16633"/>
                        <a:pt x="15169" y="16907"/>
                        <a:pt x="15288" y="17193"/>
                      </a:cubicBezTo>
                      <a:cubicBezTo>
                        <a:pt x="15312" y="17229"/>
                        <a:pt x="15324" y="17264"/>
                        <a:pt x="15348" y="17300"/>
                      </a:cubicBezTo>
                      <a:cubicBezTo>
                        <a:pt x="15479" y="17598"/>
                        <a:pt x="15610" y="17884"/>
                        <a:pt x="15729" y="18181"/>
                      </a:cubicBezTo>
                      <a:cubicBezTo>
                        <a:pt x="15740" y="18217"/>
                        <a:pt x="15752" y="18265"/>
                        <a:pt x="15776" y="18300"/>
                      </a:cubicBezTo>
                      <a:cubicBezTo>
                        <a:pt x="15883" y="18598"/>
                        <a:pt x="16002" y="18884"/>
                        <a:pt x="16110" y="19181"/>
                      </a:cubicBezTo>
                      <a:lnTo>
                        <a:pt x="16145" y="19312"/>
                      </a:lnTo>
                      <a:cubicBezTo>
                        <a:pt x="16252" y="19610"/>
                        <a:pt x="16348" y="19908"/>
                        <a:pt x="16431" y="20193"/>
                      </a:cubicBezTo>
                      <a:cubicBezTo>
                        <a:pt x="16443" y="20241"/>
                        <a:pt x="16455" y="20289"/>
                        <a:pt x="16479" y="20324"/>
                      </a:cubicBezTo>
                      <a:cubicBezTo>
                        <a:pt x="16562" y="20646"/>
                        <a:pt x="16645" y="20955"/>
                        <a:pt x="16729" y="21265"/>
                      </a:cubicBezTo>
                      <a:lnTo>
                        <a:pt x="27694" y="14895"/>
                      </a:lnTo>
                      <a:cubicBezTo>
                        <a:pt x="27682" y="14836"/>
                        <a:pt x="27671" y="14788"/>
                        <a:pt x="27659" y="14728"/>
                      </a:cubicBezTo>
                      <a:cubicBezTo>
                        <a:pt x="27611" y="14562"/>
                        <a:pt x="27563" y="14383"/>
                        <a:pt x="27504" y="14205"/>
                      </a:cubicBezTo>
                      <a:cubicBezTo>
                        <a:pt x="27492" y="14121"/>
                        <a:pt x="27456" y="14038"/>
                        <a:pt x="27432" y="13955"/>
                      </a:cubicBezTo>
                      <a:cubicBezTo>
                        <a:pt x="27421" y="13907"/>
                        <a:pt x="27409" y="13859"/>
                        <a:pt x="27397" y="13824"/>
                      </a:cubicBezTo>
                      <a:cubicBezTo>
                        <a:pt x="27385" y="13776"/>
                        <a:pt x="27373" y="13716"/>
                        <a:pt x="27349" y="13669"/>
                      </a:cubicBezTo>
                      <a:cubicBezTo>
                        <a:pt x="27301" y="13490"/>
                        <a:pt x="27242" y="13324"/>
                        <a:pt x="27182" y="13145"/>
                      </a:cubicBezTo>
                      <a:cubicBezTo>
                        <a:pt x="27159" y="13073"/>
                        <a:pt x="27135" y="13002"/>
                        <a:pt x="27111" y="12931"/>
                      </a:cubicBezTo>
                      <a:cubicBezTo>
                        <a:pt x="27099" y="12895"/>
                        <a:pt x="27087" y="12847"/>
                        <a:pt x="27063" y="12800"/>
                      </a:cubicBezTo>
                      <a:cubicBezTo>
                        <a:pt x="27051" y="12764"/>
                        <a:pt x="27028" y="12692"/>
                        <a:pt x="27004" y="12633"/>
                      </a:cubicBezTo>
                      <a:cubicBezTo>
                        <a:pt x="26944" y="12466"/>
                        <a:pt x="26885" y="12300"/>
                        <a:pt x="26825" y="12145"/>
                      </a:cubicBezTo>
                      <a:cubicBezTo>
                        <a:pt x="26789" y="12073"/>
                        <a:pt x="26766" y="11990"/>
                        <a:pt x="26730" y="11919"/>
                      </a:cubicBezTo>
                      <a:cubicBezTo>
                        <a:pt x="26718" y="11883"/>
                        <a:pt x="26706" y="11847"/>
                        <a:pt x="26682" y="11811"/>
                      </a:cubicBezTo>
                      <a:cubicBezTo>
                        <a:pt x="26670" y="11764"/>
                        <a:pt x="26647" y="11704"/>
                        <a:pt x="26623" y="11657"/>
                      </a:cubicBezTo>
                      <a:cubicBezTo>
                        <a:pt x="26563" y="11502"/>
                        <a:pt x="26492" y="11335"/>
                        <a:pt x="26420" y="11180"/>
                      </a:cubicBezTo>
                      <a:cubicBezTo>
                        <a:pt x="26385" y="11097"/>
                        <a:pt x="26349" y="11014"/>
                        <a:pt x="26313" y="10930"/>
                      </a:cubicBezTo>
                      <a:lnTo>
                        <a:pt x="26254" y="10811"/>
                      </a:lnTo>
                      <a:lnTo>
                        <a:pt x="26194" y="10692"/>
                      </a:lnTo>
                      <a:cubicBezTo>
                        <a:pt x="26123" y="10514"/>
                        <a:pt x="26039" y="10347"/>
                        <a:pt x="25956" y="10180"/>
                      </a:cubicBezTo>
                      <a:cubicBezTo>
                        <a:pt x="25920" y="10109"/>
                        <a:pt x="25885" y="10037"/>
                        <a:pt x="25849" y="9978"/>
                      </a:cubicBezTo>
                      <a:cubicBezTo>
                        <a:pt x="25813" y="9906"/>
                        <a:pt x="25777" y="9847"/>
                        <a:pt x="25754" y="9787"/>
                      </a:cubicBezTo>
                      <a:cubicBezTo>
                        <a:pt x="25718" y="9728"/>
                        <a:pt x="25682" y="9644"/>
                        <a:pt x="25646" y="9573"/>
                      </a:cubicBezTo>
                      <a:cubicBezTo>
                        <a:pt x="25575" y="9442"/>
                        <a:pt x="25492" y="9323"/>
                        <a:pt x="25432" y="9192"/>
                      </a:cubicBezTo>
                      <a:cubicBezTo>
                        <a:pt x="25361" y="9061"/>
                        <a:pt x="25289" y="8942"/>
                        <a:pt x="25218" y="8823"/>
                      </a:cubicBezTo>
                      <a:cubicBezTo>
                        <a:pt x="25194" y="8787"/>
                        <a:pt x="25182" y="8740"/>
                        <a:pt x="25158" y="8704"/>
                      </a:cubicBezTo>
                      <a:cubicBezTo>
                        <a:pt x="25015" y="8478"/>
                        <a:pt x="24873" y="8240"/>
                        <a:pt x="24730" y="8013"/>
                      </a:cubicBezTo>
                      <a:cubicBezTo>
                        <a:pt x="24706" y="7966"/>
                        <a:pt x="24670" y="7930"/>
                        <a:pt x="24646" y="7882"/>
                      </a:cubicBezTo>
                      <a:cubicBezTo>
                        <a:pt x="24551" y="7728"/>
                        <a:pt x="24444" y="7573"/>
                        <a:pt x="24349" y="7418"/>
                      </a:cubicBezTo>
                      <a:cubicBezTo>
                        <a:pt x="24313" y="7358"/>
                        <a:pt x="24265" y="7299"/>
                        <a:pt x="24230" y="7239"/>
                      </a:cubicBezTo>
                      <a:cubicBezTo>
                        <a:pt x="24134" y="7097"/>
                        <a:pt x="24027" y="6966"/>
                        <a:pt x="23932" y="6823"/>
                      </a:cubicBezTo>
                      <a:cubicBezTo>
                        <a:pt x="23861" y="6739"/>
                        <a:pt x="23801" y="6644"/>
                        <a:pt x="23741" y="6549"/>
                      </a:cubicBezTo>
                      <a:cubicBezTo>
                        <a:pt x="23670" y="6466"/>
                        <a:pt x="23611" y="6382"/>
                        <a:pt x="23539" y="6299"/>
                      </a:cubicBezTo>
                      <a:cubicBezTo>
                        <a:pt x="23503" y="6239"/>
                        <a:pt x="23456" y="6180"/>
                        <a:pt x="23408" y="6120"/>
                      </a:cubicBezTo>
                      <a:cubicBezTo>
                        <a:pt x="23372" y="6073"/>
                        <a:pt x="23349" y="6037"/>
                        <a:pt x="23313" y="5989"/>
                      </a:cubicBezTo>
                      <a:cubicBezTo>
                        <a:pt x="23182" y="5834"/>
                        <a:pt x="23051" y="5668"/>
                        <a:pt x="22920" y="5513"/>
                      </a:cubicBezTo>
                      <a:lnTo>
                        <a:pt x="22825" y="5406"/>
                      </a:lnTo>
                      <a:cubicBezTo>
                        <a:pt x="22801" y="5370"/>
                        <a:pt x="22765" y="5323"/>
                        <a:pt x="22729" y="5287"/>
                      </a:cubicBezTo>
                      <a:cubicBezTo>
                        <a:pt x="22670" y="5215"/>
                        <a:pt x="22598" y="5144"/>
                        <a:pt x="22539" y="5061"/>
                      </a:cubicBezTo>
                      <a:cubicBezTo>
                        <a:pt x="22408" y="4906"/>
                        <a:pt x="22277" y="4763"/>
                        <a:pt x="22146" y="4620"/>
                      </a:cubicBezTo>
                      <a:lnTo>
                        <a:pt x="22098" y="4584"/>
                      </a:lnTo>
                      <a:lnTo>
                        <a:pt x="22027" y="4513"/>
                      </a:lnTo>
                      <a:cubicBezTo>
                        <a:pt x="21932" y="4406"/>
                        <a:pt x="21836" y="4299"/>
                        <a:pt x="21729" y="4191"/>
                      </a:cubicBezTo>
                      <a:cubicBezTo>
                        <a:pt x="21634" y="4096"/>
                        <a:pt x="21491" y="3953"/>
                        <a:pt x="21372" y="3834"/>
                      </a:cubicBezTo>
                      <a:cubicBezTo>
                        <a:pt x="21360" y="3822"/>
                        <a:pt x="21348" y="3810"/>
                        <a:pt x="21325" y="3799"/>
                      </a:cubicBezTo>
                      <a:cubicBezTo>
                        <a:pt x="21325" y="3787"/>
                        <a:pt x="21313" y="3787"/>
                        <a:pt x="21313" y="3775"/>
                      </a:cubicBezTo>
                      <a:cubicBezTo>
                        <a:pt x="21158" y="3632"/>
                        <a:pt x="21015" y="3501"/>
                        <a:pt x="20860" y="3370"/>
                      </a:cubicBezTo>
                      <a:cubicBezTo>
                        <a:pt x="20789" y="3298"/>
                        <a:pt x="20717" y="3239"/>
                        <a:pt x="20646" y="3167"/>
                      </a:cubicBezTo>
                      <a:lnTo>
                        <a:pt x="20527" y="3072"/>
                      </a:lnTo>
                      <a:lnTo>
                        <a:pt x="20420" y="2977"/>
                      </a:lnTo>
                      <a:cubicBezTo>
                        <a:pt x="20265" y="2846"/>
                        <a:pt x="20122" y="2727"/>
                        <a:pt x="19967" y="2608"/>
                      </a:cubicBezTo>
                      <a:lnTo>
                        <a:pt x="19836" y="2513"/>
                      </a:lnTo>
                      <a:lnTo>
                        <a:pt x="19717" y="2417"/>
                      </a:lnTo>
                      <a:cubicBezTo>
                        <a:pt x="19658" y="2370"/>
                        <a:pt x="19586" y="2322"/>
                        <a:pt x="19527" y="2263"/>
                      </a:cubicBezTo>
                      <a:cubicBezTo>
                        <a:pt x="19372" y="2167"/>
                        <a:pt x="19241" y="2060"/>
                        <a:pt x="19098" y="1965"/>
                      </a:cubicBezTo>
                      <a:lnTo>
                        <a:pt x="19003" y="1905"/>
                      </a:lnTo>
                      <a:lnTo>
                        <a:pt x="18908" y="1846"/>
                      </a:lnTo>
                      <a:cubicBezTo>
                        <a:pt x="18824" y="1786"/>
                        <a:pt x="18741" y="1727"/>
                        <a:pt x="18658" y="1679"/>
                      </a:cubicBezTo>
                      <a:cubicBezTo>
                        <a:pt x="18527" y="1584"/>
                        <a:pt x="18384" y="1501"/>
                        <a:pt x="18241" y="1417"/>
                      </a:cubicBezTo>
                      <a:lnTo>
                        <a:pt x="18146" y="1358"/>
                      </a:lnTo>
                      <a:cubicBezTo>
                        <a:pt x="18038" y="1298"/>
                        <a:pt x="17931" y="1239"/>
                        <a:pt x="17824" y="1179"/>
                      </a:cubicBezTo>
                      <a:cubicBezTo>
                        <a:pt x="17776" y="1155"/>
                        <a:pt x="17741" y="1143"/>
                        <a:pt x="17693" y="1120"/>
                      </a:cubicBezTo>
                      <a:lnTo>
                        <a:pt x="17538" y="1036"/>
                      </a:lnTo>
                      <a:lnTo>
                        <a:pt x="17407" y="965"/>
                      </a:lnTo>
                      <a:cubicBezTo>
                        <a:pt x="17336" y="929"/>
                        <a:pt x="17276" y="905"/>
                        <a:pt x="17205" y="870"/>
                      </a:cubicBezTo>
                      <a:lnTo>
                        <a:pt x="17062" y="798"/>
                      </a:lnTo>
                      <a:lnTo>
                        <a:pt x="17003" y="774"/>
                      </a:lnTo>
                      <a:cubicBezTo>
                        <a:pt x="16860" y="715"/>
                        <a:pt x="16729" y="655"/>
                        <a:pt x="16598" y="608"/>
                      </a:cubicBezTo>
                      <a:lnTo>
                        <a:pt x="16598" y="608"/>
                      </a:lnTo>
                      <a:cubicBezTo>
                        <a:pt x="16455" y="548"/>
                        <a:pt x="16324" y="501"/>
                        <a:pt x="16193" y="453"/>
                      </a:cubicBezTo>
                      <a:lnTo>
                        <a:pt x="16133" y="441"/>
                      </a:lnTo>
                      <a:lnTo>
                        <a:pt x="15991" y="393"/>
                      </a:lnTo>
                      <a:lnTo>
                        <a:pt x="15788" y="322"/>
                      </a:lnTo>
                      <a:lnTo>
                        <a:pt x="15681" y="298"/>
                      </a:lnTo>
                      <a:lnTo>
                        <a:pt x="15502" y="250"/>
                      </a:lnTo>
                      <a:lnTo>
                        <a:pt x="15371" y="203"/>
                      </a:lnTo>
                      <a:lnTo>
                        <a:pt x="15217" y="179"/>
                      </a:lnTo>
                      <a:lnTo>
                        <a:pt x="15038" y="131"/>
                      </a:lnTo>
                      <a:lnTo>
                        <a:pt x="14943" y="120"/>
                      </a:lnTo>
                      <a:lnTo>
                        <a:pt x="14788" y="84"/>
                      </a:lnTo>
                      <a:cubicBezTo>
                        <a:pt x="14717" y="84"/>
                        <a:pt x="14645" y="60"/>
                        <a:pt x="14586" y="60"/>
                      </a:cubicBezTo>
                      <a:lnTo>
                        <a:pt x="14502" y="48"/>
                      </a:lnTo>
                      <a:lnTo>
                        <a:pt x="14347" y="24"/>
                      </a:lnTo>
                      <a:lnTo>
                        <a:pt x="14121" y="0"/>
                      </a:lnTo>
                      <a:lnTo>
                        <a:pt x="14062" y="0"/>
                      </a:lnTo>
                      <a:lnTo>
                        <a:pt x="13907" y="0"/>
                      </a:lnTo>
                      <a:cubicBezTo>
                        <a:pt x="13824" y="0"/>
                        <a:pt x="13740" y="0"/>
                        <a:pt x="13657" y="0"/>
                      </a:cubicBezTo>
                      <a:lnTo>
                        <a:pt x="13585" y="0"/>
                      </a:lnTo>
                      <a:lnTo>
                        <a:pt x="13478" y="0"/>
                      </a:lnTo>
                      <a:cubicBezTo>
                        <a:pt x="13371" y="0"/>
                        <a:pt x="13264" y="0"/>
                        <a:pt x="13157" y="12"/>
                      </a:cubicBezTo>
                      <a:lnTo>
                        <a:pt x="13062" y="12"/>
                      </a:lnTo>
                      <a:cubicBezTo>
                        <a:pt x="13038" y="12"/>
                        <a:pt x="13014" y="24"/>
                        <a:pt x="12990" y="24"/>
                      </a:cubicBezTo>
                      <a:cubicBezTo>
                        <a:pt x="12835" y="36"/>
                        <a:pt x="12681" y="60"/>
                        <a:pt x="12526" y="84"/>
                      </a:cubicBezTo>
                      <a:lnTo>
                        <a:pt x="12478" y="84"/>
                      </a:lnTo>
                      <a:lnTo>
                        <a:pt x="12478" y="84"/>
                      </a:lnTo>
                      <a:cubicBezTo>
                        <a:pt x="12442" y="84"/>
                        <a:pt x="12407" y="108"/>
                        <a:pt x="12383" y="108"/>
                      </a:cubicBezTo>
                      <a:cubicBezTo>
                        <a:pt x="12288" y="131"/>
                        <a:pt x="12192" y="155"/>
                        <a:pt x="12097" y="179"/>
                      </a:cubicBezTo>
                      <a:lnTo>
                        <a:pt x="11966" y="227"/>
                      </a:lnTo>
                      <a:cubicBezTo>
                        <a:pt x="11895" y="239"/>
                        <a:pt x="11835" y="262"/>
                        <a:pt x="11776" y="286"/>
                      </a:cubicBezTo>
                      <a:lnTo>
                        <a:pt x="11740" y="298"/>
                      </a:lnTo>
                      <a:cubicBezTo>
                        <a:pt x="11645" y="334"/>
                        <a:pt x="11561" y="370"/>
                        <a:pt x="11466" y="405"/>
                      </a:cubicBezTo>
                      <a:lnTo>
                        <a:pt x="11347" y="465"/>
                      </a:lnTo>
                      <a:cubicBezTo>
                        <a:pt x="11216" y="524"/>
                        <a:pt x="11085" y="584"/>
                        <a:pt x="10966" y="655"/>
                      </a:cubicBezTo>
                      <a:lnTo>
                        <a:pt x="10966" y="655"/>
                      </a:lnTo>
                      <a:lnTo>
                        <a:pt x="0" y="7037"/>
                      </a:lnTo>
                      <a:cubicBezTo>
                        <a:pt x="119" y="6966"/>
                        <a:pt x="250" y="6894"/>
                        <a:pt x="370" y="6835"/>
                      </a:cubicBezTo>
                      <a:lnTo>
                        <a:pt x="500" y="6787"/>
                      </a:lnTo>
                      <a:cubicBezTo>
                        <a:pt x="596" y="6739"/>
                        <a:pt x="679" y="6704"/>
                        <a:pt x="774" y="6668"/>
                      </a:cubicBezTo>
                      <a:cubicBezTo>
                        <a:pt x="858" y="6644"/>
                        <a:pt x="917" y="6620"/>
                        <a:pt x="989" y="6596"/>
                      </a:cubicBezTo>
                      <a:lnTo>
                        <a:pt x="1132" y="6561"/>
                      </a:lnTo>
                      <a:cubicBezTo>
                        <a:pt x="1227" y="6525"/>
                        <a:pt x="1322" y="6513"/>
                        <a:pt x="1417" y="6489"/>
                      </a:cubicBezTo>
                      <a:cubicBezTo>
                        <a:pt x="1441" y="6477"/>
                        <a:pt x="1477" y="6466"/>
                        <a:pt x="1501" y="6466"/>
                      </a:cubicBezTo>
                      <a:lnTo>
                        <a:pt x="1560" y="6454"/>
                      </a:lnTo>
                      <a:cubicBezTo>
                        <a:pt x="1703" y="6430"/>
                        <a:pt x="1870" y="6406"/>
                        <a:pt x="2024" y="6382"/>
                      </a:cubicBezTo>
                      <a:lnTo>
                        <a:pt x="2191" y="6370"/>
                      </a:lnTo>
                      <a:cubicBezTo>
                        <a:pt x="2298" y="6370"/>
                        <a:pt x="2405" y="6358"/>
                        <a:pt x="2513" y="6358"/>
                      </a:cubicBezTo>
                      <a:lnTo>
                        <a:pt x="2691" y="6358"/>
                      </a:lnTo>
                      <a:lnTo>
                        <a:pt x="2941" y="6358"/>
                      </a:lnTo>
                      <a:cubicBezTo>
                        <a:pt x="3037" y="6358"/>
                        <a:pt x="3084" y="6358"/>
                        <a:pt x="3156" y="6370"/>
                      </a:cubicBezTo>
                      <a:cubicBezTo>
                        <a:pt x="3227" y="6382"/>
                        <a:pt x="3298" y="6382"/>
                        <a:pt x="3370" y="6394"/>
                      </a:cubicBezTo>
                      <a:lnTo>
                        <a:pt x="3608" y="6418"/>
                      </a:lnTo>
                      <a:lnTo>
                        <a:pt x="3810" y="6454"/>
                      </a:lnTo>
                      <a:cubicBezTo>
                        <a:pt x="3894" y="6466"/>
                        <a:pt x="3989" y="6489"/>
                        <a:pt x="4072" y="6501"/>
                      </a:cubicBezTo>
                      <a:cubicBezTo>
                        <a:pt x="4132" y="6513"/>
                        <a:pt x="4191" y="6525"/>
                        <a:pt x="4251" y="6549"/>
                      </a:cubicBezTo>
                      <a:cubicBezTo>
                        <a:pt x="4346" y="6561"/>
                        <a:pt x="4430" y="6585"/>
                        <a:pt x="4525" y="6608"/>
                      </a:cubicBezTo>
                      <a:lnTo>
                        <a:pt x="4703" y="6656"/>
                      </a:lnTo>
                      <a:cubicBezTo>
                        <a:pt x="4811" y="6692"/>
                        <a:pt x="4906" y="6727"/>
                        <a:pt x="5013" y="6751"/>
                      </a:cubicBezTo>
                      <a:lnTo>
                        <a:pt x="5156" y="6799"/>
                      </a:lnTo>
                      <a:cubicBezTo>
                        <a:pt x="5311" y="6858"/>
                        <a:pt x="5453" y="6906"/>
                        <a:pt x="5620" y="6977"/>
                      </a:cubicBezTo>
                      <a:lnTo>
                        <a:pt x="5620" y="6977"/>
                      </a:lnTo>
                      <a:cubicBezTo>
                        <a:pt x="5763" y="7037"/>
                        <a:pt x="5918" y="7097"/>
                        <a:pt x="6085" y="7168"/>
                      </a:cubicBezTo>
                      <a:cubicBezTo>
                        <a:pt x="6132" y="7192"/>
                        <a:pt x="6180" y="7216"/>
                        <a:pt x="6227" y="7239"/>
                      </a:cubicBezTo>
                      <a:cubicBezTo>
                        <a:pt x="6335" y="7287"/>
                        <a:pt x="6442" y="7347"/>
                        <a:pt x="6561" y="7394"/>
                      </a:cubicBezTo>
                      <a:lnTo>
                        <a:pt x="6716" y="7489"/>
                      </a:lnTo>
                      <a:cubicBezTo>
                        <a:pt x="6870" y="7561"/>
                        <a:pt x="7013" y="7632"/>
                        <a:pt x="7168" y="7728"/>
                      </a:cubicBezTo>
                      <a:cubicBezTo>
                        <a:pt x="7430" y="7870"/>
                        <a:pt x="7680" y="8037"/>
                        <a:pt x="7942" y="8204"/>
                      </a:cubicBezTo>
                      <a:lnTo>
                        <a:pt x="8037" y="8275"/>
                      </a:lnTo>
                      <a:cubicBezTo>
                        <a:pt x="8275" y="8454"/>
                        <a:pt x="8513" y="8621"/>
                        <a:pt x="8752" y="878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29">
                  <a:extLst>
                    <a:ext uri="{FF2B5EF4-FFF2-40B4-BE49-F238E27FC236}">
                      <a16:creationId xmlns:a16="http://schemas.microsoft.com/office/drawing/2014/main" id="{C47CF653-DEEB-C1E1-F7F1-CAF19CD82B54}"/>
                    </a:ext>
                  </a:extLst>
                </p:cNvPr>
                <p:cNvSpPr/>
                <p:nvPr/>
              </p:nvSpPr>
              <p:spPr>
                <a:xfrm>
                  <a:off x="4490694" y="2357950"/>
                  <a:ext cx="520925" cy="54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37" h="21682" extrusionOk="0">
                      <a:moveTo>
                        <a:pt x="20837" y="13978"/>
                      </a:moveTo>
                      <a:cubicBezTo>
                        <a:pt x="20837" y="13847"/>
                        <a:pt x="20825" y="13728"/>
                        <a:pt x="20813" y="13597"/>
                      </a:cubicBezTo>
                      <a:cubicBezTo>
                        <a:pt x="20813" y="13478"/>
                        <a:pt x="20801" y="13347"/>
                        <a:pt x="20789" y="13216"/>
                      </a:cubicBezTo>
                      <a:cubicBezTo>
                        <a:pt x="20777" y="13097"/>
                        <a:pt x="20753" y="12966"/>
                        <a:pt x="20741" y="12835"/>
                      </a:cubicBezTo>
                      <a:cubicBezTo>
                        <a:pt x="20730" y="12716"/>
                        <a:pt x="20706" y="12585"/>
                        <a:pt x="20682" y="12454"/>
                      </a:cubicBezTo>
                      <a:cubicBezTo>
                        <a:pt x="20670" y="12323"/>
                        <a:pt x="20646" y="12192"/>
                        <a:pt x="20622" y="12049"/>
                      </a:cubicBezTo>
                      <a:cubicBezTo>
                        <a:pt x="20599" y="11918"/>
                        <a:pt x="20563" y="11787"/>
                        <a:pt x="20539" y="11644"/>
                      </a:cubicBezTo>
                      <a:cubicBezTo>
                        <a:pt x="20503" y="11513"/>
                        <a:pt x="20480" y="11371"/>
                        <a:pt x="20444" y="11240"/>
                      </a:cubicBezTo>
                      <a:cubicBezTo>
                        <a:pt x="20408" y="11109"/>
                        <a:pt x="20372" y="10966"/>
                        <a:pt x="20337" y="10823"/>
                      </a:cubicBezTo>
                      <a:cubicBezTo>
                        <a:pt x="20289" y="10692"/>
                        <a:pt x="20253" y="10549"/>
                        <a:pt x="20218" y="10418"/>
                      </a:cubicBezTo>
                      <a:cubicBezTo>
                        <a:pt x="20170" y="10275"/>
                        <a:pt x="20122" y="10144"/>
                        <a:pt x="20087" y="10013"/>
                      </a:cubicBezTo>
                      <a:cubicBezTo>
                        <a:pt x="20039" y="9882"/>
                        <a:pt x="19991" y="9751"/>
                        <a:pt x="19944" y="9620"/>
                      </a:cubicBezTo>
                      <a:cubicBezTo>
                        <a:pt x="19896" y="9477"/>
                        <a:pt x="19849" y="9358"/>
                        <a:pt x="19801" y="9227"/>
                      </a:cubicBezTo>
                      <a:cubicBezTo>
                        <a:pt x="19741" y="9108"/>
                        <a:pt x="19694" y="8977"/>
                        <a:pt x="19646" y="8858"/>
                      </a:cubicBezTo>
                      <a:cubicBezTo>
                        <a:pt x="19598" y="8727"/>
                        <a:pt x="19539" y="8608"/>
                        <a:pt x="19491" y="8477"/>
                      </a:cubicBezTo>
                      <a:cubicBezTo>
                        <a:pt x="19432" y="8358"/>
                        <a:pt x="19372" y="8227"/>
                        <a:pt x="19313" y="8108"/>
                      </a:cubicBezTo>
                      <a:cubicBezTo>
                        <a:pt x="19253" y="7977"/>
                        <a:pt x="19182" y="7834"/>
                        <a:pt x="19122" y="7692"/>
                      </a:cubicBezTo>
                      <a:cubicBezTo>
                        <a:pt x="19051" y="7561"/>
                        <a:pt x="18956" y="7382"/>
                        <a:pt x="18872" y="7227"/>
                      </a:cubicBezTo>
                      <a:cubicBezTo>
                        <a:pt x="18753" y="7001"/>
                        <a:pt x="18622" y="6763"/>
                        <a:pt x="18491" y="6537"/>
                      </a:cubicBezTo>
                      <a:cubicBezTo>
                        <a:pt x="18313" y="6227"/>
                        <a:pt x="18110" y="5918"/>
                        <a:pt x="17920" y="5620"/>
                      </a:cubicBezTo>
                      <a:cubicBezTo>
                        <a:pt x="17753" y="5382"/>
                        <a:pt x="17586" y="5144"/>
                        <a:pt x="17420" y="4917"/>
                      </a:cubicBezTo>
                      <a:cubicBezTo>
                        <a:pt x="17301" y="4763"/>
                        <a:pt x="17193" y="4608"/>
                        <a:pt x="17074" y="4465"/>
                      </a:cubicBezTo>
                      <a:cubicBezTo>
                        <a:pt x="16979" y="4334"/>
                        <a:pt x="16872" y="4215"/>
                        <a:pt x="16777" y="4096"/>
                      </a:cubicBezTo>
                      <a:cubicBezTo>
                        <a:pt x="16670" y="3965"/>
                        <a:pt x="16574" y="3858"/>
                        <a:pt x="16479" y="3739"/>
                      </a:cubicBezTo>
                      <a:cubicBezTo>
                        <a:pt x="16372" y="3620"/>
                        <a:pt x="16277" y="3512"/>
                        <a:pt x="16181" y="3405"/>
                      </a:cubicBezTo>
                      <a:cubicBezTo>
                        <a:pt x="16086" y="3298"/>
                        <a:pt x="15967" y="3179"/>
                        <a:pt x="15860" y="3072"/>
                      </a:cubicBezTo>
                      <a:cubicBezTo>
                        <a:pt x="15753" y="2965"/>
                        <a:pt x="15646" y="2846"/>
                        <a:pt x="15527" y="2750"/>
                      </a:cubicBezTo>
                      <a:cubicBezTo>
                        <a:pt x="15419" y="2643"/>
                        <a:pt x="15300" y="2536"/>
                        <a:pt x="15193" y="2429"/>
                      </a:cubicBezTo>
                      <a:cubicBezTo>
                        <a:pt x="15074" y="2322"/>
                        <a:pt x="14955" y="2227"/>
                        <a:pt x="14848" y="2131"/>
                      </a:cubicBezTo>
                      <a:cubicBezTo>
                        <a:pt x="14729" y="2036"/>
                        <a:pt x="14610" y="1941"/>
                        <a:pt x="14491" y="1846"/>
                      </a:cubicBezTo>
                      <a:cubicBezTo>
                        <a:pt x="14384" y="1750"/>
                        <a:pt x="14264" y="1667"/>
                        <a:pt x="14157" y="1584"/>
                      </a:cubicBezTo>
                      <a:cubicBezTo>
                        <a:pt x="14038" y="1500"/>
                        <a:pt x="13931" y="1429"/>
                        <a:pt x="13812" y="1346"/>
                      </a:cubicBezTo>
                      <a:cubicBezTo>
                        <a:pt x="13705" y="1262"/>
                        <a:pt x="13598" y="1191"/>
                        <a:pt x="13491" y="1131"/>
                      </a:cubicBezTo>
                      <a:cubicBezTo>
                        <a:pt x="13372" y="1060"/>
                        <a:pt x="13264" y="988"/>
                        <a:pt x="13157" y="929"/>
                      </a:cubicBezTo>
                      <a:lnTo>
                        <a:pt x="13074" y="881"/>
                      </a:lnTo>
                      <a:cubicBezTo>
                        <a:pt x="13002" y="834"/>
                        <a:pt x="12919" y="786"/>
                        <a:pt x="12836" y="738"/>
                      </a:cubicBezTo>
                      <a:cubicBezTo>
                        <a:pt x="12729" y="679"/>
                        <a:pt x="12621" y="631"/>
                        <a:pt x="12514" y="584"/>
                      </a:cubicBezTo>
                      <a:cubicBezTo>
                        <a:pt x="12419" y="524"/>
                        <a:pt x="12312" y="476"/>
                        <a:pt x="12205" y="429"/>
                      </a:cubicBezTo>
                      <a:cubicBezTo>
                        <a:pt x="12109" y="381"/>
                        <a:pt x="12002" y="334"/>
                        <a:pt x="11895" y="298"/>
                      </a:cubicBezTo>
                      <a:cubicBezTo>
                        <a:pt x="11800" y="262"/>
                        <a:pt x="11693" y="214"/>
                        <a:pt x="11586" y="179"/>
                      </a:cubicBezTo>
                      <a:cubicBezTo>
                        <a:pt x="11478" y="143"/>
                        <a:pt x="11371" y="107"/>
                        <a:pt x="11276" y="72"/>
                      </a:cubicBezTo>
                      <a:cubicBezTo>
                        <a:pt x="11169" y="48"/>
                        <a:pt x="11074" y="24"/>
                        <a:pt x="10978" y="0"/>
                      </a:cubicBezTo>
                      <a:lnTo>
                        <a:pt x="1" y="6370"/>
                      </a:lnTo>
                      <a:cubicBezTo>
                        <a:pt x="96" y="6394"/>
                        <a:pt x="191" y="6418"/>
                        <a:pt x="287" y="6453"/>
                      </a:cubicBezTo>
                      <a:cubicBezTo>
                        <a:pt x="394" y="6477"/>
                        <a:pt x="501" y="6513"/>
                        <a:pt x="608" y="6560"/>
                      </a:cubicBezTo>
                      <a:cubicBezTo>
                        <a:pt x="715" y="6596"/>
                        <a:pt x="810" y="6632"/>
                        <a:pt x="918" y="6668"/>
                      </a:cubicBezTo>
                      <a:cubicBezTo>
                        <a:pt x="1025" y="6715"/>
                        <a:pt x="1132" y="6763"/>
                        <a:pt x="1227" y="6810"/>
                      </a:cubicBezTo>
                      <a:cubicBezTo>
                        <a:pt x="1334" y="6858"/>
                        <a:pt x="1441" y="6906"/>
                        <a:pt x="1537" y="6953"/>
                      </a:cubicBezTo>
                      <a:cubicBezTo>
                        <a:pt x="1644" y="7013"/>
                        <a:pt x="1751" y="7061"/>
                        <a:pt x="1858" y="7120"/>
                      </a:cubicBezTo>
                      <a:lnTo>
                        <a:pt x="2096" y="7251"/>
                      </a:lnTo>
                      <a:lnTo>
                        <a:pt x="2180" y="7299"/>
                      </a:lnTo>
                      <a:cubicBezTo>
                        <a:pt x="2287" y="7358"/>
                        <a:pt x="2394" y="7430"/>
                        <a:pt x="2501" y="7501"/>
                      </a:cubicBezTo>
                      <a:cubicBezTo>
                        <a:pt x="2620" y="7572"/>
                        <a:pt x="2727" y="7644"/>
                        <a:pt x="2834" y="7715"/>
                      </a:cubicBezTo>
                      <a:cubicBezTo>
                        <a:pt x="2942" y="7787"/>
                        <a:pt x="3061" y="7882"/>
                        <a:pt x="3180" y="7965"/>
                      </a:cubicBezTo>
                      <a:cubicBezTo>
                        <a:pt x="3287" y="8049"/>
                        <a:pt x="3406" y="8132"/>
                        <a:pt x="3513" y="8215"/>
                      </a:cubicBezTo>
                      <a:cubicBezTo>
                        <a:pt x="3632" y="8311"/>
                        <a:pt x="3751" y="8406"/>
                        <a:pt x="3870" y="8501"/>
                      </a:cubicBezTo>
                      <a:cubicBezTo>
                        <a:pt x="3977" y="8596"/>
                        <a:pt x="4097" y="8704"/>
                        <a:pt x="4216" y="8799"/>
                      </a:cubicBezTo>
                      <a:cubicBezTo>
                        <a:pt x="4323" y="8894"/>
                        <a:pt x="4442" y="9013"/>
                        <a:pt x="4549" y="9120"/>
                      </a:cubicBezTo>
                      <a:cubicBezTo>
                        <a:pt x="4668" y="9227"/>
                        <a:pt x="4775" y="9335"/>
                        <a:pt x="4882" y="9442"/>
                      </a:cubicBezTo>
                      <a:cubicBezTo>
                        <a:pt x="4990" y="9549"/>
                        <a:pt x="5097" y="9668"/>
                        <a:pt x="5204" y="9775"/>
                      </a:cubicBezTo>
                      <a:cubicBezTo>
                        <a:pt x="5299" y="9894"/>
                        <a:pt x="5406" y="10001"/>
                        <a:pt x="5501" y="10120"/>
                      </a:cubicBezTo>
                      <a:cubicBezTo>
                        <a:pt x="5597" y="10228"/>
                        <a:pt x="5704" y="10347"/>
                        <a:pt x="5799" y="10466"/>
                      </a:cubicBezTo>
                      <a:cubicBezTo>
                        <a:pt x="5894" y="10585"/>
                        <a:pt x="6002" y="10716"/>
                        <a:pt x="6097" y="10835"/>
                      </a:cubicBezTo>
                      <a:cubicBezTo>
                        <a:pt x="6216" y="10990"/>
                        <a:pt x="6323" y="11132"/>
                        <a:pt x="6442" y="11287"/>
                      </a:cubicBezTo>
                      <a:cubicBezTo>
                        <a:pt x="6609" y="11525"/>
                        <a:pt x="6775" y="11752"/>
                        <a:pt x="6930" y="12002"/>
                      </a:cubicBezTo>
                      <a:cubicBezTo>
                        <a:pt x="7133" y="12299"/>
                        <a:pt x="7323" y="12597"/>
                        <a:pt x="7514" y="12918"/>
                      </a:cubicBezTo>
                      <a:cubicBezTo>
                        <a:pt x="7645" y="13145"/>
                        <a:pt x="7776" y="13371"/>
                        <a:pt x="7895" y="13609"/>
                      </a:cubicBezTo>
                      <a:cubicBezTo>
                        <a:pt x="7978" y="13752"/>
                        <a:pt x="8061" y="13907"/>
                        <a:pt x="8133" y="14073"/>
                      </a:cubicBezTo>
                      <a:cubicBezTo>
                        <a:pt x="8216" y="14228"/>
                        <a:pt x="8276" y="14335"/>
                        <a:pt x="8335" y="14478"/>
                      </a:cubicBezTo>
                      <a:cubicBezTo>
                        <a:pt x="8395" y="14621"/>
                        <a:pt x="8454" y="14728"/>
                        <a:pt x="8502" y="14859"/>
                      </a:cubicBezTo>
                      <a:cubicBezTo>
                        <a:pt x="8561" y="14978"/>
                        <a:pt x="8621" y="15109"/>
                        <a:pt x="8669" y="15228"/>
                      </a:cubicBezTo>
                      <a:cubicBezTo>
                        <a:pt x="8716" y="15359"/>
                        <a:pt x="8776" y="15478"/>
                        <a:pt x="8811" y="15609"/>
                      </a:cubicBezTo>
                      <a:cubicBezTo>
                        <a:pt x="8859" y="15740"/>
                        <a:pt x="8919" y="15859"/>
                        <a:pt x="8966" y="15990"/>
                      </a:cubicBezTo>
                      <a:cubicBezTo>
                        <a:pt x="9014" y="16121"/>
                        <a:pt x="9061" y="16252"/>
                        <a:pt x="9109" y="16383"/>
                      </a:cubicBezTo>
                      <a:cubicBezTo>
                        <a:pt x="9145" y="16514"/>
                        <a:pt x="9192" y="16657"/>
                        <a:pt x="9228" y="16788"/>
                      </a:cubicBezTo>
                      <a:cubicBezTo>
                        <a:pt x="9276" y="16919"/>
                        <a:pt x="9311" y="17062"/>
                        <a:pt x="9359" y="17205"/>
                      </a:cubicBezTo>
                      <a:cubicBezTo>
                        <a:pt x="9395" y="17336"/>
                        <a:pt x="9431" y="17478"/>
                        <a:pt x="9466" y="17609"/>
                      </a:cubicBezTo>
                      <a:cubicBezTo>
                        <a:pt x="9502" y="17752"/>
                        <a:pt x="9526" y="17883"/>
                        <a:pt x="9562" y="18026"/>
                      </a:cubicBezTo>
                      <a:cubicBezTo>
                        <a:pt x="9585" y="18157"/>
                        <a:pt x="9609" y="18300"/>
                        <a:pt x="9645" y="18431"/>
                      </a:cubicBezTo>
                      <a:cubicBezTo>
                        <a:pt x="9669" y="18562"/>
                        <a:pt x="9692" y="18693"/>
                        <a:pt x="9704" y="18824"/>
                      </a:cubicBezTo>
                      <a:cubicBezTo>
                        <a:pt x="9728" y="18955"/>
                        <a:pt x="9752" y="19086"/>
                        <a:pt x="9764" y="19217"/>
                      </a:cubicBezTo>
                      <a:cubicBezTo>
                        <a:pt x="9776" y="19348"/>
                        <a:pt x="9800" y="19467"/>
                        <a:pt x="9812" y="19598"/>
                      </a:cubicBezTo>
                      <a:cubicBezTo>
                        <a:pt x="9823" y="19717"/>
                        <a:pt x="9823" y="19848"/>
                        <a:pt x="9835" y="19979"/>
                      </a:cubicBezTo>
                      <a:cubicBezTo>
                        <a:pt x="9847" y="20098"/>
                        <a:pt x="9847" y="20229"/>
                        <a:pt x="9859" y="20348"/>
                      </a:cubicBezTo>
                      <a:cubicBezTo>
                        <a:pt x="9859" y="20479"/>
                        <a:pt x="9859" y="20586"/>
                        <a:pt x="9859" y="20705"/>
                      </a:cubicBezTo>
                      <a:lnTo>
                        <a:pt x="9859" y="20729"/>
                      </a:lnTo>
                      <a:lnTo>
                        <a:pt x="9859" y="21074"/>
                      </a:lnTo>
                      <a:cubicBezTo>
                        <a:pt x="9859" y="21193"/>
                        <a:pt x="9835" y="21336"/>
                        <a:pt x="9835" y="21455"/>
                      </a:cubicBezTo>
                      <a:cubicBezTo>
                        <a:pt x="9835" y="21527"/>
                        <a:pt x="9812" y="21610"/>
                        <a:pt x="9812" y="21681"/>
                      </a:cubicBezTo>
                      <a:lnTo>
                        <a:pt x="20777" y="15300"/>
                      </a:lnTo>
                      <a:cubicBezTo>
                        <a:pt x="20777" y="15228"/>
                        <a:pt x="20789" y="15157"/>
                        <a:pt x="20801" y="15085"/>
                      </a:cubicBezTo>
                      <a:cubicBezTo>
                        <a:pt x="20813" y="14954"/>
                        <a:pt x="20825" y="14835"/>
                        <a:pt x="20825" y="14704"/>
                      </a:cubicBezTo>
                      <a:cubicBezTo>
                        <a:pt x="20825" y="14573"/>
                        <a:pt x="20825" y="14466"/>
                        <a:pt x="20837" y="14347"/>
                      </a:cubicBezTo>
                      <a:lnTo>
                        <a:pt x="20837" y="14323"/>
                      </a:lnTo>
                      <a:cubicBezTo>
                        <a:pt x="20837" y="14216"/>
                        <a:pt x="20837" y="14097"/>
                        <a:pt x="20837" y="1397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29">
                  <a:extLst>
                    <a:ext uri="{FF2B5EF4-FFF2-40B4-BE49-F238E27FC236}">
                      <a16:creationId xmlns:a16="http://schemas.microsoft.com/office/drawing/2014/main" id="{C22F3DAC-F25B-F389-9DE0-FF86C4AE4AFF}"/>
                    </a:ext>
                  </a:extLst>
                </p:cNvPr>
                <p:cNvSpPr/>
                <p:nvPr/>
              </p:nvSpPr>
              <p:spPr>
                <a:xfrm>
                  <a:off x="4735969" y="2732819"/>
                  <a:ext cx="486100" cy="56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44" h="22468" extrusionOk="0">
                      <a:moveTo>
                        <a:pt x="19443" y="11668"/>
                      </a:moveTo>
                      <a:cubicBezTo>
                        <a:pt x="19443" y="11573"/>
                        <a:pt x="19443" y="11466"/>
                        <a:pt x="19432" y="11359"/>
                      </a:cubicBezTo>
                      <a:cubicBezTo>
                        <a:pt x="19432" y="11311"/>
                        <a:pt x="19432" y="11264"/>
                        <a:pt x="19420" y="11204"/>
                      </a:cubicBezTo>
                      <a:lnTo>
                        <a:pt x="19420" y="11145"/>
                      </a:lnTo>
                      <a:cubicBezTo>
                        <a:pt x="19420" y="11133"/>
                        <a:pt x="19420" y="11073"/>
                        <a:pt x="19408" y="11037"/>
                      </a:cubicBezTo>
                      <a:cubicBezTo>
                        <a:pt x="19396" y="10930"/>
                        <a:pt x="19384" y="10823"/>
                        <a:pt x="19372" y="10716"/>
                      </a:cubicBezTo>
                      <a:cubicBezTo>
                        <a:pt x="19360" y="10609"/>
                        <a:pt x="19348" y="10502"/>
                        <a:pt x="19324" y="10394"/>
                      </a:cubicBezTo>
                      <a:cubicBezTo>
                        <a:pt x="19324" y="10394"/>
                        <a:pt x="19324" y="10383"/>
                        <a:pt x="19324" y="10383"/>
                      </a:cubicBezTo>
                      <a:lnTo>
                        <a:pt x="19324" y="10371"/>
                      </a:lnTo>
                      <a:cubicBezTo>
                        <a:pt x="19312" y="10275"/>
                        <a:pt x="19289" y="10168"/>
                        <a:pt x="19277" y="10073"/>
                      </a:cubicBezTo>
                      <a:cubicBezTo>
                        <a:pt x="19253" y="9966"/>
                        <a:pt x="19229" y="9847"/>
                        <a:pt x="19205" y="9728"/>
                      </a:cubicBezTo>
                      <a:cubicBezTo>
                        <a:pt x="19193" y="9692"/>
                        <a:pt x="19182" y="9644"/>
                        <a:pt x="19182" y="9609"/>
                      </a:cubicBezTo>
                      <a:cubicBezTo>
                        <a:pt x="19170" y="9573"/>
                        <a:pt x="19170" y="9561"/>
                        <a:pt x="19158" y="9537"/>
                      </a:cubicBezTo>
                      <a:cubicBezTo>
                        <a:pt x="19146" y="9490"/>
                        <a:pt x="19134" y="9442"/>
                        <a:pt x="19122" y="9394"/>
                      </a:cubicBezTo>
                      <a:cubicBezTo>
                        <a:pt x="19098" y="9275"/>
                        <a:pt x="19062" y="9156"/>
                        <a:pt x="19039" y="9049"/>
                      </a:cubicBezTo>
                      <a:cubicBezTo>
                        <a:pt x="19015" y="8966"/>
                        <a:pt x="18991" y="8882"/>
                        <a:pt x="18967" y="8799"/>
                      </a:cubicBezTo>
                      <a:lnTo>
                        <a:pt x="18943" y="8751"/>
                      </a:lnTo>
                      <a:lnTo>
                        <a:pt x="18931" y="8704"/>
                      </a:lnTo>
                      <a:cubicBezTo>
                        <a:pt x="18896" y="8585"/>
                        <a:pt x="18860" y="8478"/>
                        <a:pt x="18824" y="8370"/>
                      </a:cubicBezTo>
                      <a:cubicBezTo>
                        <a:pt x="18789" y="8251"/>
                        <a:pt x="18753" y="8144"/>
                        <a:pt x="18717" y="8037"/>
                      </a:cubicBezTo>
                      <a:lnTo>
                        <a:pt x="18693" y="7989"/>
                      </a:lnTo>
                      <a:cubicBezTo>
                        <a:pt x="18693" y="7966"/>
                        <a:pt x="18670" y="7954"/>
                        <a:pt x="18670" y="7930"/>
                      </a:cubicBezTo>
                      <a:cubicBezTo>
                        <a:pt x="18646" y="7870"/>
                        <a:pt x="18622" y="7799"/>
                        <a:pt x="18586" y="7727"/>
                      </a:cubicBezTo>
                      <a:cubicBezTo>
                        <a:pt x="18550" y="7620"/>
                        <a:pt x="18503" y="7513"/>
                        <a:pt x="18467" y="7418"/>
                      </a:cubicBezTo>
                      <a:cubicBezTo>
                        <a:pt x="18431" y="7335"/>
                        <a:pt x="18396" y="7263"/>
                        <a:pt x="18372" y="7192"/>
                      </a:cubicBezTo>
                      <a:cubicBezTo>
                        <a:pt x="18372" y="7168"/>
                        <a:pt x="18360" y="7156"/>
                        <a:pt x="18348" y="7144"/>
                      </a:cubicBezTo>
                      <a:lnTo>
                        <a:pt x="18336" y="7108"/>
                      </a:lnTo>
                      <a:cubicBezTo>
                        <a:pt x="18289" y="7001"/>
                        <a:pt x="18241" y="6894"/>
                        <a:pt x="18181" y="6787"/>
                      </a:cubicBezTo>
                      <a:cubicBezTo>
                        <a:pt x="18134" y="6692"/>
                        <a:pt x="18074" y="6561"/>
                        <a:pt x="18015" y="6454"/>
                      </a:cubicBezTo>
                      <a:cubicBezTo>
                        <a:pt x="18015" y="6430"/>
                        <a:pt x="18003" y="6418"/>
                        <a:pt x="17991" y="6394"/>
                      </a:cubicBezTo>
                      <a:cubicBezTo>
                        <a:pt x="17979" y="6382"/>
                        <a:pt x="17967" y="6346"/>
                        <a:pt x="17955" y="6334"/>
                      </a:cubicBezTo>
                      <a:cubicBezTo>
                        <a:pt x="17908" y="6239"/>
                        <a:pt x="17860" y="6144"/>
                        <a:pt x="17812" y="6061"/>
                      </a:cubicBezTo>
                      <a:cubicBezTo>
                        <a:pt x="17765" y="5965"/>
                        <a:pt x="17693" y="5834"/>
                        <a:pt x="17634" y="5727"/>
                      </a:cubicBezTo>
                      <a:cubicBezTo>
                        <a:pt x="17598" y="5668"/>
                        <a:pt x="17562" y="5608"/>
                        <a:pt x="17538" y="5549"/>
                      </a:cubicBezTo>
                      <a:lnTo>
                        <a:pt x="17491" y="5489"/>
                      </a:lnTo>
                      <a:cubicBezTo>
                        <a:pt x="17443" y="5394"/>
                        <a:pt x="17372" y="5299"/>
                        <a:pt x="17312" y="5203"/>
                      </a:cubicBezTo>
                      <a:cubicBezTo>
                        <a:pt x="17229" y="5060"/>
                        <a:pt x="17146" y="4918"/>
                        <a:pt x="17062" y="4787"/>
                      </a:cubicBezTo>
                      <a:cubicBezTo>
                        <a:pt x="17038" y="4763"/>
                        <a:pt x="17026" y="4739"/>
                        <a:pt x="17015" y="4715"/>
                      </a:cubicBezTo>
                      <a:cubicBezTo>
                        <a:pt x="16884" y="4525"/>
                        <a:pt x="16741" y="4322"/>
                        <a:pt x="16610" y="4144"/>
                      </a:cubicBezTo>
                      <a:lnTo>
                        <a:pt x="16610" y="4144"/>
                      </a:lnTo>
                      <a:lnTo>
                        <a:pt x="16610" y="4144"/>
                      </a:lnTo>
                      <a:cubicBezTo>
                        <a:pt x="16515" y="4013"/>
                        <a:pt x="16419" y="3882"/>
                        <a:pt x="16312" y="3763"/>
                      </a:cubicBezTo>
                      <a:cubicBezTo>
                        <a:pt x="16241" y="3656"/>
                        <a:pt x="16157" y="3560"/>
                        <a:pt x="16074" y="3465"/>
                      </a:cubicBezTo>
                      <a:lnTo>
                        <a:pt x="16074" y="3465"/>
                      </a:lnTo>
                      <a:lnTo>
                        <a:pt x="16074" y="3465"/>
                      </a:lnTo>
                      <a:cubicBezTo>
                        <a:pt x="15991" y="3358"/>
                        <a:pt x="15907" y="3263"/>
                        <a:pt x="15824" y="3167"/>
                      </a:cubicBezTo>
                      <a:cubicBezTo>
                        <a:pt x="15741" y="3060"/>
                        <a:pt x="15657" y="2977"/>
                        <a:pt x="15574" y="2882"/>
                      </a:cubicBezTo>
                      <a:lnTo>
                        <a:pt x="15526" y="2846"/>
                      </a:lnTo>
                      <a:lnTo>
                        <a:pt x="15491" y="2798"/>
                      </a:lnTo>
                      <a:cubicBezTo>
                        <a:pt x="15431" y="2727"/>
                        <a:pt x="15372" y="2667"/>
                        <a:pt x="15312" y="2608"/>
                      </a:cubicBezTo>
                      <a:cubicBezTo>
                        <a:pt x="15217" y="2513"/>
                        <a:pt x="15121" y="2429"/>
                        <a:pt x="15038" y="2334"/>
                      </a:cubicBezTo>
                      <a:lnTo>
                        <a:pt x="14943" y="2263"/>
                      </a:lnTo>
                      <a:lnTo>
                        <a:pt x="14883" y="2191"/>
                      </a:lnTo>
                      <a:lnTo>
                        <a:pt x="14752" y="2072"/>
                      </a:lnTo>
                      <a:cubicBezTo>
                        <a:pt x="14657" y="1989"/>
                        <a:pt x="14562" y="1905"/>
                        <a:pt x="14455" y="1822"/>
                      </a:cubicBezTo>
                      <a:lnTo>
                        <a:pt x="14336" y="1715"/>
                      </a:lnTo>
                      <a:lnTo>
                        <a:pt x="14264" y="1667"/>
                      </a:lnTo>
                      <a:lnTo>
                        <a:pt x="14169" y="1584"/>
                      </a:lnTo>
                      <a:cubicBezTo>
                        <a:pt x="14074" y="1512"/>
                        <a:pt x="13978" y="1429"/>
                        <a:pt x="13883" y="1370"/>
                      </a:cubicBezTo>
                      <a:lnTo>
                        <a:pt x="13681" y="1215"/>
                      </a:lnTo>
                      <a:lnTo>
                        <a:pt x="13633" y="1191"/>
                      </a:lnTo>
                      <a:lnTo>
                        <a:pt x="13597" y="1167"/>
                      </a:lnTo>
                      <a:cubicBezTo>
                        <a:pt x="13514" y="1096"/>
                        <a:pt x="13419" y="1036"/>
                        <a:pt x="13324" y="977"/>
                      </a:cubicBezTo>
                      <a:cubicBezTo>
                        <a:pt x="13240" y="917"/>
                        <a:pt x="13145" y="870"/>
                        <a:pt x="13050" y="810"/>
                      </a:cubicBezTo>
                      <a:lnTo>
                        <a:pt x="12990" y="774"/>
                      </a:lnTo>
                      <a:lnTo>
                        <a:pt x="12788" y="667"/>
                      </a:lnTo>
                      <a:cubicBezTo>
                        <a:pt x="12705" y="619"/>
                        <a:pt x="12609" y="572"/>
                        <a:pt x="12526" y="524"/>
                      </a:cubicBezTo>
                      <a:lnTo>
                        <a:pt x="12490" y="512"/>
                      </a:lnTo>
                      <a:lnTo>
                        <a:pt x="12443" y="489"/>
                      </a:lnTo>
                      <a:cubicBezTo>
                        <a:pt x="12383" y="465"/>
                        <a:pt x="12324" y="429"/>
                        <a:pt x="12264" y="405"/>
                      </a:cubicBezTo>
                      <a:cubicBezTo>
                        <a:pt x="12181" y="369"/>
                        <a:pt x="12097" y="334"/>
                        <a:pt x="12014" y="298"/>
                      </a:cubicBezTo>
                      <a:lnTo>
                        <a:pt x="11978" y="286"/>
                      </a:lnTo>
                      <a:lnTo>
                        <a:pt x="11931" y="262"/>
                      </a:lnTo>
                      <a:lnTo>
                        <a:pt x="11752" y="203"/>
                      </a:lnTo>
                      <a:cubicBezTo>
                        <a:pt x="11657" y="167"/>
                        <a:pt x="11573" y="143"/>
                        <a:pt x="11490" y="108"/>
                      </a:cubicBezTo>
                      <a:lnTo>
                        <a:pt x="11478" y="108"/>
                      </a:lnTo>
                      <a:lnTo>
                        <a:pt x="11454" y="108"/>
                      </a:lnTo>
                      <a:cubicBezTo>
                        <a:pt x="11371" y="84"/>
                        <a:pt x="11300" y="72"/>
                        <a:pt x="11216" y="48"/>
                      </a:cubicBezTo>
                      <a:cubicBezTo>
                        <a:pt x="11133" y="24"/>
                        <a:pt x="11073" y="12"/>
                        <a:pt x="10990" y="0"/>
                      </a:cubicBezTo>
                      <a:lnTo>
                        <a:pt x="1" y="6346"/>
                      </a:lnTo>
                      <a:cubicBezTo>
                        <a:pt x="155" y="6382"/>
                        <a:pt x="310" y="6418"/>
                        <a:pt x="465" y="6465"/>
                      </a:cubicBezTo>
                      <a:lnTo>
                        <a:pt x="489" y="6465"/>
                      </a:lnTo>
                      <a:cubicBezTo>
                        <a:pt x="643" y="6513"/>
                        <a:pt x="786" y="6561"/>
                        <a:pt x="953" y="6620"/>
                      </a:cubicBezTo>
                      <a:lnTo>
                        <a:pt x="989" y="6644"/>
                      </a:lnTo>
                      <a:cubicBezTo>
                        <a:pt x="1144" y="6704"/>
                        <a:pt x="1298" y="6763"/>
                        <a:pt x="1453" y="6846"/>
                      </a:cubicBezTo>
                      <a:lnTo>
                        <a:pt x="1501" y="6870"/>
                      </a:lnTo>
                      <a:cubicBezTo>
                        <a:pt x="1667" y="6942"/>
                        <a:pt x="1834" y="7037"/>
                        <a:pt x="2001" y="7132"/>
                      </a:cubicBezTo>
                      <a:cubicBezTo>
                        <a:pt x="2227" y="7263"/>
                        <a:pt x="2441" y="7394"/>
                        <a:pt x="2656" y="7549"/>
                      </a:cubicBezTo>
                      <a:lnTo>
                        <a:pt x="2691" y="7573"/>
                      </a:lnTo>
                      <a:cubicBezTo>
                        <a:pt x="2894" y="7716"/>
                        <a:pt x="3084" y="7858"/>
                        <a:pt x="3287" y="8025"/>
                      </a:cubicBezTo>
                      <a:lnTo>
                        <a:pt x="3358" y="8073"/>
                      </a:lnTo>
                      <a:cubicBezTo>
                        <a:pt x="3537" y="8216"/>
                        <a:pt x="3727" y="8382"/>
                        <a:pt x="3906" y="8549"/>
                      </a:cubicBezTo>
                      <a:lnTo>
                        <a:pt x="3977" y="8609"/>
                      </a:lnTo>
                      <a:cubicBezTo>
                        <a:pt x="4156" y="8787"/>
                        <a:pt x="4334" y="8966"/>
                        <a:pt x="4513" y="9156"/>
                      </a:cubicBezTo>
                      <a:lnTo>
                        <a:pt x="4549" y="9204"/>
                      </a:lnTo>
                      <a:cubicBezTo>
                        <a:pt x="4739" y="9394"/>
                        <a:pt x="4918" y="9609"/>
                        <a:pt x="5096" y="9823"/>
                      </a:cubicBezTo>
                      <a:lnTo>
                        <a:pt x="5096" y="9823"/>
                      </a:lnTo>
                      <a:cubicBezTo>
                        <a:pt x="5287" y="10037"/>
                        <a:pt x="5466" y="10264"/>
                        <a:pt x="5632" y="10502"/>
                      </a:cubicBezTo>
                      <a:lnTo>
                        <a:pt x="5632" y="10502"/>
                      </a:lnTo>
                      <a:cubicBezTo>
                        <a:pt x="5775" y="10704"/>
                        <a:pt x="5942" y="10930"/>
                        <a:pt x="6073" y="11145"/>
                      </a:cubicBezTo>
                      <a:cubicBezTo>
                        <a:pt x="6168" y="11287"/>
                        <a:pt x="6251" y="11418"/>
                        <a:pt x="6335" y="11561"/>
                      </a:cubicBezTo>
                      <a:cubicBezTo>
                        <a:pt x="6430" y="11704"/>
                        <a:pt x="6489" y="11799"/>
                        <a:pt x="6561" y="11918"/>
                      </a:cubicBezTo>
                      <a:cubicBezTo>
                        <a:pt x="6585" y="11966"/>
                        <a:pt x="6620" y="12026"/>
                        <a:pt x="6656" y="12085"/>
                      </a:cubicBezTo>
                      <a:cubicBezTo>
                        <a:pt x="6763" y="12288"/>
                        <a:pt x="6870" y="12478"/>
                        <a:pt x="6978" y="12692"/>
                      </a:cubicBezTo>
                      <a:lnTo>
                        <a:pt x="7013" y="12752"/>
                      </a:lnTo>
                      <a:cubicBezTo>
                        <a:pt x="7144" y="13002"/>
                        <a:pt x="7263" y="13252"/>
                        <a:pt x="7371" y="13502"/>
                      </a:cubicBezTo>
                      <a:lnTo>
                        <a:pt x="7382" y="13538"/>
                      </a:lnTo>
                      <a:cubicBezTo>
                        <a:pt x="7490" y="13788"/>
                        <a:pt x="7597" y="14038"/>
                        <a:pt x="7680" y="14276"/>
                      </a:cubicBezTo>
                      <a:lnTo>
                        <a:pt x="7704" y="14324"/>
                      </a:lnTo>
                      <a:cubicBezTo>
                        <a:pt x="7799" y="14585"/>
                        <a:pt x="7882" y="14847"/>
                        <a:pt x="7954" y="15097"/>
                      </a:cubicBezTo>
                      <a:cubicBezTo>
                        <a:pt x="7954" y="15121"/>
                        <a:pt x="7966" y="15133"/>
                        <a:pt x="7978" y="15145"/>
                      </a:cubicBezTo>
                      <a:cubicBezTo>
                        <a:pt x="8049" y="15395"/>
                        <a:pt x="8109" y="15645"/>
                        <a:pt x="8168" y="15895"/>
                      </a:cubicBezTo>
                      <a:cubicBezTo>
                        <a:pt x="8168" y="15919"/>
                        <a:pt x="8180" y="15943"/>
                        <a:pt x="8192" y="15967"/>
                      </a:cubicBezTo>
                      <a:cubicBezTo>
                        <a:pt x="8252" y="16217"/>
                        <a:pt x="8299" y="16479"/>
                        <a:pt x="8335" y="16729"/>
                      </a:cubicBezTo>
                      <a:lnTo>
                        <a:pt x="8335" y="16740"/>
                      </a:lnTo>
                      <a:cubicBezTo>
                        <a:pt x="8371" y="17002"/>
                        <a:pt x="8406" y="17252"/>
                        <a:pt x="8430" y="17502"/>
                      </a:cubicBezTo>
                      <a:lnTo>
                        <a:pt x="8430" y="17562"/>
                      </a:lnTo>
                      <a:cubicBezTo>
                        <a:pt x="8442" y="17824"/>
                        <a:pt x="8454" y="18074"/>
                        <a:pt x="8454" y="18312"/>
                      </a:cubicBezTo>
                      <a:cubicBezTo>
                        <a:pt x="8454" y="18431"/>
                        <a:pt x="8454" y="18550"/>
                        <a:pt x="8454" y="18669"/>
                      </a:cubicBezTo>
                      <a:lnTo>
                        <a:pt x="8454" y="18765"/>
                      </a:lnTo>
                      <a:cubicBezTo>
                        <a:pt x="8454" y="18848"/>
                        <a:pt x="8442" y="18931"/>
                        <a:pt x="8430" y="19003"/>
                      </a:cubicBezTo>
                      <a:cubicBezTo>
                        <a:pt x="8430" y="19050"/>
                        <a:pt x="8418" y="19098"/>
                        <a:pt x="8418" y="19134"/>
                      </a:cubicBezTo>
                      <a:cubicBezTo>
                        <a:pt x="8418" y="19205"/>
                        <a:pt x="8406" y="19265"/>
                        <a:pt x="8394" y="19336"/>
                      </a:cubicBezTo>
                      <a:cubicBezTo>
                        <a:pt x="8383" y="19396"/>
                        <a:pt x="8383" y="19431"/>
                        <a:pt x="8371" y="19479"/>
                      </a:cubicBezTo>
                      <a:lnTo>
                        <a:pt x="8347" y="19658"/>
                      </a:lnTo>
                      <a:cubicBezTo>
                        <a:pt x="8335" y="19705"/>
                        <a:pt x="8323" y="19753"/>
                        <a:pt x="8311" y="19800"/>
                      </a:cubicBezTo>
                      <a:cubicBezTo>
                        <a:pt x="8299" y="19848"/>
                        <a:pt x="8287" y="19908"/>
                        <a:pt x="8275" y="19955"/>
                      </a:cubicBezTo>
                      <a:cubicBezTo>
                        <a:pt x="8263" y="19991"/>
                        <a:pt x="8252" y="20074"/>
                        <a:pt x="8228" y="20134"/>
                      </a:cubicBezTo>
                      <a:cubicBezTo>
                        <a:pt x="8216" y="20181"/>
                        <a:pt x="8204" y="20217"/>
                        <a:pt x="8192" y="20265"/>
                      </a:cubicBezTo>
                      <a:cubicBezTo>
                        <a:pt x="8168" y="20336"/>
                        <a:pt x="8144" y="20408"/>
                        <a:pt x="8121" y="20467"/>
                      </a:cubicBezTo>
                      <a:cubicBezTo>
                        <a:pt x="8109" y="20503"/>
                        <a:pt x="8097" y="20539"/>
                        <a:pt x="8085" y="20574"/>
                      </a:cubicBezTo>
                      <a:cubicBezTo>
                        <a:pt x="8037" y="20693"/>
                        <a:pt x="7990" y="20801"/>
                        <a:pt x="7942" y="20908"/>
                      </a:cubicBezTo>
                      <a:cubicBezTo>
                        <a:pt x="7942" y="20920"/>
                        <a:pt x="7930" y="20931"/>
                        <a:pt x="7930" y="20943"/>
                      </a:cubicBezTo>
                      <a:cubicBezTo>
                        <a:pt x="7859" y="21074"/>
                        <a:pt x="7787" y="21217"/>
                        <a:pt x="7704" y="21348"/>
                      </a:cubicBezTo>
                      <a:cubicBezTo>
                        <a:pt x="7704" y="21348"/>
                        <a:pt x="7692" y="21360"/>
                        <a:pt x="7692" y="21372"/>
                      </a:cubicBezTo>
                      <a:cubicBezTo>
                        <a:pt x="7621" y="21479"/>
                        <a:pt x="7549" y="21574"/>
                        <a:pt x="7478" y="21670"/>
                      </a:cubicBezTo>
                      <a:lnTo>
                        <a:pt x="7418" y="21741"/>
                      </a:lnTo>
                      <a:cubicBezTo>
                        <a:pt x="7359" y="21824"/>
                        <a:pt x="7275" y="21908"/>
                        <a:pt x="7204" y="21979"/>
                      </a:cubicBezTo>
                      <a:lnTo>
                        <a:pt x="7180" y="22003"/>
                      </a:lnTo>
                      <a:cubicBezTo>
                        <a:pt x="7097" y="22074"/>
                        <a:pt x="7013" y="22158"/>
                        <a:pt x="6918" y="22229"/>
                      </a:cubicBezTo>
                      <a:lnTo>
                        <a:pt x="6859" y="22277"/>
                      </a:lnTo>
                      <a:cubicBezTo>
                        <a:pt x="6763" y="22348"/>
                        <a:pt x="6668" y="22408"/>
                        <a:pt x="6573" y="22467"/>
                      </a:cubicBezTo>
                      <a:lnTo>
                        <a:pt x="17538" y="16086"/>
                      </a:lnTo>
                      <a:cubicBezTo>
                        <a:pt x="17646" y="16026"/>
                        <a:pt x="17741" y="15967"/>
                        <a:pt x="17824" y="15895"/>
                      </a:cubicBezTo>
                      <a:lnTo>
                        <a:pt x="17896" y="15848"/>
                      </a:lnTo>
                      <a:cubicBezTo>
                        <a:pt x="17979" y="15776"/>
                        <a:pt x="18074" y="15705"/>
                        <a:pt x="18158" y="15621"/>
                      </a:cubicBezTo>
                      <a:lnTo>
                        <a:pt x="18169" y="15609"/>
                      </a:lnTo>
                      <a:cubicBezTo>
                        <a:pt x="18253" y="15526"/>
                        <a:pt x="18324" y="15443"/>
                        <a:pt x="18396" y="15359"/>
                      </a:cubicBezTo>
                      <a:lnTo>
                        <a:pt x="18443" y="15300"/>
                      </a:lnTo>
                      <a:cubicBezTo>
                        <a:pt x="18527" y="15205"/>
                        <a:pt x="18598" y="15097"/>
                        <a:pt x="18658" y="15002"/>
                      </a:cubicBezTo>
                      <a:lnTo>
                        <a:pt x="18658" y="15002"/>
                      </a:lnTo>
                      <a:cubicBezTo>
                        <a:pt x="18658" y="14990"/>
                        <a:pt x="18658" y="14978"/>
                        <a:pt x="18670" y="14978"/>
                      </a:cubicBezTo>
                      <a:cubicBezTo>
                        <a:pt x="18753" y="14847"/>
                        <a:pt x="18824" y="14716"/>
                        <a:pt x="18896" y="14574"/>
                      </a:cubicBezTo>
                      <a:cubicBezTo>
                        <a:pt x="18896" y="14574"/>
                        <a:pt x="18896" y="14562"/>
                        <a:pt x="18908" y="14550"/>
                      </a:cubicBezTo>
                      <a:cubicBezTo>
                        <a:pt x="18908" y="14550"/>
                        <a:pt x="18908" y="14550"/>
                        <a:pt x="18908" y="14538"/>
                      </a:cubicBezTo>
                      <a:cubicBezTo>
                        <a:pt x="18955" y="14443"/>
                        <a:pt x="19003" y="14324"/>
                        <a:pt x="19039" y="14216"/>
                      </a:cubicBezTo>
                      <a:cubicBezTo>
                        <a:pt x="19051" y="14204"/>
                        <a:pt x="19051" y="14193"/>
                        <a:pt x="19051" y="14181"/>
                      </a:cubicBezTo>
                      <a:cubicBezTo>
                        <a:pt x="19062" y="14157"/>
                        <a:pt x="19074" y="14133"/>
                        <a:pt x="19086" y="14109"/>
                      </a:cubicBezTo>
                      <a:cubicBezTo>
                        <a:pt x="19110" y="14038"/>
                        <a:pt x="19134" y="13966"/>
                        <a:pt x="19146" y="13895"/>
                      </a:cubicBezTo>
                      <a:cubicBezTo>
                        <a:pt x="19146" y="13883"/>
                        <a:pt x="19158" y="13859"/>
                        <a:pt x="19170" y="13847"/>
                      </a:cubicBezTo>
                      <a:cubicBezTo>
                        <a:pt x="19170" y="13823"/>
                        <a:pt x="19182" y="13788"/>
                        <a:pt x="19193" y="13764"/>
                      </a:cubicBezTo>
                      <a:cubicBezTo>
                        <a:pt x="19205" y="13704"/>
                        <a:pt x="19217" y="13645"/>
                        <a:pt x="19241" y="13585"/>
                      </a:cubicBezTo>
                      <a:cubicBezTo>
                        <a:pt x="19241" y="13562"/>
                        <a:pt x="19253" y="13538"/>
                        <a:pt x="19253" y="13514"/>
                      </a:cubicBezTo>
                      <a:cubicBezTo>
                        <a:pt x="19253" y="13490"/>
                        <a:pt x="19265" y="13454"/>
                        <a:pt x="19277" y="13431"/>
                      </a:cubicBezTo>
                      <a:cubicBezTo>
                        <a:pt x="19277" y="13395"/>
                        <a:pt x="19289" y="13323"/>
                        <a:pt x="19301" y="13276"/>
                      </a:cubicBezTo>
                      <a:cubicBezTo>
                        <a:pt x="19301" y="13252"/>
                        <a:pt x="19312" y="13228"/>
                        <a:pt x="19312" y="13204"/>
                      </a:cubicBezTo>
                      <a:cubicBezTo>
                        <a:pt x="19324" y="13169"/>
                        <a:pt x="19324" y="13133"/>
                        <a:pt x="19336" y="13109"/>
                      </a:cubicBezTo>
                      <a:cubicBezTo>
                        <a:pt x="19336" y="13073"/>
                        <a:pt x="19348" y="13014"/>
                        <a:pt x="19348" y="12954"/>
                      </a:cubicBezTo>
                      <a:cubicBezTo>
                        <a:pt x="19348" y="12931"/>
                        <a:pt x="19348" y="12907"/>
                        <a:pt x="19360" y="12883"/>
                      </a:cubicBezTo>
                      <a:cubicBezTo>
                        <a:pt x="19372" y="12859"/>
                        <a:pt x="19372" y="12800"/>
                        <a:pt x="19372" y="12764"/>
                      </a:cubicBezTo>
                      <a:cubicBezTo>
                        <a:pt x="19384" y="12716"/>
                        <a:pt x="19384" y="12669"/>
                        <a:pt x="19396" y="12621"/>
                      </a:cubicBezTo>
                      <a:lnTo>
                        <a:pt x="19396" y="12573"/>
                      </a:lnTo>
                      <a:cubicBezTo>
                        <a:pt x="19396" y="12514"/>
                        <a:pt x="19396" y="12442"/>
                        <a:pt x="19408" y="12383"/>
                      </a:cubicBezTo>
                      <a:lnTo>
                        <a:pt x="19408" y="12288"/>
                      </a:lnTo>
                      <a:lnTo>
                        <a:pt x="19408" y="12264"/>
                      </a:lnTo>
                      <a:lnTo>
                        <a:pt x="19408" y="11954"/>
                      </a:lnTo>
                      <a:lnTo>
                        <a:pt x="19408" y="11930"/>
                      </a:lnTo>
                      <a:cubicBezTo>
                        <a:pt x="19443" y="11871"/>
                        <a:pt x="19443" y="11776"/>
                        <a:pt x="19443" y="116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29">
                  <a:extLst>
                    <a:ext uri="{FF2B5EF4-FFF2-40B4-BE49-F238E27FC236}">
                      <a16:creationId xmlns:a16="http://schemas.microsoft.com/office/drawing/2014/main" id="{F3FB5938-1D46-2C58-5F9C-16EBB59F8594}"/>
                    </a:ext>
                  </a:extLst>
                </p:cNvPr>
                <p:cNvSpPr/>
                <p:nvPr/>
              </p:nvSpPr>
              <p:spPr>
                <a:xfrm>
                  <a:off x="3789481" y="2138095"/>
                  <a:ext cx="1175750" cy="11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30" h="46819" extrusionOk="0">
                      <a:moveTo>
                        <a:pt x="14659" y="1"/>
                      </a:moveTo>
                      <a:cubicBezTo>
                        <a:pt x="11364" y="1"/>
                        <a:pt x="9093" y="2615"/>
                        <a:pt x="9084" y="7134"/>
                      </a:cubicBezTo>
                      <a:cubicBezTo>
                        <a:pt x="9084" y="8134"/>
                        <a:pt x="9180" y="9123"/>
                        <a:pt x="9382" y="10111"/>
                      </a:cubicBezTo>
                      <a:cubicBezTo>
                        <a:pt x="8942" y="9754"/>
                        <a:pt x="8465" y="9444"/>
                        <a:pt x="7977" y="9158"/>
                      </a:cubicBezTo>
                      <a:cubicBezTo>
                        <a:pt x="6698" y="8418"/>
                        <a:pt x="5487" y="8067"/>
                        <a:pt x="4415" y="8067"/>
                      </a:cubicBezTo>
                      <a:cubicBezTo>
                        <a:pt x="1813" y="8067"/>
                        <a:pt x="20" y="10129"/>
                        <a:pt x="12" y="13695"/>
                      </a:cubicBezTo>
                      <a:cubicBezTo>
                        <a:pt x="0" y="18588"/>
                        <a:pt x="3322" y="24505"/>
                        <a:pt x="7525" y="27184"/>
                      </a:cubicBezTo>
                      <a:lnTo>
                        <a:pt x="40541" y="45948"/>
                      </a:lnTo>
                      <a:cubicBezTo>
                        <a:pt x="41576" y="46538"/>
                        <a:pt x="42554" y="46818"/>
                        <a:pt x="43421" y="46818"/>
                      </a:cubicBezTo>
                      <a:cubicBezTo>
                        <a:pt x="45547" y="46818"/>
                        <a:pt x="47009" y="45136"/>
                        <a:pt x="47018" y="42210"/>
                      </a:cubicBezTo>
                      <a:cubicBezTo>
                        <a:pt x="47030" y="38090"/>
                        <a:pt x="44136" y="33078"/>
                        <a:pt x="40553" y="31006"/>
                      </a:cubicBezTo>
                      <a:cubicBezTo>
                        <a:pt x="39922" y="30637"/>
                        <a:pt x="39243" y="30375"/>
                        <a:pt x="38529" y="30220"/>
                      </a:cubicBezTo>
                      <a:cubicBezTo>
                        <a:pt x="38564" y="29899"/>
                        <a:pt x="38588" y="29566"/>
                        <a:pt x="38588" y="29244"/>
                      </a:cubicBezTo>
                      <a:cubicBezTo>
                        <a:pt x="38600" y="24303"/>
                        <a:pt x="35123" y="18278"/>
                        <a:pt x="30825" y="15790"/>
                      </a:cubicBezTo>
                      <a:cubicBezTo>
                        <a:pt x="30159" y="15397"/>
                        <a:pt x="29456" y="15099"/>
                        <a:pt x="28718" y="14909"/>
                      </a:cubicBezTo>
                      <a:cubicBezTo>
                        <a:pt x="27432" y="9515"/>
                        <a:pt x="23646" y="3967"/>
                        <a:pt x="19169" y="1383"/>
                      </a:cubicBezTo>
                      <a:cubicBezTo>
                        <a:pt x="17549" y="445"/>
                        <a:pt x="16017" y="1"/>
                        <a:pt x="146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29">
                  <a:extLst>
                    <a:ext uri="{FF2B5EF4-FFF2-40B4-BE49-F238E27FC236}">
                      <a16:creationId xmlns:a16="http://schemas.microsoft.com/office/drawing/2014/main" id="{5E25FC25-A1AD-ED30-FB37-108F8111C454}"/>
                    </a:ext>
                  </a:extLst>
                </p:cNvPr>
                <p:cNvSpPr/>
                <p:nvPr/>
              </p:nvSpPr>
              <p:spPr>
                <a:xfrm>
                  <a:off x="5165950" y="1601000"/>
                  <a:ext cx="11950" cy="1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" h="489" extrusionOk="0">
                      <a:moveTo>
                        <a:pt x="239" y="1"/>
                      </a:moveTo>
                      <a:cubicBezTo>
                        <a:pt x="108" y="1"/>
                        <a:pt x="1" y="120"/>
                        <a:pt x="1" y="251"/>
                      </a:cubicBezTo>
                      <a:cubicBezTo>
                        <a:pt x="1" y="382"/>
                        <a:pt x="108" y="489"/>
                        <a:pt x="239" y="489"/>
                      </a:cubicBezTo>
                      <a:cubicBezTo>
                        <a:pt x="370" y="489"/>
                        <a:pt x="477" y="382"/>
                        <a:pt x="477" y="251"/>
                      </a:cubicBezTo>
                      <a:cubicBezTo>
                        <a:pt x="477" y="120"/>
                        <a:pt x="370" y="1"/>
                        <a:pt x="23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29">
                  <a:extLst>
                    <a:ext uri="{FF2B5EF4-FFF2-40B4-BE49-F238E27FC236}">
                      <a16:creationId xmlns:a16="http://schemas.microsoft.com/office/drawing/2014/main" id="{DA8DFBDE-8C10-3ACC-E132-2DD3B74E5B84}"/>
                    </a:ext>
                  </a:extLst>
                </p:cNvPr>
                <p:cNvSpPr/>
                <p:nvPr/>
              </p:nvSpPr>
              <p:spPr>
                <a:xfrm>
                  <a:off x="5496650" y="1579275"/>
                  <a:ext cx="12225" cy="1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" h="489" extrusionOk="0">
                      <a:moveTo>
                        <a:pt x="251" y="0"/>
                      </a:moveTo>
                      <a:cubicBezTo>
                        <a:pt x="120" y="0"/>
                        <a:pt x="1" y="108"/>
                        <a:pt x="1" y="239"/>
                      </a:cubicBezTo>
                      <a:cubicBezTo>
                        <a:pt x="1" y="381"/>
                        <a:pt x="120" y="489"/>
                        <a:pt x="251" y="489"/>
                      </a:cubicBezTo>
                      <a:cubicBezTo>
                        <a:pt x="382" y="489"/>
                        <a:pt x="489" y="381"/>
                        <a:pt x="489" y="239"/>
                      </a:cubicBezTo>
                      <a:cubicBezTo>
                        <a:pt x="489" y="108"/>
                        <a:pt x="382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29">
                  <a:extLst>
                    <a:ext uri="{FF2B5EF4-FFF2-40B4-BE49-F238E27FC236}">
                      <a16:creationId xmlns:a16="http://schemas.microsoft.com/office/drawing/2014/main" id="{0A27237C-EAF4-5331-6270-4CCB45B551FA}"/>
                    </a:ext>
                  </a:extLst>
                </p:cNvPr>
                <p:cNvSpPr/>
                <p:nvPr/>
              </p:nvSpPr>
              <p:spPr>
                <a:xfrm>
                  <a:off x="5450525" y="1579275"/>
                  <a:ext cx="14300" cy="1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" h="483" extrusionOk="0">
                      <a:moveTo>
                        <a:pt x="322" y="0"/>
                      </a:moveTo>
                      <a:cubicBezTo>
                        <a:pt x="107" y="0"/>
                        <a:pt x="0" y="262"/>
                        <a:pt x="155" y="417"/>
                      </a:cubicBezTo>
                      <a:cubicBezTo>
                        <a:pt x="204" y="462"/>
                        <a:pt x="264" y="483"/>
                        <a:pt x="323" y="483"/>
                      </a:cubicBezTo>
                      <a:cubicBezTo>
                        <a:pt x="449" y="483"/>
                        <a:pt x="572" y="389"/>
                        <a:pt x="572" y="250"/>
                      </a:cubicBezTo>
                      <a:cubicBezTo>
                        <a:pt x="572" y="108"/>
                        <a:pt x="453" y="0"/>
                        <a:pt x="3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29">
                  <a:extLst>
                    <a:ext uri="{FF2B5EF4-FFF2-40B4-BE49-F238E27FC236}">
                      <a16:creationId xmlns:a16="http://schemas.microsoft.com/office/drawing/2014/main" id="{90F4BD18-490C-8738-15D4-9C5D6CAA3B12}"/>
                    </a:ext>
                  </a:extLst>
                </p:cNvPr>
                <p:cNvSpPr/>
                <p:nvPr/>
              </p:nvSpPr>
              <p:spPr>
                <a:xfrm>
                  <a:off x="3138325" y="3465225"/>
                  <a:ext cx="373875" cy="23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8" extrusionOk="0">
                      <a:moveTo>
                        <a:pt x="14943" y="72"/>
                      </a:moveTo>
                      <a:lnTo>
                        <a:pt x="14942" y="330"/>
                      </a:lnTo>
                      <a:lnTo>
                        <a:pt x="14942" y="330"/>
                      </a:lnTo>
                      <a:cubicBezTo>
                        <a:pt x="14942" y="327"/>
                        <a:pt x="14943" y="325"/>
                        <a:pt x="14943" y="322"/>
                      </a:cubicBezTo>
                      <a:lnTo>
                        <a:pt x="14943" y="262"/>
                      </a:lnTo>
                      <a:cubicBezTo>
                        <a:pt x="14955" y="191"/>
                        <a:pt x="14955" y="119"/>
                        <a:pt x="14943" y="72"/>
                      </a:cubicBezTo>
                      <a:close/>
                      <a:moveTo>
                        <a:pt x="12" y="0"/>
                      </a:moveTo>
                      <a:lnTo>
                        <a:pt x="0" y="4882"/>
                      </a:lnTo>
                      <a:cubicBezTo>
                        <a:pt x="0" y="6001"/>
                        <a:pt x="727" y="7120"/>
                        <a:pt x="2203" y="7966"/>
                      </a:cubicBezTo>
                      <a:cubicBezTo>
                        <a:pt x="2382" y="8073"/>
                        <a:pt x="2560" y="8168"/>
                        <a:pt x="2751" y="8251"/>
                      </a:cubicBezTo>
                      <a:cubicBezTo>
                        <a:pt x="2822" y="8287"/>
                        <a:pt x="2882" y="8311"/>
                        <a:pt x="2953" y="8335"/>
                      </a:cubicBezTo>
                      <a:cubicBezTo>
                        <a:pt x="3060" y="8394"/>
                        <a:pt x="3167" y="8442"/>
                        <a:pt x="3287" y="8489"/>
                      </a:cubicBezTo>
                      <a:lnTo>
                        <a:pt x="3346" y="8513"/>
                      </a:lnTo>
                      <a:lnTo>
                        <a:pt x="3477" y="8561"/>
                      </a:lnTo>
                      <a:cubicBezTo>
                        <a:pt x="3620" y="8608"/>
                        <a:pt x="3775" y="8668"/>
                        <a:pt x="3918" y="8704"/>
                      </a:cubicBezTo>
                      <a:cubicBezTo>
                        <a:pt x="3977" y="8728"/>
                        <a:pt x="4025" y="8739"/>
                        <a:pt x="4084" y="8751"/>
                      </a:cubicBezTo>
                      <a:cubicBezTo>
                        <a:pt x="4132" y="8775"/>
                        <a:pt x="4156" y="8775"/>
                        <a:pt x="4191" y="8787"/>
                      </a:cubicBezTo>
                      <a:cubicBezTo>
                        <a:pt x="4251" y="8811"/>
                        <a:pt x="4310" y="8823"/>
                        <a:pt x="4382" y="8835"/>
                      </a:cubicBezTo>
                      <a:cubicBezTo>
                        <a:pt x="4525" y="8870"/>
                        <a:pt x="4691" y="8918"/>
                        <a:pt x="4846" y="8954"/>
                      </a:cubicBezTo>
                      <a:cubicBezTo>
                        <a:pt x="4882" y="8954"/>
                        <a:pt x="4930" y="8966"/>
                        <a:pt x="4965" y="8978"/>
                      </a:cubicBezTo>
                      <a:lnTo>
                        <a:pt x="5156" y="9013"/>
                      </a:lnTo>
                      <a:cubicBezTo>
                        <a:pt x="5287" y="9037"/>
                        <a:pt x="5418" y="9061"/>
                        <a:pt x="5549" y="9085"/>
                      </a:cubicBezTo>
                      <a:lnTo>
                        <a:pt x="5704" y="9109"/>
                      </a:lnTo>
                      <a:lnTo>
                        <a:pt x="5882" y="9132"/>
                      </a:lnTo>
                      <a:cubicBezTo>
                        <a:pt x="6013" y="9144"/>
                        <a:pt x="6132" y="9156"/>
                        <a:pt x="6263" y="9168"/>
                      </a:cubicBezTo>
                      <a:cubicBezTo>
                        <a:pt x="6323" y="9168"/>
                        <a:pt x="6370" y="9192"/>
                        <a:pt x="6430" y="9192"/>
                      </a:cubicBezTo>
                      <a:lnTo>
                        <a:pt x="6608" y="9204"/>
                      </a:lnTo>
                      <a:cubicBezTo>
                        <a:pt x="6727" y="9204"/>
                        <a:pt x="6858" y="9216"/>
                        <a:pt x="6977" y="9216"/>
                      </a:cubicBezTo>
                      <a:cubicBezTo>
                        <a:pt x="7049" y="9216"/>
                        <a:pt x="7108" y="9228"/>
                        <a:pt x="7168" y="9228"/>
                      </a:cubicBezTo>
                      <a:lnTo>
                        <a:pt x="8049" y="9228"/>
                      </a:lnTo>
                      <a:cubicBezTo>
                        <a:pt x="8228" y="9228"/>
                        <a:pt x="8394" y="9216"/>
                        <a:pt x="8561" y="9192"/>
                      </a:cubicBezTo>
                      <a:cubicBezTo>
                        <a:pt x="8632" y="9192"/>
                        <a:pt x="8692" y="9192"/>
                        <a:pt x="8763" y="9180"/>
                      </a:cubicBezTo>
                      <a:lnTo>
                        <a:pt x="8859" y="9168"/>
                      </a:lnTo>
                      <a:cubicBezTo>
                        <a:pt x="8918" y="9168"/>
                        <a:pt x="8966" y="9156"/>
                        <a:pt x="9013" y="9156"/>
                      </a:cubicBezTo>
                      <a:cubicBezTo>
                        <a:pt x="9180" y="9132"/>
                        <a:pt x="9359" y="9109"/>
                        <a:pt x="9525" y="9085"/>
                      </a:cubicBezTo>
                      <a:lnTo>
                        <a:pt x="9656" y="9061"/>
                      </a:lnTo>
                      <a:lnTo>
                        <a:pt x="9716" y="9049"/>
                      </a:lnTo>
                      <a:cubicBezTo>
                        <a:pt x="9799" y="9037"/>
                        <a:pt x="9871" y="9013"/>
                        <a:pt x="9954" y="9001"/>
                      </a:cubicBezTo>
                      <a:cubicBezTo>
                        <a:pt x="10097" y="8966"/>
                        <a:pt x="10228" y="8942"/>
                        <a:pt x="10371" y="8906"/>
                      </a:cubicBezTo>
                      <a:cubicBezTo>
                        <a:pt x="10466" y="8882"/>
                        <a:pt x="10561" y="8859"/>
                        <a:pt x="10668" y="8835"/>
                      </a:cubicBezTo>
                      <a:cubicBezTo>
                        <a:pt x="10799" y="8799"/>
                        <a:pt x="10930" y="8763"/>
                        <a:pt x="11049" y="8716"/>
                      </a:cubicBezTo>
                      <a:lnTo>
                        <a:pt x="11133" y="8692"/>
                      </a:lnTo>
                      <a:cubicBezTo>
                        <a:pt x="11288" y="8644"/>
                        <a:pt x="11430" y="8597"/>
                        <a:pt x="11585" y="8537"/>
                      </a:cubicBezTo>
                      <a:lnTo>
                        <a:pt x="11645" y="8513"/>
                      </a:lnTo>
                      <a:cubicBezTo>
                        <a:pt x="11811" y="8442"/>
                        <a:pt x="11966" y="8382"/>
                        <a:pt x="12121" y="8311"/>
                      </a:cubicBezTo>
                      <a:lnTo>
                        <a:pt x="12264" y="8239"/>
                      </a:lnTo>
                      <a:cubicBezTo>
                        <a:pt x="12431" y="8156"/>
                        <a:pt x="12609" y="8073"/>
                        <a:pt x="12764" y="7977"/>
                      </a:cubicBezTo>
                      <a:lnTo>
                        <a:pt x="12859" y="7918"/>
                      </a:lnTo>
                      <a:cubicBezTo>
                        <a:pt x="12990" y="7846"/>
                        <a:pt x="13121" y="7751"/>
                        <a:pt x="13240" y="7668"/>
                      </a:cubicBezTo>
                      <a:lnTo>
                        <a:pt x="13300" y="7632"/>
                      </a:lnTo>
                      <a:cubicBezTo>
                        <a:pt x="13443" y="7537"/>
                        <a:pt x="13562" y="7430"/>
                        <a:pt x="13693" y="7335"/>
                      </a:cubicBezTo>
                      <a:lnTo>
                        <a:pt x="13740" y="7287"/>
                      </a:lnTo>
                      <a:lnTo>
                        <a:pt x="13812" y="7227"/>
                      </a:lnTo>
                      <a:cubicBezTo>
                        <a:pt x="13907" y="7144"/>
                        <a:pt x="13990" y="7049"/>
                        <a:pt x="14074" y="6954"/>
                      </a:cubicBezTo>
                      <a:cubicBezTo>
                        <a:pt x="14097" y="6942"/>
                        <a:pt x="14109" y="6918"/>
                        <a:pt x="14121" y="6894"/>
                      </a:cubicBezTo>
                      <a:cubicBezTo>
                        <a:pt x="14181" y="6846"/>
                        <a:pt x="14228" y="6787"/>
                        <a:pt x="14276" y="6727"/>
                      </a:cubicBezTo>
                      <a:cubicBezTo>
                        <a:pt x="14383" y="6584"/>
                        <a:pt x="14478" y="6442"/>
                        <a:pt x="14574" y="6287"/>
                      </a:cubicBezTo>
                      <a:cubicBezTo>
                        <a:pt x="14645" y="6144"/>
                        <a:pt x="14717" y="6001"/>
                        <a:pt x="14776" y="5858"/>
                      </a:cubicBezTo>
                      <a:cubicBezTo>
                        <a:pt x="14824" y="5715"/>
                        <a:pt x="14859" y="5584"/>
                        <a:pt x="14895" y="5441"/>
                      </a:cubicBezTo>
                      <a:lnTo>
                        <a:pt x="14895" y="5394"/>
                      </a:lnTo>
                      <a:cubicBezTo>
                        <a:pt x="14907" y="5334"/>
                        <a:pt x="14919" y="5263"/>
                        <a:pt x="14919" y="5191"/>
                      </a:cubicBezTo>
                      <a:lnTo>
                        <a:pt x="14919" y="5120"/>
                      </a:lnTo>
                      <a:cubicBezTo>
                        <a:pt x="14919" y="5084"/>
                        <a:pt x="14931" y="5049"/>
                        <a:pt x="14931" y="5013"/>
                      </a:cubicBezTo>
                      <a:lnTo>
                        <a:pt x="14931" y="4953"/>
                      </a:lnTo>
                      <a:lnTo>
                        <a:pt x="14942" y="330"/>
                      </a:lnTo>
                      <a:lnTo>
                        <a:pt x="14942" y="330"/>
                      </a:lnTo>
                      <a:cubicBezTo>
                        <a:pt x="14930" y="494"/>
                        <a:pt x="14894" y="646"/>
                        <a:pt x="14848" y="798"/>
                      </a:cubicBezTo>
                      <a:cubicBezTo>
                        <a:pt x="14848" y="810"/>
                        <a:pt x="14848" y="822"/>
                        <a:pt x="14848" y="822"/>
                      </a:cubicBezTo>
                      <a:cubicBezTo>
                        <a:pt x="14824" y="905"/>
                        <a:pt x="14800" y="977"/>
                        <a:pt x="14764" y="1048"/>
                      </a:cubicBezTo>
                      <a:lnTo>
                        <a:pt x="14752" y="1072"/>
                      </a:lnTo>
                      <a:cubicBezTo>
                        <a:pt x="14609" y="1417"/>
                        <a:pt x="14407" y="1739"/>
                        <a:pt x="14145" y="2012"/>
                      </a:cubicBezTo>
                      <a:cubicBezTo>
                        <a:pt x="14133" y="2036"/>
                        <a:pt x="14121" y="2048"/>
                        <a:pt x="14097" y="2072"/>
                      </a:cubicBezTo>
                      <a:cubicBezTo>
                        <a:pt x="14002" y="2179"/>
                        <a:pt x="13883" y="2298"/>
                        <a:pt x="13764" y="2405"/>
                      </a:cubicBezTo>
                      <a:lnTo>
                        <a:pt x="13716" y="2441"/>
                      </a:lnTo>
                      <a:cubicBezTo>
                        <a:pt x="13585" y="2548"/>
                        <a:pt x="13454" y="2655"/>
                        <a:pt x="13324" y="2739"/>
                      </a:cubicBezTo>
                      <a:lnTo>
                        <a:pt x="13264" y="2786"/>
                      </a:lnTo>
                      <a:cubicBezTo>
                        <a:pt x="13121" y="2894"/>
                        <a:pt x="12966" y="2989"/>
                        <a:pt x="12800" y="3084"/>
                      </a:cubicBezTo>
                      <a:cubicBezTo>
                        <a:pt x="12621" y="3179"/>
                        <a:pt x="12466" y="3263"/>
                        <a:pt x="12288" y="3346"/>
                      </a:cubicBezTo>
                      <a:lnTo>
                        <a:pt x="12157" y="3417"/>
                      </a:lnTo>
                      <a:cubicBezTo>
                        <a:pt x="12002" y="3489"/>
                        <a:pt x="11835" y="3560"/>
                        <a:pt x="11669" y="3620"/>
                      </a:cubicBezTo>
                      <a:lnTo>
                        <a:pt x="11609" y="3644"/>
                      </a:lnTo>
                      <a:cubicBezTo>
                        <a:pt x="11430" y="3715"/>
                        <a:pt x="11252" y="3775"/>
                        <a:pt x="11073" y="3834"/>
                      </a:cubicBezTo>
                      <a:cubicBezTo>
                        <a:pt x="10942" y="3870"/>
                        <a:pt x="10811" y="3906"/>
                        <a:pt x="10680" y="3941"/>
                      </a:cubicBezTo>
                      <a:cubicBezTo>
                        <a:pt x="10585" y="3965"/>
                        <a:pt x="10490" y="4001"/>
                        <a:pt x="10383" y="4025"/>
                      </a:cubicBezTo>
                      <a:cubicBezTo>
                        <a:pt x="10252" y="4048"/>
                        <a:pt x="10109" y="4084"/>
                        <a:pt x="9978" y="4108"/>
                      </a:cubicBezTo>
                      <a:cubicBezTo>
                        <a:pt x="9871" y="4132"/>
                        <a:pt x="9775" y="4156"/>
                        <a:pt x="9680" y="4167"/>
                      </a:cubicBezTo>
                      <a:lnTo>
                        <a:pt x="9549" y="4191"/>
                      </a:lnTo>
                      <a:cubicBezTo>
                        <a:pt x="9383" y="4215"/>
                        <a:pt x="9204" y="4239"/>
                        <a:pt x="9037" y="4263"/>
                      </a:cubicBezTo>
                      <a:cubicBezTo>
                        <a:pt x="8978" y="4263"/>
                        <a:pt x="8930" y="4275"/>
                        <a:pt x="8882" y="4275"/>
                      </a:cubicBezTo>
                      <a:cubicBezTo>
                        <a:pt x="8787" y="4287"/>
                        <a:pt x="8680" y="4298"/>
                        <a:pt x="8585" y="4310"/>
                      </a:cubicBezTo>
                      <a:cubicBezTo>
                        <a:pt x="8418" y="4322"/>
                        <a:pt x="8251" y="4334"/>
                        <a:pt x="8085" y="4334"/>
                      </a:cubicBezTo>
                      <a:lnTo>
                        <a:pt x="7751" y="4346"/>
                      </a:lnTo>
                      <a:lnTo>
                        <a:pt x="7347" y="4346"/>
                      </a:lnTo>
                      <a:cubicBezTo>
                        <a:pt x="7216" y="4346"/>
                        <a:pt x="7120" y="4346"/>
                        <a:pt x="7001" y="4334"/>
                      </a:cubicBezTo>
                      <a:cubicBezTo>
                        <a:pt x="6894" y="4334"/>
                        <a:pt x="6751" y="4322"/>
                        <a:pt x="6620" y="4322"/>
                      </a:cubicBezTo>
                      <a:cubicBezTo>
                        <a:pt x="6501" y="4310"/>
                        <a:pt x="6394" y="4298"/>
                        <a:pt x="6275" y="4287"/>
                      </a:cubicBezTo>
                      <a:cubicBezTo>
                        <a:pt x="6168" y="4275"/>
                        <a:pt x="6025" y="4263"/>
                        <a:pt x="5906" y="4251"/>
                      </a:cubicBezTo>
                      <a:cubicBezTo>
                        <a:pt x="5787" y="4239"/>
                        <a:pt x="5680" y="4215"/>
                        <a:pt x="5573" y="4203"/>
                      </a:cubicBezTo>
                      <a:cubicBezTo>
                        <a:pt x="5453" y="4179"/>
                        <a:pt x="5311" y="4156"/>
                        <a:pt x="5180" y="4132"/>
                      </a:cubicBezTo>
                      <a:cubicBezTo>
                        <a:pt x="5072" y="4108"/>
                        <a:pt x="4965" y="4096"/>
                        <a:pt x="4870" y="4072"/>
                      </a:cubicBezTo>
                      <a:cubicBezTo>
                        <a:pt x="4703" y="4036"/>
                        <a:pt x="4549" y="4001"/>
                        <a:pt x="4394" y="3953"/>
                      </a:cubicBezTo>
                      <a:cubicBezTo>
                        <a:pt x="4299" y="3929"/>
                        <a:pt x="4203" y="3906"/>
                        <a:pt x="4096" y="3870"/>
                      </a:cubicBezTo>
                      <a:lnTo>
                        <a:pt x="3941" y="3822"/>
                      </a:lnTo>
                      <a:cubicBezTo>
                        <a:pt x="3799" y="3775"/>
                        <a:pt x="3644" y="3727"/>
                        <a:pt x="3489" y="3679"/>
                      </a:cubicBezTo>
                      <a:lnTo>
                        <a:pt x="3358" y="3632"/>
                      </a:lnTo>
                      <a:cubicBezTo>
                        <a:pt x="3227" y="3572"/>
                        <a:pt x="3096" y="3513"/>
                        <a:pt x="2965" y="3465"/>
                      </a:cubicBezTo>
                      <a:cubicBezTo>
                        <a:pt x="2894" y="3429"/>
                        <a:pt x="2834" y="3405"/>
                        <a:pt x="2763" y="3382"/>
                      </a:cubicBezTo>
                      <a:cubicBezTo>
                        <a:pt x="2584" y="3286"/>
                        <a:pt x="2394" y="3191"/>
                        <a:pt x="2215" y="3084"/>
                      </a:cubicBezTo>
                      <a:cubicBezTo>
                        <a:pt x="1298" y="2560"/>
                        <a:pt x="667" y="1917"/>
                        <a:pt x="322" y="1250"/>
                      </a:cubicBezTo>
                      <a:cubicBezTo>
                        <a:pt x="119" y="869"/>
                        <a:pt x="12" y="441"/>
                        <a:pt x="12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29">
                  <a:extLst>
                    <a:ext uri="{FF2B5EF4-FFF2-40B4-BE49-F238E27FC236}">
                      <a16:creationId xmlns:a16="http://schemas.microsoft.com/office/drawing/2014/main" id="{554E6271-E2C6-CC27-C111-EC6AA7863226}"/>
                    </a:ext>
                  </a:extLst>
                </p:cNvPr>
                <p:cNvSpPr/>
                <p:nvPr/>
              </p:nvSpPr>
              <p:spPr>
                <a:xfrm>
                  <a:off x="3119875" y="3347050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78" y="1703"/>
                      </a:moveTo>
                      <a:cubicBezTo>
                        <a:pt x="16419" y="3394"/>
                        <a:pt x="16431" y="6132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0" y="6132"/>
                        <a:pt x="0" y="3394"/>
                        <a:pt x="2905" y="1703"/>
                      </a:cubicBezTo>
                      <a:cubicBezTo>
                        <a:pt x="5822" y="1"/>
                        <a:pt x="10549" y="1"/>
                        <a:pt x="13478" y="1703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29">
                  <a:extLst>
                    <a:ext uri="{FF2B5EF4-FFF2-40B4-BE49-F238E27FC236}">
                      <a16:creationId xmlns:a16="http://schemas.microsoft.com/office/drawing/2014/main" id="{35D9CC22-BBF3-7B90-14C4-8EADA5129993}"/>
                    </a:ext>
                  </a:extLst>
                </p:cNvPr>
                <p:cNvSpPr/>
                <p:nvPr/>
              </p:nvSpPr>
              <p:spPr>
                <a:xfrm>
                  <a:off x="3218700" y="3404500"/>
                  <a:ext cx="213125" cy="12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30" extrusionOk="0">
                      <a:moveTo>
                        <a:pt x="6989" y="870"/>
                      </a:moveTo>
                      <a:cubicBezTo>
                        <a:pt x="8513" y="1751"/>
                        <a:pt x="8525" y="3179"/>
                        <a:pt x="7013" y="4049"/>
                      </a:cubicBezTo>
                      <a:cubicBezTo>
                        <a:pt x="5501" y="4930"/>
                        <a:pt x="3048" y="4930"/>
                        <a:pt x="1524" y="4049"/>
                      </a:cubicBezTo>
                      <a:cubicBezTo>
                        <a:pt x="0" y="3179"/>
                        <a:pt x="0" y="1751"/>
                        <a:pt x="1500" y="870"/>
                      </a:cubicBezTo>
                      <a:cubicBezTo>
                        <a:pt x="3012" y="0"/>
                        <a:pt x="5477" y="0"/>
                        <a:pt x="6989" y="870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29">
                  <a:extLst>
                    <a:ext uri="{FF2B5EF4-FFF2-40B4-BE49-F238E27FC236}">
                      <a16:creationId xmlns:a16="http://schemas.microsoft.com/office/drawing/2014/main" id="{104449EE-09DB-5820-9D6F-8459D3F1A010}"/>
                    </a:ext>
                  </a:extLst>
                </p:cNvPr>
                <p:cNvSpPr/>
                <p:nvPr/>
              </p:nvSpPr>
              <p:spPr>
                <a:xfrm>
                  <a:off x="3243100" y="3422850"/>
                  <a:ext cx="164025" cy="8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55" extrusionOk="0">
                      <a:moveTo>
                        <a:pt x="3265" y="0"/>
                      </a:moveTo>
                      <a:cubicBezTo>
                        <a:pt x="2506" y="0"/>
                        <a:pt x="1748" y="167"/>
                        <a:pt x="1167" y="505"/>
                      </a:cubicBezTo>
                      <a:cubicBezTo>
                        <a:pt x="0" y="1183"/>
                        <a:pt x="12" y="2279"/>
                        <a:pt x="1179" y="2945"/>
                      </a:cubicBezTo>
                      <a:cubicBezTo>
                        <a:pt x="1763" y="3285"/>
                        <a:pt x="2528" y="3454"/>
                        <a:pt x="3292" y="3454"/>
                      </a:cubicBezTo>
                      <a:cubicBezTo>
                        <a:pt x="4057" y="3454"/>
                        <a:pt x="4822" y="3285"/>
                        <a:pt x="5406" y="2945"/>
                      </a:cubicBezTo>
                      <a:cubicBezTo>
                        <a:pt x="6561" y="2279"/>
                        <a:pt x="6561" y="1183"/>
                        <a:pt x="5382" y="505"/>
                      </a:cubicBezTo>
                      <a:cubicBezTo>
                        <a:pt x="4796" y="170"/>
                        <a:pt x="4030" y="0"/>
                        <a:pt x="3265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29">
                  <a:extLst>
                    <a:ext uri="{FF2B5EF4-FFF2-40B4-BE49-F238E27FC236}">
                      <a16:creationId xmlns:a16="http://schemas.microsoft.com/office/drawing/2014/main" id="{545A5910-45A5-8B58-364B-34A6788C0708}"/>
                    </a:ext>
                  </a:extLst>
                </p:cNvPr>
                <p:cNvSpPr/>
                <p:nvPr/>
              </p:nvSpPr>
              <p:spPr>
                <a:xfrm>
                  <a:off x="3102600" y="3444975"/>
                  <a:ext cx="445325" cy="27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79" extrusionOk="0">
                      <a:moveTo>
                        <a:pt x="17812" y="48"/>
                      </a:moveTo>
                      <a:lnTo>
                        <a:pt x="17812" y="100"/>
                      </a:lnTo>
                      <a:lnTo>
                        <a:pt x="17812" y="100"/>
                      </a:lnTo>
                      <a:cubicBezTo>
                        <a:pt x="17812" y="83"/>
                        <a:pt x="17812" y="66"/>
                        <a:pt x="17812" y="48"/>
                      </a:cubicBezTo>
                      <a:close/>
                      <a:moveTo>
                        <a:pt x="24" y="1"/>
                      </a:moveTo>
                      <a:lnTo>
                        <a:pt x="1" y="5799"/>
                      </a:lnTo>
                      <a:cubicBezTo>
                        <a:pt x="1" y="7132"/>
                        <a:pt x="882" y="8466"/>
                        <a:pt x="2632" y="9478"/>
                      </a:cubicBezTo>
                      <a:cubicBezTo>
                        <a:pt x="2846" y="9597"/>
                        <a:pt x="3061" y="9704"/>
                        <a:pt x="3287" y="9811"/>
                      </a:cubicBezTo>
                      <a:cubicBezTo>
                        <a:pt x="3358" y="9847"/>
                        <a:pt x="3442" y="9883"/>
                        <a:pt x="3513" y="9919"/>
                      </a:cubicBezTo>
                      <a:cubicBezTo>
                        <a:pt x="3656" y="9978"/>
                        <a:pt x="3787" y="10038"/>
                        <a:pt x="3918" y="10085"/>
                      </a:cubicBezTo>
                      <a:lnTo>
                        <a:pt x="3989" y="10121"/>
                      </a:lnTo>
                      <a:lnTo>
                        <a:pt x="4144" y="10169"/>
                      </a:lnTo>
                      <a:cubicBezTo>
                        <a:pt x="4323" y="10240"/>
                        <a:pt x="4501" y="10300"/>
                        <a:pt x="4680" y="10359"/>
                      </a:cubicBezTo>
                      <a:lnTo>
                        <a:pt x="4870" y="10419"/>
                      </a:lnTo>
                      <a:lnTo>
                        <a:pt x="5001" y="10454"/>
                      </a:lnTo>
                      <a:cubicBezTo>
                        <a:pt x="5073" y="10478"/>
                        <a:pt x="5144" y="10490"/>
                        <a:pt x="5228" y="10514"/>
                      </a:cubicBezTo>
                      <a:cubicBezTo>
                        <a:pt x="5406" y="10561"/>
                        <a:pt x="5597" y="10609"/>
                        <a:pt x="5775" y="10645"/>
                      </a:cubicBezTo>
                      <a:cubicBezTo>
                        <a:pt x="5823" y="10657"/>
                        <a:pt x="5870" y="10669"/>
                        <a:pt x="5930" y="10681"/>
                      </a:cubicBezTo>
                      <a:cubicBezTo>
                        <a:pt x="6001" y="10692"/>
                        <a:pt x="6073" y="10704"/>
                        <a:pt x="6144" y="10716"/>
                      </a:cubicBezTo>
                      <a:cubicBezTo>
                        <a:pt x="6299" y="10752"/>
                        <a:pt x="6466" y="10776"/>
                        <a:pt x="6621" y="10800"/>
                      </a:cubicBezTo>
                      <a:cubicBezTo>
                        <a:pt x="6680" y="10812"/>
                        <a:pt x="6740" y="10823"/>
                        <a:pt x="6811" y="10835"/>
                      </a:cubicBezTo>
                      <a:cubicBezTo>
                        <a:pt x="6871" y="10847"/>
                        <a:pt x="6954" y="10847"/>
                        <a:pt x="7013" y="10859"/>
                      </a:cubicBezTo>
                      <a:cubicBezTo>
                        <a:pt x="7168" y="10883"/>
                        <a:pt x="7311" y="10895"/>
                        <a:pt x="7466" y="10907"/>
                      </a:cubicBezTo>
                      <a:cubicBezTo>
                        <a:pt x="7537" y="10907"/>
                        <a:pt x="7609" y="10931"/>
                        <a:pt x="7680" y="10931"/>
                      </a:cubicBezTo>
                      <a:cubicBezTo>
                        <a:pt x="7716" y="10937"/>
                        <a:pt x="7749" y="10937"/>
                        <a:pt x="7781" y="10937"/>
                      </a:cubicBezTo>
                      <a:cubicBezTo>
                        <a:pt x="7814" y="10937"/>
                        <a:pt x="7847" y="10937"/>
                        <a:pt x="7883" y="10942"/>
                      </a:cubicBezTo>
                      <a:cubicBezTo>
                        <a:pt x="8025" y="10954"/>
                        <a:pt x="8180" y="10966"/>
                        <a:pt x="8323" y="10966"/>
                      </a:cubicBezTo>
                      <a:cubicBezTo>
                        <a:pt x="8395" y="10966"/>
                        <a:pt x="8478" y="10978"/>
                        <a:pt x="8549" y="10978"/>
                      </a:cubicBezTo>
                      <a:lnTo>
                        <a:pt x="9609" y="10978"/>
                      </a:lnTo>
                      <a:cubicBezTo>
                        <a:pt x="9811" y="10966"/>
                        <a:pt x="10014" y="10954"/>
                        <a:pt x="10204" y="10931"/>
                      </a:cubicBezTo>
                      <a:cubicBezTo>
                        <a:pt x="10288" y="10931"/>
                        <a:pt x="10371" y="10919"/>
                        <a:pt x="10454" y="10919"/>
                      </a:cubicBezTo>
                      <a:lnTo>
                        <a:pt x="10562" y="10895"/>
                      </a:lnTo>
                      <a:lnTo>
                        <a:pt x="10752" y="10883"/>
                      </a:lnTo>
                      <a:cubicBezTo>
                        <a:pt x="10954" y="10859"/>
                        <a:pt x="11157" y="10823"/>
                        <a:pt x="11359" y="10788"/>
                      </a:cubicBezTo>
                      <a:lnTo>
                        <a:pt x="11514" y="10764"/>
                      </a:lnTo>
                      <a:lnTo>
                        <a:pt x="11585" y="10752"/>
                      </a:lnTo>
                      <a:cubicBezTo>
                        <a:pt x="11681" y="10740"/>
                        <a:pt x="11776" y="10716"/>
                        <a:pt x="11871" y="10692"/>
                      </a:cubicBezTo>
                      <a:cubicBezTo>
                        <a:pt x="12038" y="10657"/>
                        <a:pt x="12205" y="10633"/>
                        <a:pt x="12359" y="10585"/>
                      </a:cubicBezTo>
                      <a:cubicBezTo>
                        <a:pt x="12478" y="10561"/>
                        <a:pt x="12597" y="10526"/>
                        <a:pt x="12717" y="10490"/>
                      </a:cubicBezTo>
                      <a:cubicBezTo>
                        <a:pt x="12859" y="10454"/>
                        <a:pt x="13026" y="10419"/>
                        <a:pt x="13169" y="10359"/>
                      </a:cubicBezTo>
                      <a:lnTo>
                        <a:pt x="13276" y="10335"/>
                      </a:lnTo>
                      <a:cubicBezTo>
                        <a:pt x="13455" y="10276"/>
                        <a:pt x="13633" y="10216"/>
                        <a:pt x="13812" y="10145"/>
                      </a:cubicBezTo>
                      <a:lnTo>
                        <a:pt x="13895" y="10109"/>
                      </a:lnTo>
                      <a:cubicBezTo>
                        <a:pt x="14086" y="10038"/>
                        <a:pt x="14276" y="9954"/>
                        <a:pt x="14455" y="9871"/>
                      </a:cubicBezTo>
                      <a:lnTo>
                        <a:pt x="14622" y="9788"/>
                      </a:lnTo>
                      <a:cubicBezTo>
                        <a:pt x="14836" y="9692"/>
                        <a:pt x="15038" y="9585"/>
                        <a:pt x="15217" y="9478"/>
                      </a:cubicBezTo>
                      <a:lnTo>
                        <a:pt x="15324" y="9418"/>
                      </a:lnTo>
                      <a:cubicBezTo>
                        <a:pt x="15491" y="9323"/>
                        <a:pt x="15634" y="9216"/>
                        <a:pt x="15788" y="9121"/>
                      </a:cubicBezTo>
                      <a:lnTo>
                        <a:pt x="15860" y="9061"/>
                      </a:lnTo>
                      <a:cubicBezTo>
                        <a:pt x="16015" y="8942"/>
                        <a:pt x="16169" y="8823"/>
                        <a:pt x="16312" y="8704"/>
                      </a:cubicBezTo>
                      <a:lnTo>
                        <a:pt x="16384" y="8645"/>
                      </a:lnTo>
                      <a:lnTo>
                        <a:pt x="16455" y="8573"/>
                      </a:lnTo>
                      <a:cubicBezTo>
                        <a:pt x="16574" y="8466"/>
                        <a:pt x="16681" y="8359"/>
                        <a:pt x="16777" y="8252"/>
                      </a:cubicBezTo>
                      <a:lnTo>
                        <a:pt x="16836" y="8180"/>
                      </a:lnTo>
                      <a:cubicBezTo>
                        <a:pt x="16896" y="8121"/>
                        <a:pt x="16955" y="8049"/>
                        <a:pt x="17015" y="7978"/>
                      </a:cubicBezTo>
                      <a:cubicBezTo>
                        <a:pt x="17146" y="7811"/>
                        <a:pt x="17265" y="7633"/>
                        <a:pt x="17372" y="7454"/>
                      </a:cubicBezTo>
                      <a:cubicBezTo>
                        <a:pt x="17455" y="7287"/>
                        <a:pt x="17539" y="7121"/>
                        <a:pt x="17610" y="6942"/>
                      </a:cubicBezTo>
                      <a:cubicBezTo>
                        <a:pt x="17670" y="6787"/>
                        <a:pt x="17717" y="6609"/>
                        <a:pt x="17753" y="6442"/>
                      </a:cubicBezTo>
                      <a:cubicBezTo>
                        <a:pt x="17753" y="6430"/>
                        <a:pt x="17753" y="6418"/>
                        <a:pt x="17765" y="6394"/>
                      </a:cubicBezTo>
                      <a:cubicBezTo>
                        <a:pt x="17765" y="6394"/>
                        <a:pt x="17765" y="6394"/>
                        <a:pt x="17765" y="6382"/>
                      </a:cubicBezTo>
                      <a:cubicBezTo>
                        <a:pt x="17777" y="6311"/>
                        <a:pt x="17789" y="6228"/>
                        <a:pt x="17801" y="6144"/>
                      </a:cubicBezTo>
                      <a:lnTo>
                        <a:pt x="17801" y="6049"/>
                      </a:lnTo>
                      <a:lnTo>
                        <a:pt x="17801" y="5930"/>
                      </a:lnTo>
                      <a:lnTo>
                        <a:pt x="17801" y="5859"/>
                      </a:lnTo>
                      <a:lnTo>
                        <a:pt x="17812" y="100"/>
                      </a:lnTo>
                      <a:lnTo>
                        <a:pt x="17812" y="100"/>
                      </a:lnTo>
                      <a:cubicBezTo>
                        <a:pt x="17812" y="166"/>
                        <a:pt x="17810" y="230"/>
                        <a:pt x="17801" y="286"/>
                      </a:cubicBezTo>
                      <a:lnTo>
                        <a:pt x="17801" y="358"/>
                      </a:lnTo>
                      <a:cubicBezTo>
                        <a:pt x="17777" y="560"/>
                        <a:pt x="17741" y="751"/>
                        <a:pt x="17681" y="941"/>
                      </a:cubicBezTo>
                      <a:lnTo>
                        <a:pt x="17670" y="965"/>
                      </a:lnTo>
                      <a:cubicBezTo>
                        <a:pt x="17646" y="1048"/>
                        <a:pt x="17610" y="1144"/>
                        <a:pt x="17574" y="1227"/>
                      </a:cubicBezTo>
                      <a:lnTo>
                        <a:pt x="17562" y="1251"/>
                      </a:lnTo>
                      <a:cubicBezTo>
                        <a:pt x="17396" y="1668"/>
                        <a:pt x="17146" y="2049"/>
                        <a:pt x="16848" y="2382"/>
                      </a:cubicBezTo>
                      <a:cubicBezTo>
                        <a:pt x="16824" y="2406"/>
                        <a:pt x="16812" y="2430"/>
                        <a:pt x="16788" y="2453"/>
                      </a:cubicBezTo>
                      <a:cubicBezTo>
                        <a:pt x="16669" y="2584"/>
                        <a:pt x="16538" y="2715"/>
                        <a:pt x="16396" y="2846"/>
                      </a:cubicBezTo>
                      <a:lnTo>
                        <a:pt x="16324" y="2894"/>
                      </a:lnTo>
                      <a:cubicBezTo>
                        <a:pt x="16181" y="3025"/>
                        <a:pt x="16026" y="3144"/>
                        <a:pt x="15872" y="3263"/>
                      </a:cubicBezTo>
                      <a:lnTo>
                        <a:pt x="15800" y="3311"/>
                      </a:lnTo>
                      <a:cubicBezTo>
                        <a:pt x="15622" y="3430"/>
                        <a:pt x="15431" y="3561"/>
                        <a:pt x="15229" y="3668"/>
                      </a:cubicBezTo>
                      <a:cubicBezTo>
                        <a:pt x="15026" y="3787"/>
                        <a:pt x="14836" y="3882"/>
                        <a:pt x="14633" y="3989"/>
                      </a:cubicBezTo>
                      <a:lnTo>
                        <a:pt x="14479" y="4061"/>
                      </a:lnTo>
                      <a:cubicBezTo>
                        <a:pt x="14288" y="4156"/>
                        <a:pt x="14098" y="4227"/>
                        <a:pt x="13907" y="4311"/>
                      </a:cubicBezTo>
                      <a:cubicBezTo>
                        <a:pt x="13871" y="4311"/>
                        <a:pt x="13848" y="4335"/>
                        <a:pt x="13824" y="4335"/>
                      </a:cubicBezTo>
                      <a:cubicBezTo>
                        <a:pt x="13621" y="4418"/>
                        <a:pt x="13407" y="4489"/>
                        <a:pt x="13181" y="4561"/>
                      </a:cubicBezTo>
                      <a:cubicBezTo>
                        <a:pt x="13038" y="4608"/>
                        <a:pt x="12883" y="4644"/>
                        <a:pt x="12728" y="4692"/>
                      </a:cubicBezTo>
                      <a:cubicBezTo>
                        <a:pt x="12609" y="4727"/>
                        <a:pt x="12490" y="4751"/>
                        <a:pt x="12371" y="4787"/>
                      </a:cubicBezTo>
                      <a:cubicBezTo>
                        <a:pt x="12216" y="4823"/>
                        <a:pt x="12050" y="4858"/>
                        <a:pt x="11883" y="4894"/>
                      </a:cubicBezTo>
                      <a:cubicBezTo>
                        <a:pt x="11764" y="4918"/>
                        <a:pt x="11645" y="4942"/>
                        <a:pt x="11526" y="4966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6" y="5049"/>
                        <a:pt x="10764" y="5073"/>
                      </a:cubicBezTo>
                      <a:lnTo>
                        <a:pt x="10573" y="5097"/>
                      </a:lnTo>
                      <a:cubicBezTo>
                        <a:pt x="10454" y="5108"/>
                        <a:pt x="10335" y="5120"/>
                        <a:pt x="10216" y="5120"/>
                      </a:cubicBezTo>
                      <a:cubicBezTo>
                        <a:pt x="10014" y="5144"/>
                        <a:pt x="9823" y="5156"/>
                        <a:pt x="9621" y="5168"/>
                      </a:cubicBezTo>
                      <a:cubicBezTo>
                        <a:pt x="9490" y="5168"/>
                        <a:pt x="9371" y="5168"/>
                        <a:pt x="9240" y="5180"/>
                      </a:cubicBezTo>
                      <a:lnTo>
                        <a:pt x="8752" y="5180"/>
                      </a:lnTo>
                      <a:cubicBezTo>
                        <a:pt x="8609" y="5180"/>
                        <a:pt x="8478" y="5180"/>
                        <a:pt x="8335" y="5168"/>
                      </a:cubicBezTo>
                      <a:cubicBezTo>
                        <a:pt x="8204" y="5156"/>
                        <a:pt x="8037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7"/>
                        <a:pt x="7180" y="5073"/>
                        <a:pt x="7037" y="5061"/>
                      </a:cubicBezTo>
                      <a:cubicBezTo>
                        <a:pt x="6882" y="5037"/>
                        <a:pt x="6763" y="5025"/>
                        <a:pt x="6632" y="5001"/>
                      </a:cubicBezTo>
                      <a:cubicBezTo>
                        <a:pt x="6478" y="4977"/>
                        <a:pt x="6323" y="4954"/>
                        <a:pt x="6168" y="4918"/>
                      </a:cubicBezTo>
                      <a:cubicBezTo>
                        <a:pt x="6037" y="4894"/>
                        <a:pt x="5918" y="4870"/>
                        <a:pt x="5799" y="4846"/>
                      </a:cubicBezTo>
                      <a:cubicBezTo>
                        <a:pt x="5609" y="4799"/>
                        <a:pt x="5430" y="4751"/>
                        <a:pt x="5239" y="4704"/>
                      </a:cubicBezTo>
                      <a:cubicBezTo>
                        <a:pt x="5120" y="4680"/>
                        <a:pt x="5001" y="4644"/>
                        <a:pt x="4882" y="4608"/>
                      </a:cubicBezTo>
                      <a:lnTo>
                        <a:pt x="4704" y="4561"/>
                      </a:lnTo>
                      <a:cubicBezTo>
                        <a:pt x="4513" y="4501"/>
                        <a:pt x="4335" y="4430"/>
                        <a:pt x="4156" y="4370"/>
                      </a:cubicBezTo>
                      <a:lnTo>
                        <a:pt x="4013" y="4311"/>
                      </a:lnTo>
                      <a:cubicBezTo>
                        <a:pt x="3846" y="4251"/>
                        <a:pt x="3692" y="4180"/>
                        <a:pt x="3537" y="4108"/>
                      </a:cubicBezTo>
                      <a:cubicBezTo>
                        <a:pt x="3453" y="4073"/>
                        <a:pt x="3382" y="4049"/>
                        <a:pt x="3299" y="4013"/>
                      </a:cubicBezTo>
                      <a:cubicBezTo>
                        <a:pt x="3072" y="3906"/>
                        <a:pt x="2858" y="3787"/>
                        <a:pt x="2644" y="3668"/>
                      </a:cubicBezTo>
                      <a:cubicBezTo>
                        <a:pt x="1548" y="3037"/>
                        <a:pt x="798" y="2275"/>
                        <a:pt x="382" y="1477"/>
                      </a:cubicBezTo>
                      <a:cubicBezTo>
                        <a:pt x="144" y="1025"/>
                        <a:pt x="24" y="513"/>
                        <a:pt x="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29">
                  <a:extLst>
                    <a:ext uri="{FF2B5EF4-FFF2-40B4-BE49-F238E27FC236}">
                      <a16:creationId xmlns:a16="http://schemas.microsoft.com/office/drawing/2014/main" id="{E7AF36DE-426A-C71D-666A-D9C3AD0D2F27}"/>
                    </a:ext>
                  </a:extLst>
                </p:cNvPr>
                <p:cNvSpPr/>
                <p:nvPr/>
              </p:nvSpPr>
              <p:spPr>
                <a:xfrm>
                  <a:off x="3080575" y="3303900"/>
                  <a:ext cx="489375" cy="28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3" extrusionOk="0">
                      <a:moveTo>
                        <a:pt x="16062" y="2012"/>
                      </a:moveTo>
                      <a:cubicBezTo>
                        <a:pt x="19563" y="4036"/>
                        <a:pt x="19574" y="7299"/>
                        <a:pt x="16110" y="9311"/>
                      </a:cubicBezTo>
                      <a:cubicBezTo>
                        <a:pt x="12633" y="11323"/>
                        <a:pt x="7001" y="11323"/>
                        <a:pt x="3501" y="9311"/>
                      </a:cubicBezTo>
                      <a:cubicBezTo>
                        <a:pt x="13" y="7287"/>
                        <a:pt x="1" y="4024"/>
                        <a:pt x="3465" y="2012"/>
                      </a:cubicBezTo>
                      <a:cubicBezTo>
                        <a:pt x="6930" y="12"/>
                        <a:pt x="12574" y="0"/>
                        <a:pt x="16062" y="201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29">
                  <a:extLst>
                    <a:ext uri="{FF2B5EF4-FFF2-40B4-BE49-F238E27FC236}">
                      <a16:creationId xmlns:a16="http://schemas.microsoft.com/office/drawing/2014/main" id="{756DF43F-1748-334A-33C5-C011A008A50F}"/>
                    </a:ext>
                  </a:extLst>
                </p:cNvPr>
                <p:cNvSpPr/>
                <p:nvPr/>
              </p:nvSpPr>
              <p:spPr>
                <a:xfrm>
                  <a:off x="3237450" y="3394675"/>
                  <a:ext cx="1756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5" h="4073" extrusionOk="0">
                      <a:moveTo>
                        <a:pt x="5763" y="727"/>
                      </a:moveTo>
                      <a:cubicBezTo>
                        <a:pt x="7025" y="1453"/>
                        <a:pt x="7025" y="2620"/>
                        <a:pt x="5787" y="3346"/>
                      </a:cubicBezTo>
                      <a:cubicBezTo>
                        <a:pt x="4536" y="4072"/>
                        <a:pt x="2512" y="4072"/>
                        <a:pt x="1250" y="3346"/>
                      </a:cubicBezTo>
                      <a:cubicBezTo>
                        <a:pt x="0" y="2620"/>
                        <a:pt x="0" y="1453"/>
                        <a:pt x="1238" y="727"/>
                      </a:cubicBezTo>
                      <a:cubicBezTo>
                        <a:pt x="2489" y="1"/>
                        <a:pt x="4513" y="12"/>
                        <a:pt x="5763" y="727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29">
                  <a:extLst>
                    <a:ext uri="{FF2B5EF4-FFF2-40B4-BE49-F238E27FC236}">
                      <a16:creationId xmlns:a16="http://schemas.microsoft.com/office/drawing/2014/main" id="{9E160BA3-7D7F-BD04-A1B2-B19B2F2381C3}"/>
                    </a:ext>
                  </a:extLst>
                </p:cNvPr>
                <p:cNvSpPr/>
                <p:nvPr/>
              </p:nvSpPr>
              <p:spPr>
                <a:xfrm>
                  <a:off x="3138325" y="3260425"/>
                  <a:ext cx="373875" cy="2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9" extrusionOk="0">
                      <a:moveTo>
                        <a:pt x="14931" y="60"/>
                      </a:moveTo>
                      <a:lnTo>
                        <a:pt x="14930" y="432"/>
                      </a:lnTo>
                      <a:lnTo>
                        <a:pt x="14930" y="432"/>
                      </a:lnTo>
                      <a:cubicBezTo>
                        <a:pt x="14936" y="392"/>
                        <a:pt x="14940" y="351"/>
                        <a:pt x="14943" y="310"/>
                      </a:cubicBezTo>
                      <a:lnTo>
                        <a:pt x="14943" y="251"/>
                      </a:lnTo>
                      <a:cubicBezTo>
                        <a:pt x="14955" y="179"/>
                        <a:pt x="14955" y="120"/>
                        <a:pt x="14931" y="60"/>
                      </a:cubicBezTo>
                      <a:close/>
                      <a:moveTo>
                        <a:pt x="12" y="1"/>
                      </a:moveTo>
                      <a:lnTo>
                        <a:pt x="0" y="4882"/>
                      </a:lnTo>
                      <a:cubicBezTo>
                        <a:pt x="0" y="6002"/>
                        <a:pt x="727" y="7121"/>
                        <a:pt x="2203" y="7966"/>
                      </a:cubicBezTo>
                      <a:cubicBezTo>
                        <a:pt x="2382" y="8073"/>
                        <a:pt x="2560" y="8168"/>
                        <a:pt x="2751" y="8252"/>
                      </a:cubicBezTo>
                      <a:cubicBezTo>
                        <a:pt x="2822" y="8288"/>
                        <a:pt x="2882" y="8311"/>
                        <a:pt x="2953" y="8335"/>
                      </a:cubicBezTo>
                      <a:cubicBezTo>
                        <a:pt x="3060" y="8383"/>
                        <a:pt x="3167" y="8442"/>
                        <a:pt x="3287" y="8490"/>
                      </a:cubicBezTo>
                      <a:cubicBezTo>
                        <a:pt x="3310" y="8502"/>
                        <a:pt x="3322" y="8502"/>
                        <a:pt x="3346" y="8514"/>
                      </a:cubicBezTo>
                      <a:lnTo>
                        <a:pt x="3477" y="8561"/>
                      </a:lnTo>
                      <a:cubicBezTo>
                        <a:pt x="3620" y="8609"/>
                        <a:pt x="3775" y="8669"/>
                        <a:pt x="3918" y="8704"/>
                      </a:cubicBezTo>
                      <a:lnTo>
                        <a:pt x="4084" y="8752"/>
                      </a:lnTo>
                      <a:lnTo>
                        <a:pt x="4191" y="8788"/>
                      </a:lnTo>
                      <a:cubicBezTo>
                        <a:pt x="4251" y="8811"/>
                        <a:pt x="4310" y="8823"/>
                        <a:pt x="4382" y="8835"/>
                      </a:cubicBezTo>
                      <a:cubicBezTo>
                        <a:pt x="4525" y="8871"/>
                        <a:pt x="4691" y="8919"/>
                        <a:pt x="4846" y="8954"/>
                      </a:cubicBezTo>
                      <a:lnTo>
                        <a:pt x="4965" y="8978"/>
                      </a:lnTo>
                      <a:cubicBezTo>
                        <a:pt x="5025" y="8990"/>
                        <a:pt x="5096" y="9002"/>
                        <a:pt x="5156" y="9014"/>
                      </a:cubicBezTo>
                      <a:cubicBezTo>
                        <a:pt x="5287" y="9038"/>
                        <a:pt x="5418" y="9061"/>
                        <a:pt x="5549" y="9085"/>
                      </a:cubicBezTo>
                      <a:cubicBezTo>
                        <a:pt x="5608" y="9085"/>
                        <a:pt x="5656" y="9097"/>
                        <a:pt x="5704" y="9109"/>
                      </a:cubicBezTo>
                      <a:lnTo>
                        <a:pt x="5882" y="9133"/>
                      </a:lnTo>
                      <a:cubicBezTo>
                        <a:pt x="6013" y="9145"/>
                        <a:pt x="6132" y="9157"/>
                        <a:pt x="6263" y="9169"/>
                      </a:cubicBezTo>
                      <a:cubicBezTo>
                        <a:pt x="6323" y="9169"/>
                        <a:pt x="6370" y="9181"/>
                        <a:pt x="6430" y="9192"/>
                      </a:cubicBezTo>
                      <a:lnTo>
                        <a:pt x="6608" y="9192"/>
                      </a:lnTo>
                      <a:cubicBezTo>
                        <a:pt x="6727" y="9204"/>
                        <a:pt x="6858" y="9216"/>
                        <a:pt x="6977" y="9216"/>
                      </a:cubicBezTo>
                      <a:cubicBezTo>
                        <a:pt x="7049" y="9216"/>
                        <a:pt x="7108" y="9228"/>
                        <a:pt x="7168" y="9228"/>
                      </a:cubicBezTo>
                      <a:lnTo>
                        <a:pt x="7930" y="9228"/>
                      </a:lnTo>
                      <a:lnTo>
                        <a:pt x="8049" y="9216"/>
                      </a:lnTo>
                      <a:cubicBezTo>
                        <a:pt x="8216" y="9216"/>
                        <a:pt x="8382" y="9204"/>
                        <a:pt x="8549" y="9181"/>
                      </a:cubicBezTo>
                      <a:cubicBezTo>
                        <a:pt x="8621" y="9181"/>
                        <a:pt x="8692" y="9181"/>
                        <a:pt x="8752" y="9169"/>
                      </a:cubicBezTo>
                      <a:lnTo>
                        <a:pt x="8847" y="9157"/>
                      </a:lnTo>
                      <a:lnTo>
                        <a:pt x="9002" y="9145"/>
                      </a:lnTo>
                      <a:cubicBezTo>
                        <a:pt x="9180" y="9121"/>
                        <a:pt x="9347" y="9097"/>
                        <a:pt x="9525" y="9073"/>
                      </a:cubicBezTo>
                      <a:lnTo>
                        <a:pt x="9644" y="9050"/>
                      </a:lnTo>
                      <a:lnTo>
                        <a:pt x="9704" y="9038"/>
                      </a:lnTo>
                      <a:cubicBezTo>
                        <a:pt x="9787" y="9026"/>
                        <a:pt x="9871" y="9002"/>
                        <a:pt x="9942" y="8990"/>
                      </a:cubicBezTo>
                      <a:cubicBezTo>
                        <a:pt x="10085" y="8966"/>
                        <a:pt x="10228" y="8930"/>
                        <a:pt x="10359" y="8895"/>
                      </a:cubicBezTo>
                      <a:cubicBezTo>
                        <a:pt x="10466" y="8871"/>
                        <a:pt x="10561" y="8847"/>
                        <a:pt x="10657" y="8823"/>
                      </a:cubicBezTo>
                      <a:cubicBezTo>
                        <a:pt x="10787" y="8788"/>
                        <a:pt x="10918" y="8752"/>
                        <a:pt x="11049" y="8716"/>
                      </a:cubicBezTo>
                      <a:lnTo>
                        <a:pt x="11133" y="8692"/>
                      </a:lnTo>
                      <a:cubicBezTo>
                        <a:pt x="11276" y="8633"/>
                        <a:pt x="11430" y="8585"/>
                        <a:pt x="11573" y="8526"/>
                      </a:cubicBezTo>
                      <a:lnTo>
                        <a:pt x="11645" y="8502"/>
                      </a:lnTo>
                      <a:cubicBezTo>
                        <a:pt x="11800" y="8430"/>
                        <a:pt x="11966" y="8371"/>
                        <a:pt x="12121" y="8299"/>
                      </a:cubicBezTo>
                      <a:lnTo>
                        <a:pt x="12252" y="8228"/>
                      </a:lnTo>
                      <a:cubicBezTo>
                        <a:pt x="12431" y="8145"/>
                        <a:pt x="12597" y="8061"/>
                        <a:pt x="12764" y="7966"/>
                      </a:cubicBezTo>
                      <a:lnTo>
                        <a:pt x="12847" y="7907"/>
                      </a:lnTo>
                      <a:cubicBezTo>
                        <a:pt x="12990" y="7835"/>
                        <a:pt x="13109" y="7752"/>
                        <a:pt x="13228" y="7657"/>
                      </a:cubicBezTo>
                      <a:lnTo>
                        <a:pt x="13288" y="7621"/>
                      </a:lnTo>
                      <a:cubicBezTo>
                        <a:pt x="13431" y="7526"/>
                        <a:pt x="13562" y="7418"/>
                        <a:pt x="13681" y="7311"/>
                      </a:cubicBezTo>
                      <a:lnTo>
                        <a:pt x="13728" y="7276"/>
                      </a:lnTo>
                      <a:lnTo>
                        <a:pt x="13800" y="7216"/>
                      </a:lnTo>
                      <a:cubicBezTo>
                        <a:pt x="13895" y="7121"/>
                        <a:pt x="13978" y="7037"/>
                        <a:pt x="14062" y="6942"/>
                      </a:cubicBezTo>
                      <a:cubicBezTo>
                        <a:pt x="14086" y="6918"/>
                        <a:pt x="14097" y="6906"/>
                        <a:pt x="14109" y="6883"/>
                      </a:cubicBezTo>
                      <a:cubicBezTo>
                        <a:pt x="14169" y="6823"/>
                        <a:pt x="14216" y="6775"/>
                        <a:pt x="14264" y="6716"/>
                      </a:cubicBezTo>
                      <a:cubicBezTo>
                        <a:pt x="14371" y="6573"/>
                        <a:pt x="14478" y="6418"/>
                        <a:pt x="14562" y="6263"/>
                      </a:cubicBezTo>
                      <a:cubicBezTo>
                        <a:pt x="14633" y="6133"/>
                        <a:pt x="14705" y="5990"/>
                        <a:pt x="14764" y="5847"/>
                      </a:cubicBezTo>
                      <a:cubicBezTo>
                        <a:pt x="14812" y="5704"/>
                        <a:pt x="14848" y="5561"/>
                        <a:pt x="14883" y="5418"/>
                      </a:cubicBezTo>
                      <a:cubicBezTo>
                        <a:pt x="14883" y="5406"/>
                        <a:pt x="14883" y="5394"/>
                        <a:pt x="14883" y="5382"/>
                      </a:cubicBezTo>
                      <a:cubicBezTo>
                        <a:pt x="14895" y="5311"/>
                        <a:pt x="14907" y="5251"/>
                        <a:pt x="14907" y="5180"/>
                      </a:cubicBezTo>
                      <a:lnTo>
                        <a:pt x="14907" y="5097"/>
                      </a:lnTo>
                      <a:cubicBezTo>
                        <a:pt x="14907" y="5061"/>
                        <a:pt x="14919" y="5037"/>
                        <a:pt x="14919" y="5001"/>
                      </a:cubicBezTo>
                      <a:lnTo>
                        <a:pt x="14919" y="4930"/>
                      </a:lnTo>
                      <a:lnTo>
                        <a:pt x="14930" y="432"/>
                      </a:lnTo>
                      <a:lnTo>
                        <a:pt x="14930" y="432"/>
                      </a:lnTo>
                      <a:cubicBezTo>
                        <a:pt x="14913" y="558"/>
                        <a:pt x="14883" y="682"/>
                        <a:pt x="14848" y="799"/>
                      </a:cubicBezTo>
                      <a:cubicBezTo>
                        <a:pt x="14848" y="799"/>
                        <a:pt x="14848" y="810"/>
                        <a:pt x="14848" y="822"/>
                      </a:cubicBezTo>
                      <a:cubicBezTo>
                        <a:pt x="14824" y="894"/>
                        <a:pt x="14800" y="965"/>
                        <a:pt x="14764" y="1037"/>
                      </a:cubicBezTo>
                      <a:lnTo>
                        <a:pt x="14752" y="1060"/>
                      </a:lnTo>
                      <a:cubicBezTo>
                        <a:pt x="14609" y="1406"/>
                        <a:pt x="14407" y="1727"/>
                        <a:pt x="14145" y="2013"/>
                      </a:cubicBezTo>
                      <a:cubicBezTo>
                        <a:pt x="14133" y="2025"/>
                        <a:pt x="14121" y="2049"/>
                        <a:pt x="14097" y="2061"/>
                      </a:cubicBezTo>
                      <a:cubicBezTo>
                        <a:pt x="13990" y="2180"/>
                        <a:pt x="13883" y="2287"/>
                        <a:pt x="13764" y="2394"/>
                      </a:cubicBezTo>
                      <a:lnTo>
                        <a:pt x="13716" y="2442"/>
                      </a:lnTo>
                      <a:cubicBezTo>
                        <a:pt x="13597" y="2549"/>
                        <a:pt x="13466" y="2644"/>
                        <a:pt x="13324" y="2739"/>
                      </a:cubicBezTo>
                      <a:lnTo>
                        <a:pt x="13264" y="2787"/>
                      </a:lnTo>
                      <a:cubicBezTo>
                        <a:pt x="13121" y="2894"/>
                        <a:pt x="12966" y="2989"/>
                        <a:pt x="12800" y="3085"/>
                      </a:cubicBezTo>
                      <a:cubicBezTo>
                        <a:pt x="12621" y="3180"/>
                        <a:pt x="12466" y="3263"/>
                        <a:pt x="12288" y="3346"/>
                      </a:cubicBezTo>
                      <a:lnTo>
                        <a:pt x="12157" y="3418"/>
                      </a:lnTo>
                      <a:cubicBezTo>
                        <a:pt x="12002" y="3489"/>
                        <a:pt x="11835" y="3549"/>
                        <a:pt x="11669" y="3620"/>
                      </a:cubicBezTo>
                      <a:lnTo>
                        <a:pt x="11609" y="3644"/>
                      </a:lnTo>
                      <a:cubicBezTo>
                        <a:pt x="11430" y="3716"/>
                        <a:pt x="11252" y="3775"/>
                        <a:pt x="11073" y="3835"/>
                      </a:cubicBezTo>
                      <a:cubicBezTo>
                        <a:pt x="10942" y="3870"/>
                        <a:pt x="10811" y="3906"/>
                        <a:pt x="10680" y="3942"/>
                      </a:cubicBezTo>
                      <a:cubicBezTo>
                        <a:pt x="10585" y="3966"/>
                        <a:pt x="10490" y="3989"/>
                        <a:pt x="10383" y="4013"/>
                      </a:cubicBezTo>
                      <a:cubicBezTo>
                        <a:pt x="10252" y="4049"/>
                        <a:pt x="10109" y="4085"/>
                        <a:pt x="9978" y="4108"/>
                      </a:cubicBezTo>
                      <a:cubicBezTo>
                        <a:pt x="9871" y="4132"/>
                        <a:pt x="9775" y="4144"/>
                        <a:pt x="9680" y="4168"/>
                      </a:cubicBezTo>
                      <a:lnTo>
                        <a:pt x="9549" y="4192"/>
                      </a:lnTo>
                      <a:cubicBezTo>
                        <a:pt x="9383" y="4216"/>
                        <a:pt x="9204" y="4239"/>
                        <a:pt x="9037" y="4263"/>
                      </a:cubicBezTo>
                      <a:cubicBezTo>
                        <a:pt x="8978" y="4263"/>
                        <a:pt x="8930" y="4275"/>
                        <a:pt x="8882" y="4275"/>
                      </a:cubicBezTo>
                      <a:cubicBezTo>
                        <a:pt x="8787" y="4287"/>
                        <a:pt x="8680" y="4299"/>
                        <a:pt x="8585" y="4299"/>
                      </a:cubicBezTo>
                      <a:cubicBezTo>
                        <a:pt x="8418" y="4323"/>
                        <a:pt x="8251" y="4335"/>
                        <a:pt x="8085" y="4335"/>
                      </a:cubicBezTo>
                      <a:lnTo>
                        <a:pt x="7751" y="4347"/>
                      </a:lnTo>
                      <a:lnTo>
                        <a:pt x="7347" y="4347"/>
                      </a:lnTo>
                      <a:lnTo>
                        <a:pt x="7001" y="4335"/>
                      </a:lnTo>
                      <a:cubicBezTo>
                        <a:pt x="6882" y="4335"/>
                        <a:pt x="6751" y="4323"/>
                        <a:pt x="6620" y="4323"/>
                      </a:cubicBezTo>
                      <a:cubicBezTo>
                        <a:pt x="6501" y="4311"/>
                        <a:pt x="6394" y="4299"/>
                        <a:pt x="6275" y="4287"/>
                      </a:cubicBezTo>
                      <a:cubicBezTo>
                        <a:pt x="6168" y="4275"/>
                        <a:pt x="6025" y="4263"/>
                        <a:pt x="5906" y="4251"/>
                      </a:cubicBezTo>
                      <a:cubicBezTo>
                        <a:pt x="5787" y="4228"/>
                        <a:pt x="5680" y="4216"/>
                        <a:pt x="5573" y="4204"/>
                      </a:cubicBezTo>
                      <a:cubicBezTo>
                        <a:pt x="5453" y="4180"/>
                        <a:pt x="5311" y="4156"/>
                        <a:pt x="5180" y="4132"/>
                      </a:cubicBezTo>
                      <a:cubicBezTo>
                        <a:pt x="5072" y="4108"/>
                        <a:pt x="4965" y="4097"/>
                        <a:pt x="4870" y="4073"/>
                      </a:cubicBezTo>
                      <a:cubicBezTo>
                        <a:pt x="4703" y="4037"/>
                        <a:pt x="4549" y="3989"/>
                        <a:pt x="4394" y="3954"/>
                      </a:cubicBezTo>
                      <a:cubicBezTo>
                        <a:pt x="4299" y="3930"/>
                        <a:pt x="4203" y="3906"/>
                        <a:pt x="4096" y="3870"/>
                      </a:cubicBezTo>
                      <a:lnTo>
                        <a:pt x="3941" y="3823"/>
                      </a:lnTo>
                      <a:cubicBezTo>
                        <a:pt x="3799" y="3775"/>
                        <a:pt x="3644" y="3727"/>
                        <a:pt x="3489" y="3680"/>
                      </a:cubicBezTo>
                      <a:lnTo>
                        <a:pt x="3358" y="3632"/>
                      </a:lnTo>
                      <a:cubicBezTo>
                        <a:pt x="3227" y="3573"/>
                        <a:pt x="3096" y="3513"/>
                        <a:pt x="2965" y="3466"/>
                      </a:cubicBezTo>
                      <a:cubicBezTo>
                        <a:pt x="2894" y="3430"/>
                        <a:pt x="2834" y="3406"/>
                        <a:pt x="2763" y="3370"/>
                      </a:cubicBezTo>
                      <a:cubicBezTo>
                        <a:pt x="2584" y="3287"/>
                        <a:pt x="2394" y="3192"/>
                        <a:pt x="2215" y="3085"/>
                      </a:cubicBezTo>
                      <a:cubicBezTo>
                        <a:pt x="1298" y="2561"/>
                        <a:pt x="667" y="1918"/>
                        <a:pt x="322" y="1251"/>
                      </a:cubicBezTo>
                      <a:cubicBezTo>
                        <a:pt x="119" y="858"/>
                        <a:pt x="12" y="441"/>
                        <a:pt x="12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29">
                  <a:extLst>
                    <a:ext uri="{FF2B5EF4-FFF2-40B4-BE49-F238E27FC236}">
                      <a16:creationId xmlns:a16="http://schemas.microsoft.com/office/drawing/2014/main" id="{3BEE0860-1FBD-7DDB-3CBC-762CFC71C210}"/>
                    </a:ext>
                  </a:extLst>
                </p:cNvPr>
                <p:cNvSpPr/>
                <p:nvPr/>
              </p:nvSpPr>
              <p:spPr>
                <a:xfrm>
                  <a:off x="3119875" y="3142275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78" y="1691"/>
                      </a:moveTo>
                      <a:cubicBezTo>
                        <a:pt x="16419" y="3381"/>
                        <a:pt x="16431" y="6120"/>
                        <a:pt x="13526" y="7822"/>
                      </a:cubicBezTo>
                      <a:cubicBezTo>
                        <a:pt x="10609" y="9513"/>
                        <a:pt x="5870" y="9513"/>
                        <a:pt x="2941" y="7822"/>
                      </a:cubicBezTo>
                      <a:cubicBezTo>
                        <a:pt x="0" y="6120"/>
                        <a:pt x="0" y="3381"/>
                        <a:pt x="2905" y="1691"/>
                      </a:cubicBezTo>
                      <a:cubicBezTo>
                        <a:pt x="5822" y="0"/>
                        <a:pt x="10549" y="0"/>
                        <a:pt x="13478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29">
                  <a:extLst>
                    <a:ext uri="{FF2B5EF4-FFF2-40B4-BE49-F238E27FC236}">
                      <a16:creationId xmlns:a16="http://schemas.microsoft.com/office/drawing/2014/main" id="{65ED5F8F-F203-E1BE-101F-4EF6864366EA}"/>
                    </a:ext>
                  </a:extLst>
                </p:cNvPr>
                <p:cNvSpPr/>
                <p:nvPr/>
              </p:nvSpPr>
              <p:spPr>
                <a:xfrm>
                  <a:off x="3218700" y="3199425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6989" y="881"/>
                      </a:moveTo>
                      <a:cubicBezTo>
                        <a:pt x="8513" y="1762"/>
                        <a:pt x="8525" y="3179"/>
                        <a:pt x="7013" y="4060"/>
                      </a:cubicBezTo>
                      <a:cubicBezTo>
                        <a:pt x="5501" y="4941"/>
                        <a:pt x="3048" y="4941"/>
                        <a:pt x="1524" y="4060"/>
                      </a:cubicBezTo>
                      <a:cubicBezTo>
                        <a:pt x="0" y="3179"/>
                        <a:pt x="0" y="1762"/>
                        <a:pt x="1500" y="881"/>
                      </a:cubicBezTo>
                      <a:cubicBezTo>
                        <a:pt x="3012" y="0"/>
                        <a:pt x="5477" y="0"/>
                        <a:pt x="6989" y="88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29">
                  <a:extLst>
                    <a:ext uri="{FF2B5EF4-FFF2-40B4-BE49-F238E27FC236}">
                      <a16:creationId xmlns:a16="http://schemas.microsoft.com/office/drawing/2014/main" id="{1BC7B69C-9D46-F068-62EC-5C01C25EF40F}"/>
                    </a:ext>
                  </a:extLst>
                </p:cNvPr>
                <p:cNvSpPr/>
                <p:nvPr/>
              </p:nvSpPr>
              <p:spPr>
                <a:xfrm>
                  <a:off x="3243100" y="3217950"/>
                  <a:ext cx="164025" cy="8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55" extrusionOk="0">
                      <a:moveTo>
                        <a:pt x="3275" y="0"/>
                      </a:moveTo>
                      <a:cubicBezTo>
                        <a:pt x="2513" y="0"/>
                        <a:pt x="1751" y="170"/>
                        <a:pt x="1167" y="509"/>
                      </a:cubicBezTo>
                      <a:cubicBezTo>
                        <a:pt x="0" y="1176"/>
                        <a:pt x="12" y="2271"/>
                        <a:pt x="1179" y="2950"/>
                      </a:cubicBezTo>
                      <a:cubicBezTo>
                        <a:pt x="1760" y="3288"/>
                        <a:pt x="2521" y="3454"/>
                        <a:pt x="3282" y="3454"/>
                      </a:cubicBezTo>
                      <a:cubicBezTo>
                        <a:pt x="4051" y="3454"/>
                        <a:pt x="4820" y="3285"/>
                        <a:pt x="5406" y="2950"/>
                      </a:cubicBezTo>
                      <a:cubicBezTo>
                        <a:pt x="6561" y="2271"/>
                        <a:pt x="6561" y="1176"/>
                        <a:pt x="5382" y="509"/>
                      </a:cubicBezTo>
                      <a:cubicBezTo>
                        <a:pt x="4799" y="170"/>
                        <a:pt x="4037" y="0"/>
                        <a:pt x="3275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29">
                  <a:extLst>
                    <a:ext uri="{FF2B5EF4-FFF2-40B4-BE49-F238E27FC236}">
                      <a16:creationId xmlns:a16="http://schemas.microsoft.com/office/drawing/2014/main" id="{D7EB1E61-2104-C1AE-2436-F74C9D0A7DB9}"/>
                    </a:ext>
                  </a:extLst>
                </p:cNvPr>
                <p:cNvSpPr/>
                <p:nvPr/>
              </p:nvSpPr>
              <p:spPr>
                <a:xfrm>
                  <a:off x="3102600" y="3239900"/>
                  <a:ext cx="445325" cy="27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78" extrusionOk="0">
                      <a:moveTo>
                        <a:pt x="17812" y="60"/>
                      </a:moveTo>
                      <a:lnTo>
                        <a:pt x="17812" y="103"/>
                      </a:lnTo>
                      <a:lnTo>
                        <a:pt x="17812" y="103"/>
                      </a:lnTo>
                      <a:cubicBezTo>
                        <a:pt x="17812" y="88"/>
                        <a:pt x="17812" y="74"/>
                        <a:pt x="17812" y="60"/>
                      </a:cubicBezTo>
                      <a:close/>
                      <a:moveTo>
                        <a:pt x="24" y="0"/>
                      </a:moveTo>
                      <a:lnTo>
                        <a:pt x="1" y="5799"/>
                      </a:lnTo>
                      <a:cubicBezTo>
                        <a:pt x="1" y="7132"/>
                        <a:pt x="882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58" y="9859"/>
                        <a:pt x="3442" y="9882"/>
                        <a:pt x="3513" y="9918"/>
                      </a:cubicBezTo>
                      <a:cubicBezTo>
                        <a:pt x="3656" y="9978"/>
                        <a:pt x="3787" y="10037"/>
                        <a:pt x="3918" y="10097"/>
                      </a:cubicBezTo>
                      <a:lnTo>
                        <a:pt x="3989" y="10121"/>
                      </a:lnTo>
                      <a:cubicBezTo>
                        <a:pt x="4037" y="10144"/>
                        <a:pt x="4096" y="10156"/>
                        <a:pt x="4144" y="10180"/>
                      </a:cubicBezTo>
                      <a:cubicBezTo>
                        <a:pt x="4323" y="10240"/>
                        <a:pt x="4501" y="10299"/>
                        <a:pt x="4680" y="10359"/>
                      </a:cubicBezTo>
                      <a:lnTo>
                        <a:pt x="4870" y="10418"/>
                      </a:lnTo>
                      <a:lnTo>
                        <a:pt x="5001" y="10454"/>
                      </a:lnTo>
                      <a:cubicBezTo>
                        <a:pt x="5073" y="10478"/>
                        <a:pt x="5144" y="10490"/>
                        <a:pt x="5228" y="10513"/>
                      </a:cubicBezTo>
                      <a:cubicBezTo>
                        <a:pt x="5406" y="10561"/>
                        <a:pt x="5597" y="10609"/>
                        <a:pt x="5775" y="10644"/>
                      </a:cubicBezTo>
                      <a:cubicBezTo>
                        <a:pt x="5823" y="10656"/>
                        <a:pt x="5870" y="10680"/>
                        <a:pt x="5930" y="10680"/>
                      </a:cubicBezTo>
                      <a:cubicBezTo>
                        <a:pt x="6001" y="10704"/>
                        <a:pt x="6073" y="10716"/>
                        <a:pt x="6144" y="10728"/>
                      </a:cubicBezTo>
                      <a:cubicBezTo>
                        <a:pt x="6299" y="10752"/>
                        <a:pt x="6466" y="10787"/>
                        <a:pt x="6621" y="10811"/>
                      </a:cubicBezTo>
                      <a:lnTo>
                        <a:pt x="6811" y="10835"/>
                      </a:lnTo>
                      <a:cubicBezTo>
                        <a:pt x="6882" y="10847"/>
                        <a:pt x="6954" y="10859"/>
                        <a:pt x="7013" y="10859"/>
                      </a:cubicBezTo>
                      <a:cubicBezTo>
                        <a:pt x="7168" y="10883"/>
                        <a:pt x="7311" y="10894"/>
                        <a:pt x="7466" y="10918"/>
                      </a:cubicBezTo>
                      <a:cubicBezTo>
                        <a:pt x="7537" y="10918"/>
                        <a:pt x="7609" y="10930"/>
                        <a:pt x="7680" y="10942"/>
                      </a:cubicBezTo>
                      <a:lnTo>
                        <a:pt x="7883" y="10942"/>
                      </a:lnTo>
                      <a:cubicBezTo>
                        <a:pt x="8025" y="10954"/>
                        <a:pt x="8180" y="10966"/>
                        <a:pt x="8323" y="10966"/>
                      </a:cubicBezTo>
                      <a:cubicBezTo>
                        <a:pt x="8395" y="10966"/>
                        <a:pt x="8478" y="10978"/>
                        <a:pt x="8549" y="10978"/>
                      </a:cubicBezTo>
                      <a:lnTo>
                        <a:pt x="9609" y="10978"/>
                      </a:lnTo>
                      <a:cubicBezTo>
                        <a:pt x="9811" y="10966"/>
                        <a:pt x="10014" y="10954"/>
                        <a:pt x="10204" y="10930"/>
                      </a:cubicBezTo>
                      <a:cubicBezTo>
                        <a:pt x="10288" y="10930"/>
                        <a:pt x="10371" y="10930"/>
                        <a:pt x="10454" y="10918"/>
                      </a:cubicBezTo>
                      <a:cubicBezTo>
                        <a:pt x="10490" y="10918"/>
                        <a:pt x="10526" y="10906"/>
                        <a:pt x="10562" y="10906"/>
                      </a:cubicBezTo>
                      <a:lnTo>
                        <a:pt x="10752" y="10883"/>
                      </a:lnTo>
                      <a:cubicBezTo>
                        <a:pt x="10954" y="10859"/>
                        <a:pt x="11157" y="10823"/>
                        <a:pt x="11359" y="10799"/>
                      </a:cubicBezTo>
                      <a:lnTo>
                        <a:pt x="11514" y="10775"/>
                      </a:lnTo>
                      <a:lnTo>
                        <a:pt x="11585" y="10764"/>
                      </a:lnTo>
                      <a:cubicBezTo>
                        <a:pt x="11681" y="10740"/>
                        <a:pt x="11776" y="10716"/>
                        <a:pt x="11871" y="10692"/>
                      </a:cubicBezTo>
                      <a:cubicBezTo>
                        <a:pt x="12038" y="10668"/>
                        <a:pt x="12205" y="10633"/>
                        <a:pt x="12359" y="10597"/>
                      </a:cubicBezTo>
                      <a:cubicBezTo>
                        <a:pt x="12478" y="10561"/>
                        <a:pt x="12597" y="10525"/>
                        <a:pt x="12717" y="10502"/>
                      </a:cubicBezTo>
                      <a:cubicBezTo>
                        <a:pt x="12859" y="10454"/>
                        <a:pt x="13026" y="10418"/>
                        <a:pt x="13169" y="10371"/>
                      </a:cubicBezTo>
                      <a:lnTo>
                        <a:pt x="13276" y="10335"/>
                      </a:lnTo>
                      <a:cubicBezTo>
                        <a:pt x="13455" y="10275"/>
                        <a:pt x="13633" y="10216"/>
                        <a:pt x="13812" y="10144"/>
                      </a:cubicBezTo>
                      <a:lnTo>
                        <a:pt x="13895" y="10121"/>
                      </a:lnTo>
                      <a:cubicBezTo>
                        <a:pt x="14086" y="10037"/>
                        <a:pt x="14276" y="9966"/>
                        <a:pt x="14455" y="9871"/>
                      </a:cubicBezTo>
                      <a:lnTo>
                        <a:pt x="14622" y="9799"/>
                      </a:lnTo>
                      <a:cubicBezTo>
                        <a:pt x="14836" y="9692"/>
                        <a:pt x="15038" y="9597"/>
                        <a:pt x="15217" y="9478"/>
                      </a:cubicBezTo>
                      <a:lnTo>
                        <a:pt x="15324" y="9418"/>
                      </a:lnTo>
                      <a:cubicBezTo>
                        <a:pt x="15491" y="9323"/>
                        <a:pt x="15634" y="9216"/>
                        <a:pt x="15788" y="9120"/>
                      </a:cubicBezTo>
                      <a:lnTo>
                        <a:pt x="15860" y="9073"/>
                      </a:lnTo>
                      <a:cubicBezTo>
                        <a:pt x="16015" y="8954"/>
                        <a:pt x="16169" y="8823"/>
                        <a:pt x="16312" y="8704"/>
                      </a:cubicBezTo>
                      <a:lnTo>
                        <a:pt x="16384" y="8644"/>
                      </a:lnTo>
                      <a:lnTo>
                        <a:pt x="16455" y="8585"/>
                      </a:lnTo>
                      <a:cubicBezTo>
                        <a:pt x="16574" y="8478"/>
                        <a:pt x="16681" y="8370"/>
                        <a:pt x="16777" y="8263"/>
                      </a:cubicBezTo>
                      <a:cubicBezTo>
                        <a:pt x="16800" y="8239"/>
                        <a:pt x="16812" y="8216"/>
                        <a:pt x="16836" y="8192"/>
                      </a:cubicBezTo>
                      <a:cubicBezTo>
                        <a:pt x="16896" y="8120"/>
                        <a:pt x="16955" y="8049"/>
                        <a:pt x="17015" y="7989"/>
                      </a:cubicBezTo>
                      <a:cubicBezTo>
                        <a:pt x="17146" y="7823"/>
                        <a:pt x="17265" y="7644"/>
                        <a:pt x="17372" y="7454"/>
                      </a:cubicBezTo>
                      <a:cubicBezTo>
                        <a:pt x="17455" y="7287"/>
                        <a:pt x="17539" y="7120"/>
                        <a:pt x="17610" y="6954"/>
                      </a:cubicBezTo>
                      <a:cubicBezTo>
                        <a:pt x="17670" y="6787"/>
                        <a:pt x="17717" y="6620"/>
                        <a:pt x="17753" y="6442"/>
                      </a:cubicBezTo>
                      <a:cubicBezTo>
                        <a:pt x="17753" y="6430"/>
                        <a:pt x="17753" y="6418"/>
                        <a:pt x="17765" y="6394"/>
                      </a:cubicBezTo>
                      <a:cubicBezTo>
                        <a:pt x="17777" y="6322"/>
                        <a:pt x="17789" y="6239"/>
                        <a:pt x="17801" y="6156"/>
                      </a:cubicBezTo>
                      <a:lnTo>
                        <a:pt x="17801" y="6061"/>
                      </a:lnTo>
                      <a:lnTo>
                        <a:pt x="17801" y="5941"/>
                      </a:lnTo>
                      <a:lnTo>
                        <a:pt x="17801" y="5870"/>
                      </a:lnTo>
                      <a:lnTo>
                        <a:pt x="17812" y="103"/>
                      </a:lnTo>
                      <a:lnTo>
                        <a:pt x="17812" y="103"/>
                      </a:lnTo>
                      <a:cubicBezTo>
                        <a:pt x="17812" y="164"/>
                        <a:pt x="17810" y="231"/>
                        <a:pt x="17801" y="298"/>
                      </a:cubicBezTo>
                      <a:lnTo>
                        <a:pt x="17801" y="369"/>
                      </a:lnTo>
                      <a:cubicBezTo>
                        <a:pt x="17777" y="560"/>
                        <a:pt x="17741" y="750"/>
                        <a:pt x="17681" y="941"/>
                      </a:cubicBezTo>
                      <a:lnTo>
                        <a:pt x="17670" y="965"/>
                      </a:lnTo>
                      <a:cubicBezTo>
                        <a:pt x="17646" y="1060"/>
                        <a:pt x="17610" y="1143"/>
                        <a:pt x="17574" y="1239"/>
                      </a:cubicBezTo>
                      <a:lnTo>
                        <a:pt x="17562" y="1262"/>
                      </a:lnTo>
                      <a:cubicBezTo>
                        <a:pt x="17396" y="1667"/>
                        <a:pt x="17146" y="2048"/>
                        <a:pt x="16848" y="2382"/>
                      </a:cubicBezTo>
                      <a:cubicBezTo>
                        <a:pt x="16824" y="2405"/>
                        <a:pt x="16812" y="2429"/>
                        <a:pt x="16788" y="2453"/>
                      </a:cubicBezTo>
                      <a:cubicBezTo>
                        <a:pt x="16669" y="2584"/>
                        <a:pt x="16538" y="2715"/>
                        <a:pt x="16396" y="2846"/>
                      </a:cubicBezTo>
                      <a:lnTo>
                        <a:pt x="16324" y="2893"/>
                      </a:lnTo>
                      <a:cubicBezTo>
                        <a:pt x="16181" y="3024"/>
                        <a:pt x="16026" y="3144"/>
                        <a:pt x="15872" y="3263"/>
                      </a:cubicBezTo>
                      <a:lnTo>
                        <a:pt x="15800" y="3310"/>
                      </a:lnTo>
                      <a:cubicBezTo>
                        <a:pt x="15622" y="3441"/>
                        <a:pt x="15431" y="3560"/>
                        <a:pt x="15229" y="3679"/>
                      </a:cubicBezTo>
                      <a:cubicBezTo>
                        <a:pt x="15026" y="3786"/>
                        <a:pt x="14836" y="3894"/>
                        <a:pt x="14633" y="3989"/>
                      </a:cubicBezTo>
                      <a:lnTo>
                        <a:pt x="14479" y="4072"/>
                      </a:lnTo>
                      <a:cubicBezTo>
                        <a:pt x="14288" y="4156"/>
                        <a:pt x="14098" y="4239"/>
                        <a:pt x="13907" y="4310"/>
                      </a:cubicBezTo>
                      <a:lnTo>
                        <a:pt x="13824" y="4346"/>
                      </a:lnTo>
                      <a:cubicBezTo>
                        <a:pt x="13621" y="4417"/>
                        <a:pt x="13407" y="4489"/>
                        <a:pt x="13181" y="4560"/>
                      </a:cubicBezTo>
                      <a:cubicBezTo>
                        <a:pt x="13038" y="4608"/>
                        <a:pt x="12883" y="4656"/>
                        <a:pt x="12728" y="4691"/>
                      </a:cubicBezTo>
                      <a:cubicBezTo>
                        <a:pt x="12609" y="4727"/>
                        <a:pt x="12490" y="4763"/>
                        <a:pt x="12371" y="4787"/>
                      </a:cubicBezTo>
                      <a:cubicBezTo>
                        <a:pt x="12216" y="4822"/>
                        <a:pt x="12050" y="4858"/>
                        <a:pt x="11883" y="4894"/>
                      </a:cubicBezTo>
                      <a:cubicBezTo>
                        <a:pt x="11764" y="4918"/>
                        <a:pt x="11645" y="4941"/>
                        <a:pt x="11526" y="4965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6" y="5049"/>
                        <a:pt x="10764" y="5072"/>
                      </a:cubicBezTo>
                      <a:lnTo>
                        <a:pt x="10573" y="5096"/>
                      </a:lnTo>
                      <a:cubicBezTo>
                        <a:pt x="10454" y="5108"/>
                        <a:pt x="10335" y="5120"/>
                        <a:pt x="10216" y="5132"/>
                      </a:cubicBezTo>
                      <a:cubicBezTo>
                        <a:pt x="10014" y="5144"/>
                        <a:pt x="9823" y="5156"/>
                        <a:pt x="9621" y="5168"/>
                      </a:cubicBezTo>
                      <a:cubicBezTo>
                        <a:pt x="9490" y="5168"/>
                        <a:pt x="9371" y="5179"/>
                        <a:pt x="9240" y="5179"/>
                      </a:cubicBezTo>
                      <a:lnTo>
                        <a:pt x="8752" y="5179"/>
                      </a:lnTo>
                      <a:cubicBezTo>
                        <a:pt x="8609" y="5179"/>
                        <a:pt x="8478" y="5179"/>
                        <a:pt x="8335" y="5168"/>
                      </a:cubicBezTo>
                      <a:cubicBezTo>
                        <a:pt x="8204" y="5156"/>
                        <a:pt x="8037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6"/>
                        <a:pt x="7180" y="5084"/>
                        <a:pt x="7037" y="5060"/>
                      </a:cubicBezTo>
                      <a:cubicBezTo>
                        <a:pt x="6882" y="5037"/>
                        <a:pt x="6763" y="5025"/>
                        <a:pt x="6632" y="5001"/>
                      </a:cubicBezTo>
                      <a:cubicBezTo>
                        <a:pt x="6478" y="4977"/>
                        <a:pt x="6323" y="4953"/>
                        <a:pt x="6168" y="4918"/>
                      </a:cubicBezTo>
                      <a:cubicBezTo>
                        <a:pt x="6037" y="4894"/>
                        <a:pt x="5918" y="4870"/>
                        <a:pt x="5799" y="4846"/>
                      </a:cubicBezTo>
                      <a:cubicBezTo>
                        <a:pt x="5609" y="4810"/>
                        <a:pt x="5430" y="4763"/>
                        <a:pt x="5239" y="4715"/>
                      </a:cubicBezTo>
                      <a:cubicBezTo>
                        <a:pt x="5120" y="4679"/>
                        <a:pt x="5001" y="4656"/>
                        <a:pt x="4882" y="4620"/>
                      </a:cubicBezTo>
                      <a:lnTo>
                        <a:pt x="4704" y="4560"/>
                      </a:lnTo>
                      <a:cubicBezTo>
                        <a:pt x="4513" y="4501"/>
                        <a:pt x="4335" y="4441"/>
                        <a:pt x="4156" y="4370"/>
                      </a:cubicBezTo>
                      <a:cubicBezTo>
                        <a:pt x="4108" y="4358"/>
                        <a:pt x="4049" y="4334"/>
                        <a:pt x="4013" y="4310"/>
                      </a:cubicBezTo>
                      <a:cubicBezTo>
                        <a:pt x="3846" y="4251"/>
                        <a:pt x="3692" y="4179"/>
                        <a:pt x="3537" y="4120"/>
                      </a:cubicBezTo>
                      <a:cubicBezTo>
                        <a:pt x="3453" y="4084"/>
                        <a:pt x="3382" y="4048"/>
                        <a:pt x="3299" y="4013"/>
                      </a:cubicBezTo>
                      <a:cubicBezTo>
                        <a:pt x="3072" y="3906"/>
                        <a:pt x="2858" y="3798"/>
                        <a:pt x="2644" y="3667"/>
                      </a:cubicBezTo>
                      <a:cubicBezTo>
                        <a:pt x="1548" y="3036"/>
                        <a:pt x="798" y="2286"/>
                        <a:pt x="382" y="1477"/>
                      </a:cubicBezTo>
                      <a:cubicBezTo>
                        <a:pt x="144" y="1024"/>
                        <a:pt x="24" y="512"/>
                        <a:pt x="2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29">
                  <a:extLst>
                    <a:ext uri="{FF2B5EF4-FFF2-40B4-BE49-F238E27FC236}">
                      <a16:creationId xmlns:a16="http://schemas.microsoft.com/office/drawing/2014/main" id="{75871878-8065-9088-8C13-FE81058314DA}"/>
                    </a:ext>
                  </a:extLst>
                </p:cNvPr>
                <p:cNvSpPr/>
                <p:nvPr/>
              </p:nvSpPr>
              <p:spPr>
                <a:xfrm>
                  <a:off x="3080575" y="3098800"/>
                  <a:ext cx="489375" cy="2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36" extrusionOk="0">
                      <a:moveTo>
                        <a:pt x="16062" y="2025"/>
                      </a:moveTo>
                      <a:cubicBezTo>
                        <a:pt x="19563" y="4037"/>
                        <a:pt x="19574" y="7299"/>
                        <a:pt x="16110" y="9311"/>
                      </a:cubicBezTo>
                      <a:cubicBezTo>
                        <a:pt x="12633" y="11324"/>
                        <a:pt x="7001" y="11335"/>
                        <a:pt x="3501" y="9311"/>
                      </a:cubicBezTo>
                      <a:cubicBezTo>
                        <a:pt x="13" y="7299"/>
                        <a:pt x="1" y="4025"/>
                        <a:pt x="3465" y="2025"/>
                      </a:cubicBezTo>
                      <a:cubicBezTo>
                        <a:pt x="6930" y="13"/>
                        <a:pt x="12574" y="1"/>
                        <a:pt x="16062" y="202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3" name="Google Shape;1853;p29">
                  <a:extLst>
                    <a:ext uri="{FF2B5EF4-FFF2-40B4-BE49-F238E27FC236}">
                      <a16:creationId xmlns:a16="http://schemas.microsoft.com/office/drawing/2014/main" id="{6D650C8F-5C72-BFD4-4A55-9C2B11C3EE1D}"/>
                    </a:ext>
                  </a:extLst>
                </p:cNvPr>
                <p:cNvSpPr/>
                <p:nvPr/>
              </p:nvSpPr>
              <p:spPr>
                <a:xfrm>
                  <a:off x="3237450" y="3189600"/>
                  <a:ext cx="1756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5" h="4073" extrusionOk="0">
                      <a:moveTo>
                        <a:pt x="5763" y="726"/>
                      </a:moveTo>
                      <a:cubicBezTo>
                        <a:pt x="7025" y="1453"/>
                        <a:pt x="7025" y="2619"/>
                        <a:pt x="5787" y="3346"/>
                      </a:cubicBezTo>
                      <a:cubicBezTo>
                        <a:pt x="4536" y="4072"/>
                        <a:pt x="2512" y="4072"/>
                        <a:pt x="1250" y="3346"/>
                      </a:cubicBezTo>
                      <a:cubicBezTo>
                        <a:pt x="0" y="2631"/>
                        <a:pt x="0" y="1453"/>
                        <a:pt x="1238" y="726"/>
                      </a:cubicBezTo>
                      <a:cubicBezTo>
                        <a:pt x="2489" y="0"/>
                        <a:pt x="4513" y="0"/>
                        <a:pt x="5763" y="726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4" name="Google Shape;1854;p29">
                  <a:extLst>
                    <a:ext uri="{FF2B5EF4-FFF2-40B4-BE49-F238E27FC236}">
                      <a16:creationId xmlns:a16="http://schemas.microsoft.com/office/drawing/2014/main" id="{B3065A83-FAF0-51FD-6D6D-AFC41981C73F}"/>
                    </a:ext>
                  </a:extLst>
                </p:cNvPr>
                <p:cNvSpPr/>
                <p:nvPr/>
              </p:nvSpPr>
              <p:spPr>
                <a:xfrm>
                  <a:off x="3138325" y="3055650"/>
                  <a:ext cx="373875" cy="23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8" extrusionOk="0">
                      <a:moveTo>
                        <a:pt x="14931" y="48"/>
                      </a:moveTo>
                      <a:lnTo>
                        <a:pt x="14930" y="425"/>
                      </a:lnTo>
                      <a:lnTo>
                        <a:pt x="14930" y="425"/>
                      </a:lnTo>
                      <a:cubicBezTo>
                        <a:pt x="14936" y="386"/>
                        <a:pt x="14940" y="348"/>
                        <a:pt x="14943" y="310"/>
                      </a:cubicBezTo>
                      <a:lnTo>
                        <a:pt x="14943" y="250"/>
                      </a:lnTo>
                      <a:cubicBezTo>
                        <a:pt x="14955" y="179"/>
                        <a:pt x="14955" y="107"/>
                        <a:pt x="14931" y="48"/>
                      </a:cubicBezTo>
                      <a:close/>
                      <a:moveTo>
                        <a:pt x="12" y="0"/>
                      </a:moveTo>
                      <a:lnTo>
                        <a:pt x="0" y="4870"/>
                      </a:lnTo>
                      <a:cubicBezTo>
                        <a:pt x="0" y="5989"/>
                        <a:pt x="727" y="7108"/>
                        <a:pt x="2203" y="7954"/>
                      </a:cubicBezTo>
                      <a:cubicBezTo>
                        <a:pt x="2382" y="8061"/>
                        <a:pt x="2560" y="8156"/>
                        <a:pt x="2751" y="8239"/>
                      </a:cubicBezTo>
                      <a:cubicBezTo>
                        <a:pt x="2822" y="8275"/>
                        <a:pt x="2882" y="8299"/>
                        <a:pt x="2953" y="8335"/>
                      </a:cubicBezTo>
                      <a:cubicBezTo>
                        <a:pt x="3060" y="8382"/>
                        <a:pt x="3167" y="8430"/>
                        <a:pt x="3287" y="8478"/>
                      </a:cubicBezTo>
                      <a:lnTo>
                        <a:pt x="3346" y="8501"/>
                      </a:lnTo>
                      <a:cubicBezTo>
                        <a:pt x="3394" y="8513"/>
                        <a:pt x="3429" y="8537"/>
                        <a:pt x="3477" y="8549"/>
                      </a:cubicBezTo>
                      <a:cubicBezTo>
                        <a:pt x="3620" y="8597"/>
                        <a:pt x="3775" y="8656"/>
                        <a:pt x="3918" y="8704"/>
                      </a:cubicBezTo>
                      <a:lnTo>
                        <a:pt x="4084" y="8751"/>
                      </a:lnTo>
                      <a:lnTo>
                        <a:pt x="4191" y="8787"/>
                      </a:lnTo>
                      <a:cubicBezTo>
                        <a:pt x="4251" y="8799"/>
                        <a:pt x="4310" y="8811"/>
                        <a:pt x="4382" y="8835"/>
                      </a:cubicBezTo>
                      <a:cubicBezTo>
                        <a:pt x="4525" y="8870"/>
                        <a:pt x="4691" y="8906"/>
                        <a:pt x="4846" y="8942"/>
                      </a:cubicBezTo>
                      <a:lnTo>
                        <a:pt x="4965" y="8978"/>
                      </a:lnTo>
                      <a:cubicBezTo>
                        <a:pt x="5025" y="8990"/>
                        <a:pt x="5096" y="9001"/>
                        <a:pt x="5156" y="9013"/>
                      </a:cubicBezTo>
                      <a:cubicBezTo>
                        <a:pt x="5287" y="9037"/>
                        <a:pt x="5418" y="9061"/>
                        <a:pt x="5549" y="9073"/>
                      </a:cubicBezTo>
                      <a:cubicBezTo>
                        <a:pt x="5608" y="9085"/>
                        <a:pt x="5656" y="9097"/>
                        <a:pt x="5704" y="9109"/>
                      </a:cubicBezTo>
                      <a:cubicBezTo>
                        <a:pt x="5763" y="9109"/>
                        <a:pt x="5823" y="9120"/>
                        <a:pt x="5882" y="9120"/>
                      </a:cubicBezTo>
                      <a:cubicBezTo>
                        <a:pt x="6013" y="9144"/>
                        <a:pt x="6132" y="9156"/>
                        <a:pt x="6263" y="9168"/>
                      </a:cubicBezTo>
                      <a:lnTo>
                        <a:pt x="6430" y="9192"/>
                      </a:lnTo>
                      <a:lnTo>
                        <a:pt x="6608" y="9192"/>
                      </a:lnTo>
                      <a:cubicBezTo>
                        <a:pt x="6727" y="9204"/>
                        <a:pt x="6858" y="9216"/>
                        <a:pt x="6977" y="9216"/>
                      </a:cubicBezTo>
                      <a:cubicBezTo>
                        <a:pt x="7049" y="9216"/>
                        <a:pt x="7108" y="9228"/>
                        <a:pt x="7168" y="9228"/>
                      </a:cubicBezTo>
                      <a:lnTo>
                        <a:pt x="7930" y="9228"/>
                      </a:lnTo>
                      <a:lnTo>
                        <a:pt x="8049" y="9216"/>
                      </a:lnTo>
                      <a:cubicBezTo>
                        <a:pt x="8216" y="9216"/>
                        <a:pt x="8382" y="9192"/>
                        <a:pt x="8549" y="9180"/>
                      </a:cubicBezTo>
                      <a:lnTo>
                        <a:pt x="8752" y="9168"/>
                      </a:lnTo>
                      <a:lnTo>
                        <a:pt x="8847" y="9156"/>
                      </a:lnTo>
                      <a:lnTo>
                        <a:pt x="9002" y="9144"/>
                      </a:lnTo>
                      <a:cubicBezTo>
                        <a:pt x="9180" y="9120"/>
                        <a:pt x="9347" y="9097"/>
                        <a:pt x="9525" y="9061"/>
                      </a:cubicBezTo>
                      <a:lnTo>
                        <a:pt x="9644" y="9049"/>
                      </a:lnTo>
                      <a:lnTo>
                        <a:pt x="9704" y="9037"/>
                      </a:lnTo>
                      <a:cubicBezTo>
                        <a:pt x="9787" y="9025"/>
                        <a:pt x="9871" y="9001"/>
                        <a:pt x="9942" y="8990"/>
                      </a:cubicBezTo>
                      <a:cubicBezTo>
                        <a:pt x="10085" y="8954"/>
                        <a:pt x="10228" y="8930"/>
                        <a:pt x="10359" y="8894"/>
                      </a:cubicBezTo>
                      <a:cubicBezTo>
                        <a:pt x="10466" y="8870"/>
                        <a:pt x="10561" y="8847"/>
                        <a:pt x="10657" y="8823"/>
                      </a:cubicBezTo>
                      <a:cubicBezTo>
                        <a:pt x="10787" y="8787"/>
                        <a:pt x="10918" y="8751"/>
                        <a:pt x="11049" y="8704"/>
                      </a:cubicBezTo>
                      <a:lnTo>
                        <a:pt x="11133" y="8680"/>
                      </a:lnTo>
                      <a:cubicBezTo>
                        <a:pt x="11276" y="8632"/>
                        <a:pt x="11430" y="8585"/>
                        <a:pt x="11573" y="8525"/>
                      </a:cubicBezTo>
                      <a:cubicBezTo>
                        <a:pt x="11597" y="8513"/>
                        <a:pt x="11621" y="8501"/>
                        <a:pt x="11645" y="8501"/>
                      </a:cubicBezTo>
                      <a:cubicBezTo>
                        <a:pt x="11800" y="8430"/>
                        <a:pt x="11966" y="8370"/>
                        <a:pt x="12121" y="8287"/>
                      </a:cubicBezTo>
                      <a:lnTo>
                        <a:pt x="12252" y="8228"/>
                      </a:lnTo>
                      <a:cubicBezTo>
                        <a:pt x="12431" y="8144"/>
                        <a:pt x="12597" y="8061"/>
                        <a:pt x="12764" y="7966"/>
                      </a:cubicBezTo>
                      <a:cubicBezTo>
                        <a:pt x="12788" y="7942"/>
                        <a:pt x="12823" y="7930"/>
                        <a:pt x="12847" y="7906"/>
                      </a:cubicBezTo>
                      <a:cubicBezTo>
                        <a:pt x="12990" y="7823"/>
                        <a:pt x="13109" y="7739"/>
                        <a:pt x="13228" y="7656"/>
                      </a:cubicBezTo>
                      <a:lnTo>
                        <a:pt x="13288" y="7620"/>
                      </a:lnTo>
                      <a:cubicBezTo>
                        <a:pt x="13431" y="7513"/>
                        <a:pt x="13562" y="7418"/>
                        <a:pt x="13681" y="7323"/>
                      </a:cubicBezTo>
                      <a:lnTo>
                        <a:pt x="13728" y="7275"/>
                      </a:lnTo>
                      <a:lnTo>
                        <a:pt x="13800" y="7215"/>
                      </a:lnTo>
                      <a:cubicBezTo>
                        <a:pt x="13895" y="7132"/>
                        <a:pt x="13978" y="7037"/>
                        <a:pt x="14062" y="6942"/>
                      </a:cubicBezTo>
                      <a:cubicBezTo>
                        <a:pt x="14086" y="6930"/>
                        <a:pt x="14097" y="6906"/>
                        <a:pt x="14109" y="6882"/>
                      </a:cubicBezTo>
                      <a:cubicBezTo>
                        <a:pt x="14169" y="6834"/>
                        <a:pt x="14216" y="6775"/>
                        <a:pt x="14264" y="6715"/>
                      </a:cubicBezTo>
                      <a:cubicBezTo>
                        <a:pt x="14371" y="6573"/>
                        <a:pt x="14478" y="6430"/>
                        <a:pt x="14562" y="6275"/>
                      </a:cubicBezTo>
                      <a:cubicBezTo>
                        <a:pt x="14633" y="6132"/>
                        <a:pt x="14705" y="5989"/>
                        <a:pt x="14764" y="5846"/>
                      </a:cubicBezTo>
                      <a:cubicBezTo>
                        <a:pt x="14812" y="5703"/>
                        <a:pt x="14848" y="5572"/>
                        <a:pt x="14883" y="5418"/>
                      </a:cubicBezTo>
                      <a:cubicBezTo>
                        <a:pt x="14883" y="5406"/>
                        <a:pt x="14883" y="5394"/>
                        <a:pt x="14883" y="5382"/>
                      </a:cubicBezTo>
                      <a:cubicBezTo>
                        <a:pt x="14895" y="5310"/>
                        <a:pt x="14907" y="5239"/>
                        <a:pt x="14907" y="5180"/>
                      </a:cubicBezTo>
                      <a:lnTo>
                        <a:pt x="14907" y="5096"/>
                      </a:lnTo>
                      <a:cubicBezTo>
                        <a:pt x="14907" y="5060"/>
                        <a:pt x="14919" y="5025"/>
                        <a:pt x="14919" y="4989"/>
                      </a:cubicBezTo>
                      <a:lnTo>
                        <a:pt x="14919" y="4929"/>
                      </a:lnTo>
                      <a:lnTo>
                        <a:pt x="14930" y="425"/>
                      </a:lnTo>
                      <a:lnTo>
                        <a:pt x="14930" y="425"/>
                      </a:lnTo>
                      <a:cubicBezTo>
                        <a:pt x="14913" y="545"/>
                        <a:pt x="14883" y="669"/>
                        <a:pt x="14848" y="786"/>
                      </a:cubicBezTo>
                      <a:cubicBezTo>
                        <a:pt x="14848" y="798"/>
                        <a:pt x="14848" y="810"/>
                        <a:pt x="14848" y="810"/>
                      </a:cubicBezTo>
                      <a:cubicBezTo>
                        <a:pt x="14824" y="881"/>
                        <a:pt x="14800" y="965"/>
                        <a:pt x="14764" y="1036"/>
                      </a:cubicBezTo>
                      <a:lnTo>
                        <a:pt x="14752" y="1060"/>
                      </a:lnTo>
                      <a:cubicBezTo>
                        <a:pt x="14609" y="1405"/>
                        <a:pt x="14407" y="1715"/>
                        <a:pt x="14145" y="2001"/>
                      </a:cubicBezTo>
                      <a:lnTo>
                        <a:pt x="14097" y="2060"/>
                      </a:lnTo>
                      <a:cubicBezTo>
                        <a:pt x="13990" y="2167"/>
                        <a:pt x="13883" y="2286"/>
                        <a:pt x="13764" y="2382"/>
                      </a:cubicBezTo>
                      <a:lnTo>
                        <a:pt x="13716" y="2429"/>
                      </a:lnTo>
                      <a:cubicBezTo>
                        <a:pt x="13597" y="2536"/>
                        <a:pt x="13466" y="2632"/>
                        <a:pt x="13324" y="2739"/>
                      </a:cubicBezTo>
                      <a:lnTo>
                        <a:pt x="13264" y="2774"/>
                      </a:lnTo>
                      <a:cubicBezTo>
                        <a:pt x="13121" y="2882"/>
                        <a:pt x="12966" y="2989"/>
                        <a:pt x="12800" y="3072"/>
                      </a:cubicBezTo>
                      <a:cubicBezTo>
                        <a:pt x="12621" y="3167"/>
                        <a:pt x="12466" y="3263"/>
                        <a:pt x="12288" y="3346"/>
                      </a:cubicBezTo>
                      <a:lnTo>
                        <a:pt x="12157" y="3405"/>
                      </a:lnTo>
                      <a:cubicBezTo>
                        <a:pt x="12002" y="3477"/>
                        <a:pt x="11835" y="3548"/>
                        <a:pt x="11669" y="3608"/>
                      </a:cubicBezTo>
                      <a:cubicBezTo>
                        <a:pt x="11657" y="3620"/>
                        <a:pt x="11633" y="3632"/>
                        <a:pt x="11609" y="3632"/>
                      </a:cubicBezTo>
                      <a:cubicBezTo>
                        <a:pt x="11430" y="3703"/>
                        <a:pt x="11252" y="3763"/>
                        <a:pt x="11073" y="3822"/>
                      </a:cubicBezTo>
                      <a:cubicBezTo>
                        <a:pt x="10942" y="3858"/>
                        <a:pt x="10811" y="3894"/>
                        <a:pt x="10680" y="3929"/>
                      </a:cubicBezTo>
                      <a:cubicBezTo>
                        <a:pt x="10585" y="3953"/>
                        <a:pt x="10490" y="3989"/>
                        <a:pt x="10383" y="4013"/>
                      </a:cubicBezTo>
                      <a:cubicBezTo>
                        <a:pt x="10252" y="4037"/>
                        <a:pt x="10109" y="4072"/>
                        <a:pt x="9978" y="4096"/>
                      </a:cubicBezTo>
                      <a:cubicBezTo>
                        <a:pt x="9871" y="4120"/>
                        <a:pt x="9775" y="4144"/>
                        <a:pt x="9680" y="4156"/>
                      </a:cubicBezTo>
                      <a:lnTo>
                        <a:pt x="9549" y="4179"/>
                      </a:lnTo>
                      <a:cubicBezTo>
                        <a:pt x="9383" y="4203"/>
                        <a:pt x="9204" y="4227"/>
                        <a:pt x="9037" y="4251"/>
                      </a:cubicBezTo>
                      <a:lnTo>
                        <a:pt x="8882" y="4275"/>
                      </a:lnTo>
                      <a:cubicBezTo>
                        <a:pt x="8787" y="4287"/>
                        <a:pt x="8680" y="4287"/>
                        <a:pt x="8585" y="4298"/>
                      </a:cubicBezTo>
                      <a:cubicBezTo>
                        <a:pt x="8418" y="4310"/>
                        <a:pt x="8251" y="4322"/>
                        <a:pt x="8085" y="4334"/>
                      </a:cubicBezTo>
                      <a:lnTo>
                        <a:pt x="7347" y="4334"/>
                      </a:lnTo>
                      <a:cubicBezTo>
                        <a:pt x="7216" y="4334"/>
                        <a:pt x="7120" y="4334"/>
                        <a:pt x="7001" y="4322"/>
                      </a:cubicBezTo>
                      <a:cubicBezTo>
                        <a:pt x="6894" y="4322"/>
                        <a:pt x="6751" y="4310"/>
                        <a:pt x="6620" y="4310"/>
                      </a:cubicBezTo>
                      <a:cubicBezTo>
                        <a:pt x="6501" y="4298"/>
                        <a:pt x="6394" y="4287"/>
                        <a:pt x="6275" y="4275"/>
                      </a:cubicBezTo>
                      <a:cubicBezTo>
                        <a:pt x="6168" y="4263"/>
                        <a:pt x="6025" y="4251"/>
                        <a:pt x="5906" y="4239"/>
                      </a:cubicBezTo>
                      <a:cubicBezTo>
                        <a:pt x="5787" y="4215"/>
                        <a:pt x="5680" y="4203"/>
                        <a:pt x="5573" y="4191"/>
                      </a:cubicBezTo>
                      <a:cubicBezTo>
                        <a:pt x="5453" y="4167"/>
                        <a:pt x="5311" y="4144"/>
                        <a:pt x="5180" y="4120"/>
                      </a:cubicBezTo>
                      <a:cubicBezTo>
                        <a:pt x="5072" y="4096"/>
                        <a:pt x="4965" y="4084"/>
                        <a:pt x="4870" y="4060"/>
                      </a:cubicBezTo>
                      <a:cubicBezTo>
                        <a:pt x="4703" y="4025"/>
                        <a:pt x="4549" y="3989"/>
                        <a:pt x="4394" y="3941"/>
                      </a:cubicBezTo>
                      <a:cubicBezTo>
                        <a:pt x="4299" y="3917"/>
                        <a:pt x="4203" y="3894"/>
                        <a:pt x="4096" y="3870"/>
                      </a:cubicBezTo>
                      <a:lnTo>
                        <a:pt x="3941" y="3810"/>
                      </a:lnTo>
                      <a:cubicBezTo>
                        <a:pt x="3799" y="3763"/>
                        <a:pt x="3644" y="3715"/>
                        <a:pt x="3489" y="3667"/>
                      </a:cubicBezTo>
                      <a:lnTo>
                        <a:pt x="3358" y="3620"/>
                      </a:lnTo>
                      <a:cubicBezTo>
                        <a:pt x="3227" y="3572"/>
                        <a:pt x="3096" y="3513"/>
                        <a:pt x="2965" y="3453"/>
                      </a:cubicBezTo>
                      <a:cubicBezTo>
                        <a:pt x="2894" y="3417"/>
                        <a:pt x="2834" y="3394"/>
                        <a:pt x="2763" y="3370"/>
                      </a:cubicBezTo>
                      <a:cubicBezTo>
                        <a:pt x="2584" y="3275"/>
                        <a:pt x="2394" y="3179"/>
                        <a:pt x="2215" y="3084"/>
                      </a:cubicBezTo>
                      <a:cubicBezTo>
                        <a:pt x="1298" y="2548"/>
                        <a:pt x="667" y="1917"/>
                        <a:pt x="322" y="1239"/>
                      </a:cubicBezTo>
                      <a:cubicBezTo>
                        <a:pt x="119" y="858"/>
                        <a:pt x="12" y="429"/>
                        <a:pt x="12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5" name="Google Shape;1855;p29">
                  <a:extLst>
                    <a:ext uri="{FF2B5EF4-FFF2-40B4-BE49-F238E27FC236}">
                      <a16:creationId xmlns:a16="http://schemas.microsoft.com/office/drawing/2014/main" id="{CDB63C1A-B367-0F77-80DE-F5C777DFA401}"/>
                    </a:ext>
                  </a:extLst>
                </p:cNvPr>
                <p:cNvSpPr/>
                <p:nvPr/>
              </p:nvSpPr>
              <p:spPr>
                <a:xfrm>
                  <a:off x="3119875" y="2937175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78" y="1691"/>
                      </a:moveTo>
                      <a:cubicBezTo>
                        <a:pt x="16419" y="3394"/>
                        <a:pt x="16431" y="6132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0" y="6132"/>
                        <a:pt x="0" y="3382"/>
                        <a:pt x="2905" y="1691"/>
                      </a:cubicBezTo>
                      <a:cubicBezTo>
                        <a:pt x="5822" y="1"/>
                        <a:pt x="10549" y="1"/>
                        <a:pt x="13478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29">
                  <a:extLst>
                    <a:ext uri="{FF2B5EF4-FFF2-40B4-BE49-F238E27FC236}">
                      <a16:creationId xmlns:a16="http://schemas.microsoft.com/office/drawing/2014/main" id="{C8099BA6-2683-9D9E-541E-853EDF098C25}"/>
                    </a:ext>
                  </a:extLst>
                </p:cNvPr>
                <p:cNvSpPr/>
                <p:nvPr/>
              </p:nvSpPr>
              <p:spPr>
                <a:xfrm>
                  <a:off x="3218700" y="2994325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6989" y="882"/>
                      </a:moveTo>
                      <a:cubicBezTo>
                        <a:pt x="8513" y="1763"/>
                        <a:pt x="8525" y="3180"/>
                        <a:pt x="7013" y="4061"/>
                      </a:cubicBezTo>
                      <a:cubicBezTo>
                        <a:pt x="5501" y="4942"/>
                        <a:pt x="3048" y="4942"/>
                        <a:pt x="1524" y="4061"/>
                      </a:cubicBezTo>
                      <a:cubicBezTo>
                        <a:pt x="0" y="3192"/>
                        <a:pt x="0" y="1763"/>
                        <a:pt x="1500" y="882"/>
                      </a:cubicBezTo>
                      <a:cubicBezTo>
                        <a:pt x="3012" y="1"/>
                        <a:pt x="5477" y="1"/>
                        <a:pt x="6989" y="882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857;p29">
                  <a:extLst>
                    <a:ext uri="{FF2B5EF4-FFF2-40B4-BE49-F238E27FC236}">
                      <a16:creationId xmlns:a16="http://schemas.microsoft.com/office/drawing/2014/main" id="{63EC215D-E353-D219-FD61-954871B201F1}"/>
                    </a:ext>
                  </a:extLst>
                </p:cNvPr>
                <p:cNvSpPr/>
                <p:nvPr/>
              </p:nvSpPr>
              <p:spPr>
                <a:xfrm>
                  <a:off x="3243100" y="3012850"/>
                  <a:ext cx="164025" cy="8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60" extrusionOk="0">
                      <a:moveTo>
                        <a:pt x="3275" y="1"/>
                      </a:moveTo>
                      <a:cubicBezTo>
                        <a:pt x="2513" y="1"/>
                        <a:pt x="1751" y="170"/>
                        <a:pt x="1167" y="510"/>
                      </a:cubicBezTo>
                      <a:cubicBezTo>
                        <a:pt x="0" y="1188"/>
                        <a:pt x="12" y="2284"/>
                        <a:pt x="1179" y="2951"/>
                      </a:cubicBezTo>
                      <a:cubicBezTo>
                        <a:pt x="1763" y="3290"/>
                        <a:pt x="2528" y="3460"/>
                        <a:pt x="3292" y="3460"/>
                      </a:cubicBezTo>
                      <a:cubicBezTo>
                        <a:pt x="4057" y="3460"/>
                        <a:pt x="4822" y="3290"/>
                        <a:pt x="5406" y="2951"/>
                      </a:cubicBezTo>
                      <a:cubicBezTo>
                        <a:pt x="6561" y="2284"/>
                        <a:pt x="6561" y="1188"/>
                        <a:pt x="5382" y="510"/>
                      </a:cubicBezTo>
                      <a:cubicBezTo>
                        <a:pt x="4799" y="170"/>
                        <a:pt x="4037" y="1"/>
                        <a:pt x="3275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8" name="Google Shape;1858;p29">
                  <a:extLst>
                    <a:ext uri="{FF2B5EF4-FFF2-40B4-BE49-F238E27FC236}">
                      <a16:creationId xmlns:a16="http://schemas.microsoft.com/office/drawing/2014/main" id="{9D34A611-37FB-AE8F-33B0-78798DD7A6B9}"/>
                    </a:ext>
                  </a:extLst>
                </p:cNvPr>
                <p:cNvSpPr/>
                <p:nvPr/>
              </p:nvSpPr>
              <p:spPr>
                <a:xfrm>
                  <a:off x="3102600" y="3034800"/>
                  <a:ext cx="445325" cy="2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91" extrusionOk="0">
                      <a:moveTo>
                        <a:pt x="17812" y="72"/>
                      </a:moveTo>
                      <a:lnTo>
                        <a:pt x="17812" y="114"/>
                      </a:lnTo>
                      <a:lnTo>
                        <a:pt x="17812" y="114"/>
                      </a:lnTo>
                      <a:cubicBezTo>
                        <a:pt x="17812" y="100"/>
                        <a:pt x="17812" y="86"/>
                        <a:pt x="17812" y="72"/>
                      </a:cubicBezTo>
                      <a:close/>
                      <a:moveTo>
                        <a:pt x="24" y="1"/>
                      </a:moveTo>
                      <a:lnTo>
                        <a:pt x="1" y="5811"/>
                      </a:lnTo>
                      <a:cubicBezTo>
                        <a:pt x="1" y="7145"/>
                        <a:pt x="882" y="8478"/>
                        <a:pt x="2632" y="9490"/>
                      </a:cubicBezTo>
                      <a:cubicBezTo>
                        <a:pt x="2846" y="9609"/>
                        <a:pt x="3061" y="9728"/>
                        <a:pt x="3287" y="9835"/>
                      </a:cubicBezTo>
                      <a:cubicBezTo>
                        <a:pt x="3358" y="9871"/>
                        <a:pt x="3442" y="9895"/>
                        <a:pt x="3513" y="9931"/>
                      </a:cubicBezTo>
                      <a:cubicBezTo>
                        <a:pt x="3656" y="9990"/>
                        <a:pt x="3787" y="10050"/>
                        <a:pt x="3918" y="10109"/>
                      </a:cubicBezTo>
                      <a:lnTo>
                        <a:pt x="3989" y="10133"/>
                      </a:lnTo>
                      <a:cubicBezTo>
                        <a:pt x="4037" y="10157"/>
                        <a:pt x="4096" y="10169"/>
                        <a:pt x="4144" y="10193"/>
                      </a:cubicBezTo>
                      <a:cubicBezTo>
                        <a:pt x="4323" y="10252"/>
                        <a:pt x="4501" y="10312"/>
                        <a:pt x="4680" y="10371"/>
                      </a:cubicBezTo>
                      <a:lnTo>
                        <a:pt x="4870" y="10431"/>
                      </a:lnTo>
                      <a:lnTo>
                        <a:pt x="5001" y="10466"/>
                      </a:lnTo>
                      <a:cubicBezTo>
                        <a:pt x="5073" y="10490"/>
                        <a:pt x="5144" y="10502"/>
                        <a:pt x="5228" y="10526"/>
                      </a:cubicBezTo>
                      <a:cubicBezTo>
                        <a:pt x="5406" y="10574"/>
                        <a:pt x="5597" y="10621"/>
                        <a:pt x="5775" y="10657"/>
                      </a:cubicBezTo>
                      <a:cubicBezTo>
                        <a:pt x="5823" y="10669"/>
                        <a:pt x="5870" y="10693"/>
                        <a:pt x="5930" y="10705"/>
                      </a:cubicBezTo>
                      <a:cubicBezTo>
                        <a:pt x="6001" y="10716"/>
                        <a:pt x="6073" y="10728"/>
                        <a:pt x="6144" y="10740"/>
                      </a:cubicBezTo>
                      <a:cubicBezTo>
                        <a:pt x="6299" y="10764"/>
                        <a:pt x="6466" y="10800"/>
                        <a:pt x="6621" y="10824"/>
                      </a:cubicBezTo>
                      <a:cubicBezTo>
                        <a:pt x="6680" y="10824"/>
                        <a:pt x="6740" y="10847"/>
                        <a:pt x="6811" y="10847"/>
                      </a:cubicBezTo>
                      <a:lnTo>
                        <a:pt x="7013" y="10871"/>
                      </a:lnTo>
                      <a:cubicBezTo>
                        <a:pt x="7168" y="10895"/>
                        <a:pt x="7311" y="10907"/>
                        <a:pt x="7466" y="10931"/>
                      </a:cubicBezTo>
                      <a:cubicBezTo>
                        <a:pt x="7537" y="10931"/>
                        <a:pt x="7609" y="10943"/>
                        <a:pt x="7680" y="10955"/>
                      </a:cubicBezTo>
                      <a:lnTo>
                        <a:pt x="7883" y="10955"/>
                      </a:lnTo>
                      <a:cubicBezTo>
                        <a:pt x="8025" y="10967"/>
                        <a:pt x="8180" y="10978"/>
                        <a:pt x="8323" y="10978"/>
                      </a:cubicBezTo>
                      <a:cubicBezTo>
                        <a:pt x="8395" y="10978"/>
                        <a:pt x="8478" y="10990"/>
                        <a:pt x="8549" y="10990"/>
                      </a:cubicBezTo>
                      <a:lnTo>
                        <a:pt x="9609" y="10990"/>
                      </a:lnTo>
                      <a:cubicBezTo>
                        <a:pt x="9811" y="10978"/>
                        <a:pt x="10014" y="10967"/>
                        <a:pt x="10204" y="10943"/>
                      </a:cubicBezTo>
                      <a:cubicBezTo>
                        <a:pt x="10288" y="10943"/>
                        <a:pt x="10371" y="10943"/>
                        <a:pt x="10454" y="10931"/>
                      </a:cubicBezTo>
                      <a:lnTo>
                        <a:pt x="10562" y="10919"/>
                      </a:lnTo>
                      <a:lnTo>
                        <a:pt x="10752" y="10895"/>
                      </a:lnTo>
                      <a:cubicBezTo>
                        <a:pt x="10954" y="10871"/>
                        <a:pt x="11157" y="10836"/>
                        <a:pt x="11359" y="10812"/>
                      </a:cubicBezTo>
                      <a:lnTo>
                        <a:pt x="11514" y="10788"/>
                      </a:lnTo>
                      <a:lnTo>
                        <a:pt x="11585" y="10776"/>
                      </a:lnTo>
                      <a:cubicBezTo>
                        <a:pt x="11681" y="10752"/>
                        <a:pt x="11776" y="10728"/>
                        <a:pt x="11871" y="10716"/>
                      </a:cubicBezTo>
                      <a:cubicBezTo>
                        <a:pt x="12038" y="10681"/>
                        <a:pt x="12205" y="10645"/>
                        <a:pt x="12359" y="10609"/>
                      </a:cubicBezTo>
                      <a:cubicBezTo>
                        <a:pt x="12478" y="10574"/>
                        <a:pt x="12597" y="10538"/>
                        <a:pt x="12717" y="10514"/>
                      </a:cubicBezTo>
                      <a:cubicBezTo>
                        <a:pt x="12859" y="10466"/>
                        <a:pt x="13026" y="10431"/>
                        <a:pt x="13169" y="10383"/>
                      </a:cubicBezTo>
                      <a:lnTo>
                        <a:pt x="13276" y="10347"/>
                      </a:lnTo>
                      <a:cubicBezTo>
                        <a:pt x="13455" y="10300"/>
                        <a:pt x="13633" y="10228"/>
                        <a:pt x="13812" y="10157"/>
                      </a:cubicBezTo>
                      <a:lnTo>
                        <a:pt x="13895" y="10133"/>
                      </a:lnTo>
                      <a:cubicBezTo>
                        <a:pt x="14086" y="10050"/>
                        <a:pt x="14276" y="9978"/>
                        <a:pt x="14455" y="9883"/>
                      </a:cubicBezTo>
                      <a:lnTo>
                        <a:pt x="14622" y="9812"/>
                      </a:lnTo>
                      <a:cubicBezTo>
                        <a:pt x="14836" y="9716"/>
                        <a:pt x="15038" y="9609"/>
                        <a:pt x="15217" y="9490"/>
                      </a:cubicBezTo>
                      <a:lnTo>
                        <a:pt x="15324" y="9431"/>
                      </a:lnTo>
                      <a:cubicBezTo>
                        <a:pt x="15491" y="9335"/>
                        <a:pt x="15634" y="9228"/>
                        <a:pt x="15788" y="9133"/>
                      </a:cubicBezTo>
                      <a:lnTo>
                        <a:pt x="15860" y="9085"/>
                      </a:lnTo>
                      <a:cubicBezTo>
                        <a:pt x="16015" y="8966"/>
                        <a:pt x="16169" y="8847"/>
                        <a:pt x="16312" y="8716"/>
                      </a:cubicBezTo>
                      <a:lnTo>
                        <a:pt x="16384" y="8657"/>
                      </a:lnTo>
                      <a:lnTo>
                        <a:pt x="16455" y="8597"/>
                      </a:lnTo>
                      <a:cubicBezTo>
                        <a:pt x="16574" y="8490"/>
                        <a:pt x="16681" y="8383"/>
                        <a:pt x="16777" y="8276"/>
                      </a:cubicBezTo>
                      <a:cubicBezTo>
                        <a:pt x="16800" y="8252"/>
                        <a:pt x="16812" y="8228"/>
                        <a:pt x="16836" y="8204"/>
                      </a:cubicBezTo>
                      <a:cubicBezTo>
                        <a:pt x="16896" y="8133"/>
                        <a:pt x="16955" y="8073"/>
                        <a:pt x="17015" y="8002"/>
                      </a:cubicBezTo>
                      <a:cubicBezTo>
                        <a:pt x="17146" y="7835"/>
                        <a:pt x="17265" y="7657"/>
                        <a:pt x="17372" y="7466"/>
                      </a:cubicBezTo>
                      <a:cubicBezTo>
                        <a:pt x="17455" y="7299"/>
                        <a:pt x="17539" y="7133"/>
                        <a:pt x="17610" y="6966"/>
                      </a:cubicBezTo>
                      <a:cubicBezTo>
                        <a:pt x="17670" y="6799"/>
                        <a:pt x="17717" y="6633"/>
                        <a:pt x="17753" y="6454"/>
                      </a:cubicBezTo>
                      <a:cubicBezTo>
                        <a:pt x="17753" y="6442"/>
                        <a:pt x="17753" y="6430"/>
                        <a:pt x="17765" y="6418"/>
                      </a:cubicBezTo>
                      <a:cubicBezTo>
                        <a:pt x="17765" y="6406"/>
                        <a:pt x="17765" y="6406"/>
                        <a:pt x="17765" y="6406"/>
                      </a:cubicBezTo>
                      <a:cubicBezTo>
                        <a:pt x="17777" y="6323"/>
                        <a:pt x="17789" y="6240"/>
                        <a:pt x="17801" y="6168"/>
                      </a:cubicBezTo>
                      <a:lnTo>
                        <a:pt x="17801" y="6073"/>
                      </a:lnTo>
                      <a:lnTo>
                        <a:pt x="17801" y="5954"/>
                      </a:lnTo>
                      <a:lnTo>
                        <a:pt x="17801" y="5871"/>
                      </a:lnTo>
                      <a:lnTo>
                        <a:pt x="17812" y="114"/>
                      </a:lnTo>
                      <a:lnTo>
                        <a:pt x="17812" y="114"/>
                      </a:lnTo>
                      <a:cubicBezTo>
                        <a:pt x="17812" y="172"/>
                        <a:pt x="17810" y="231"/>
                        <a:pt x="17801" y="299"/>
                      </a:cubicBezTo>
                      <a:lnTo>
                        <a:pt x="17801" y="370"/>
                      </a:lnTo>
                      <a:cubicBezTo>
                        <a:pt x="17777" y="572"/>
                        <a:pt x="17741" y="763"/>
                        <a:pt x="17681" y="953"/>
                      </a:cubicBezTo>
                      <a:lnTo>
                        <a:pt x="17670" y="977"/>
                      </a:lnTo>
                      <a:cubicBezTo>
                        <a:pt x="17646" y="1061"/>
                        <a:pt x="17610" y="1156"/>
                        <a:pt x="17574" y="1239"/>
                      </a:cubicBezTo>
                      <a:lnTo>
                        <a:pt x="17562" y="1263"/>
                      </a:lnTo>
                      <a:cubicBezTo>
                        <a:pt x="17384" y="1680"/>
                        <a:pt x="17146" y="2061"/>
                        <a:pt x="16848" y="2394"/>
                      </a:cubicBezTo>
                      <a:cubicBezTo>
                        <a:pt x="16824" y="2406"/>
                        <a:pt x="16812" y="2430"/>
                        <a:pt x="16788" y="2454"/>
                      </a:cubicBezTo>
                      <a:cubicBezTo>
                        <a:pt x="16658" y="2596"/>
                        <a:pt x="16527" y="2727"/>
                        <a:pt x="16396" y="2846"/>
                      </a:cubicBezTo>
                      <a:lnTo>
                        <a:pt x="16324" y="2906"/>
                      </a:lnTo>
                      <a:cubicBezTo>
                        <a:pt x="16181" y="3025"/>
                        <a:pt x="16026" y="3144"/>
                        <a:pt x="15872" y="3263"/>
                      </a:cubicBezTo>
                      <a:cubicBezTo>
                        <a:pt x="15848" y="3287"/>
                        <a:pt x="15824" y="3299"/>
                        <a:pt x="15800" y="3323"/>
                      </a:cubicBezTo>
                      <a:cubicBezTo>
                        <a:pt x="15622" y="3442"/>
                        <a:pt x="15431" y="3561"/>
                        <a:pt x="15229" y="3680"/>
                      </a:cubicBezTo>
                      <a:cubicBezTo>
                        <a:pt x="15026" y="3799"/>
                        <a:pt x="14836" y="3894"/>
                        <a:pt x="14633" y="4001"/>
                      </a:cubicBezTo>
                      <a:lnTo>
                        <a:pt x="14479" y="4073"/>
                      </a:lnTo>
                      <a:cubicBezTo>
                        <a:pt x="14288" y="4156"/>
                        <a:pt x="14098" y="4239"/>
                        <a:pt x="13907" y="4323"/>
                      </a:cubicBezTo>
                      <a:lnTo>
                        <a:pt x="13824" y="4347"/>
                      </a:lnTo>
                      <a:cubicBezTo>
                        <a:pt x="13621" y="4430"/>
                        <a:pt x="13407" y="4501"/>
                        <a:pt x="13181" y="4573"/>
                      </a:cubicBezTo>
                      <a:cubicBezTo>
                        <a:pt x="13038" y="4620"/>
                        <a:pt x="12883" y="4656"/>
                        <a:pt x="12728" y="4704"/>
                      </a:cubicBezTo>
                      <a:cubicBezTo>
                        <a:pt x="12609" y="4728"/>
                        <a:pt x="12490" y="4763"/>
                        <a:pt x="12371" y="4799"/>
                      </a:cubicBezTo>
                      <a:cubicBezTo>
                        <a:pt x="12216" y="4835"/>
                        <a:pt x="12050" y="4871"/>
                        <a:pt x="11883" y="4894"/>
                      </a:cubicBezTo>
                      <a:cubicBezTo>
                        <a:pt x="11764" y="4918"/>
                        <a:pt x="11645" y="4954"/>
                        <a:pt x="11526" y="4978"/>
                      </a:cubicBezTo>
                      <a:lnTo>
                        <a:pt x="11371" y="5001"/>
                      </a:lnTo>
                      <a:cubicBezTo>
                        <a:pt x="11169" y="5025"/>
                        <a:pt x="10966" y="5061"/>
                        <a:pt x="10764" y="5085"/>
                      </a:cubicBezTo>
                      <a:lnTo>
                        <a:pt x="10573" y="5109"/>
                      </a:lnTo>
                      <a:cubicBezTo>
                        <a:pt x="10454" y="5121"/>
                        <a:pt x="10335" y="5121"/>
                        <a:pt x="10216" y="5132"/>
                      </a:cubicBezTo>
                      <a:cubicBezTo>
                        <a:pt x="10014" y="5156"/>
                        <a:pt x="9823" y="5168"/>
                        <a:pt x="9621" y="5180"/>
                      </a:cubicBezTo>
                      <a:lnTo>
                        <a:pt x="8752" y="5180"/>
                      </a:lnTo>
                      <a:cubicBezTo>
                        <a:pt x="8609" y="5180"/>
                        <a:pt x="8478" y="5180"/>
                        <a:pt x="8335" y="5168"/>
                      </a:cubicBezTo>
                      <a:cubicBezTo>
                        <a:pt x="8204" y="5156"/>
                        <a:pt x="8037" y="5156"/>
                        <a:pt x="7895" y="5144"/>
                      </a:cubicBezTo>
                      <a:cubicBezTo>
                        <a:pt x="7740" y="5144"/>
                        <a:pt x="7621" y="5132"/>
                        <a:pt x="7478" y="5121"/>
                      </a:cubicBezTo>
                      <a:cubicBezTo>
                        <a:pt x="7347" y="5097"/>
                        <a:pt x="7180" y="5085"/>
                        <a:pt x="7037" y="5061"/>
                      </a:cubicBezTo>
                      <a:cubicBezTo>
                        <a:pt x="6882" y="5049"/>
                        <a:pt x="6763" y="5025"/>
                        <a:pt x="6632" y="5013"/>
                      </a:cubicBezTo>
                      <a:cubicBezTo>
                        <a:pt x="6478" y="4990"/>
                        <a:pt x="6323" y="4954"/>
                        <a:pt x="6168" y="4930"/>
                      </a:cubicBezTo>
                      <a:cubicBezTo>
                        <a:pt x="6037" y="4906"/>
                        <a:pt x="5918" y="4882"/>
                        <a:pt x="5799" y="4847"/>
                      </a:cubicBezTo>
                      <a:cubicBezTo>
                        <a:pt x="5609" y="4811"/>
                        <a:pt x="5430" y="4763"/>
                        <a:pt x="5239" y="4716"/>
                      </a:cubicBezTo>
                      <a:cubicBezTo>
                        <a:pt x="5120" y="4680"/>
                        <a:pt x="5001" y="4656"/>
                        <a:pt x="4882" y="4620"/>
                      </a:cubicBezTo>
                      <a:cubicBezTo>
                        <a:pt x="4823" y="4609"/>
                        <a:pt x="4763" y="4585"/>
                        <a:pt x="4704" y="4561"/>
                      </a:cubicBezTo>
                      <a:cubicBezTo>
                        <a:pt x="4513" y="4501"/>
                        <a:pt x="4335" y="4442"/>
                        <a:pt x="4156" y="4382"/>
                      </a:cubicBezTo>
                      <a:lnTo>
                        <a:pt x="4013" y="4323"/>
                      </a:lnTo>
                      <a:cubicBezTo>
                        <a:pt x="3846" y="4263"/>
                        <a:pt x="3692" y="4192"/>
                        <a:pt x="3537" y="4120"/>
                      </a:cubicBezTo>
                      <a:cubicBezTo>
                        <a:pt x="3453" y="4085"/>
                        <a:pt x="3382" y="4061"/>
                        <a:pt x="3299" y="4025"/>
                      </a:cubicBezTo>
                      <a:cubicBezTo>
                        <a:pt x="3072" y="3918"/>
                        <a:pt x="2858" y="3799"/>
                        <a:pt x="2644" y="3680"/>
                      </a:cubicBezTo>
                      <a:cubicBezTo>
                        <a:pt x="1548" y="3049"/>
                        <a:pt x="798" y="2287"/>
                        <a:pt x="382" y="1489"/>
                      </a:cubicBezTo>
                      <a:cubicBezTo>
                        <a:pt x="144" y="1025"/>
                        <a:pt x="24" y="525"/>
                        <a:pt x="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29">
                  <a:extLst>
                    <a:ext uri="{FF2B5EF4-FFF2-40B4-BE49-F238E27FC236}">
                      <a16:creationId xmlns:a16="http://schemas.microsoft.com/office/drawing/2014/main" id="{D77C5FC8-CA8B-77BF-854A-5F0CBE75E504}"/>
                    </a:ext>
                  </a:extLst>
                </p:cNvPr>
                <p:cNvSpPr/>
                <p:nvPr/>
              </p:nvSpPr>
              <p:spPr>
                <a:xfrm>
                  <a:off x="3080575" y="2894025"/>
                  <a:ext cx="489375" cy="28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4" extrusionOk="0">
                      <a:moveTo>
                        <a:pt x="16062" y="2012"/>
                      </a:moveTo>
                      <a:cubicBezTo>
                        <a:pt x="19563" y="4025"/>
                        <a:pt x="19574" y="7299"/>
                        <a:pt x="16110" y="9311"/>
                      </a:cubicBezTo>
                      <a:cubicBezTo>
                        <a:pt x="12633" y="11323"/>
                        <a:pt x="7001" y="11323"/>
                        <a:pt x="3501" y="9311"/>
                      </a:cubicBezTo>
                      <a:cubicBezTo>
                        <a:pt x="13" y="7299"/>
                        <a:pt x="1" y="4025"/>
                        <a:pt x="3465" y="2012"/>
                      </a:cubicBezTo>
                      <a:cubicBezTo>
                        <a:pt x="6930" y="0"/>
                        <a:pt x="12574" y="0"/>
                        <a:pt x="16062" y="201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0" name="Google Shape;1860;p29">
                  <a:extLst>
                    <a:ext uri="{FF2B5EF4-FFF2-40B4-BE49-F238E27FC236}">
                      <a16:creationId xmlns:a16="http://schemas.microsoft.com/office/drawing/2014/main" id="{85BAD8E0-6B5E-9E2F-B016-7A36CA1CFC2D}"/>
                    </a:ext>
                  </a:extLst>
                </p:cNvPr>
                <p:cNvSpPr/>
                <p:nvPr/>
              </p:nvSpPr>
              <p:spPr>
                <a:xfrm>
                  <a:off x="3237450" y="2984800"/>
                  <a:ext cx="175625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5" h="4061" extrusionOk="0">
                      <a:moveTo>
                        <a:pt x="5763" y="727"/>
                      </a:moveTo>
                      <a:cubicBezTo>
                        <a:pt x="7025" y="1441"/>
                        <a:pt x="7025" y="2620"/>
                        <a:pt x="5787" y="3346"/>
                      </a:cubicBezTo>
                      <a:cubicBezTo>
                        <a:pt x="4536" y="4061"/>
                        <a:pt x="2512" y="4061"/>
                        <a:pt x="1250" y="3346"/>
                      </a:cubicBezTo>
                      <a:cubicBezTo>
                        <a:pt x="0" y="2620"/>
                        <a:pt x="0" y="1441"/>
                        <a:pt x="1238" y="727"/>
                      </a:cubicBezTo>
                      <a:cubicBezTo>
                        <a:pt x="2489" y="1"/>
                        <a:pt x="4513" y="1"/>
                        <a:pt x="5763" y="72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1" name="Google Shape;1861;p29">
                  <a:extLst>
                    <a:ext uri="{FF2B5EF4-FFF2-40B4-BE49-F238E27FC236}">
                      <a16:creationId xmlns:a16="http://schemas.microsoft.com/office/drawing/2014/main" id="{7BCD22B7-5CB3-3E6D-7F66-DB5E842D4DC0}"/>
                    </a:ext>
                  </a:extLst>
                </p:cNvPr>
                <p:cNvSpPr/>
                <p:nvPr/>
              </p:nvSpPr>
              <p:spPr>
                <a:xfrm>
                  <a:off x="3263050" y="2997900"/>
                  <a:ext cx="124425" cy="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7" h="3049" extrusionOk="0">
                      <a:moveTo>
                        <a:pt x="4965" y="24"/>
                      </a:moveTo>
                      <a:lnTo>
                        <a:pt x="4965" y="108"/>
                      </a:lnTo>
                      <a:cubicBezTo>
                        <a:pt x="4977" y="84"/>
                        <a:pt x="4977" y="60"/>
                        <a:pt x="4965" y="24"/>
                      </a:cubicBezTo>
                      <a:close/>
                      <a:moveTo>
                        <a:pt x="0" y="1"/>
                      </a:moveTo>
                      <a:lnTo>
                        <a:pt x="0" y="1632"/>
                      </a:lnTo>
                      <a:cubicBezTo>
                        <a:pt x="0" y="2001"/>
                        <a:pt x="250" y="2370"/>
                        <a:pt x="738" y="2656"/>
                      </a:cubicBezTo>
                      <a:cubicBezTo>
                        <a:pt x="798" y="2691"/>
                        <a:pt x="857" y="2727"/>
                        <a:pt x="917" y="2751"/>
                      </a:cubicBezTo>
                      <a:lnTo>
                        <a:pt x="988" y="2787"/>
                      </a:lnTo>
                      <a:lnTo>
                        <a:pt x="1096" y="2834"/>
                      </a:lnTo>
                      <a:lnTo>
                        <a:pt x="1119" y="2834"/>
                      </a:lnTo>
                      <a:lnTo>
                        <a:pt x="1167" y="2846"/>
                      </a:lnTo>
                      <a:lnTo>
                        <a:pt x="1310" y="2894"/>
                      </a:lnTo>
                      <a:lnTo>
                        <a:pt x="1357" y="2918"/>
                      </a:lnTo>
                      <a:lnTo>
                        <a:pt x="1393" y="2929"/>
                      </a:lnTo>
                      <a:lnTo>
                        <a:pt x="1465" y="2941"/>
                      </a:lnTo>
                      <a:cubicBezTo>
                        <a:pt x="1512" y="2953"/>
                        <a:pt x="1572" y="2965"/>
                        <a:pt x="1607" y="2977"/>
                      </a:cubicBezTo>
                      <a:lnTo>
                        <a:pt x="1655" y="2989"/>
                      </a:lnTo>
                      <a:lnTo>
                        <a:pt x="1715" y="3001"/>
                      </a:lnTo>
                      <a:lnTo>
                        <a:pt x="1846" y="3025"/>
                      </a:lnTo>
                      <a:lnTo>
                        <a:pt x="1905" y="3037"/>
                      </a:lnTo>
                      <a:lnTo>
                        <a:pt x="1965" y="3037"/>
                      </a:lnTo>
                      <a:lnTo>
                        <a:pt x="2084" y="3049"/>
                      </a:lnTo>
                      <a:lnTo>
                        <a:pt x="2679" y="3049"/>
                      </a:lnTo>
                      <a:cubicBezTo>
                        <a:pt x="2739" y="3049"/>
                        <a:pt x="2786" y="3049"/>
                        <a:pt x="2846" y="3037"/>
                      </a:cubicBezTo>
                      <a:lnTo>
                        <a:pt x="3001" y="3037"/>
                      </a:lnTo>
                      <a:lnTo>
                        <a:pt x="3167" y="3013"/>
                      </a:lnTo>
                      <a:lnTo>
                        <a:pt x="3227" y="3013"/>
                      </a:lnTo>
                      <a:lnTo>
                        <a:pt x="3310" y="3001"/>
                      </a:lnTo>
                      <a:lnTo>
                        <a:pt x="3453" y="2965"/>
                      </a:lnTo>
                      <a:lnTo>
                        <a:pt x="3548" y="2941"/>
                      </a:lnTo>
                      <a:lnTo>
                        <a:pt x="3679" y="2906"/>
                      </a:lnTo>
                      <a:lnTo>
                        <a:pt x="3703" y="2906"/>
                      </a:lnTo>
                      <a:cubicBezTo>
                        <a:pt x="3751" y="2882"/>
                        <a:pt x="3810" y="2870"/>
                        <a:pt x="3858" y="2846"/>
                      </a:cubicBezTo>
                      <a:lnTo>
                        <a:pt x="3870" y="2846"/>
                      </a:lnTo>
                      <a:cubicBezTo>
                        <a:pt x="3929" y="2822"/>
                        <a:pt x="3977" y="2798"/>
                        <a:pt x="4036" y="2775"/>
                      </a:cubicBezTo>
                      <a:lnTo>
                        <a:pt x="4084" y="2751"/>
                      </a:lnTo>
                      <a:cubicBezTo>
                        <a:pt x="4132" y="2727"/>
                        <a:pt x="4191" y="2691"/>
                        <a:pt x="4251" y="2668"/>
                      </a:cubicBezTo>
                      <a:lnTo>
                        <a:pt x="4274" y="2644"/>
                      </a:lnTo>
                      <a:cubicBezTo>
                        <a:pt x="4322" y="2620"/>
                        <a:pt x="4370" y="2596"/>
                        <a:pt x="4405" y="2560"/>
                      </a:cubicBezTo>
                      <a:lnTo>
                        <a:pt x="4429" y="2548"/>
                      </a:lnTo>
                      <a:cubicBezTo>
                        <a:pt x="4477" y="2513"/>
                        <a:pt x="4513" y="2477"/>
                        <a:pt x="4548" y="2441"/>
                      </a:cubicBezTo>
                      <a:lnTo>
                        <a:pt x="4572" y="2429"/>
                      </a:lnTo>
                      <a:lnTo>
                        <a:pt x="4596" y="2417"/>
                      </a:lnTo>
                      <a:cubicBezTo>
                        <a:pt x="4632" y="2382"/>
                        <a:pt x="4655" y="2346"/>
                        <a:pt x="4679" y="2322"/>
                      </a:cubicBezTo>
                      <a:lnTo>
                        <a:pt x="4703" y="2298"/>
                      </a:lnTo>
                      <a:cubicBezTo>
                        <a:pt x="4715" y="2287"/>
                        <a:pt x="4739" y="2263"/>
                        <a:pt x="4751" y="2251"/>
                      </a:cubicBezTo>
                      <a:cubicBezTo>
                        <a:pt x="4786" y="2203"/>
                        <a:pt x="4822" y="2144"/>
                        <a:pt x="4846" y="2096"/>
                      </a:cubicBezTo>
                      <a:cubicBezTo>
                        <a:pt x="4870" y="2048"/>
                        <a:pt x="4894" y="2001"/>
                        <a:pt x="4917" y="1953"/>
                      </a:cubicBezTo>
                      <a:cubicBezTo>
                        <a:pt x="4929" y="1906"/>
                        <a:pt x="4941" y="1858"/>
                        <a:pt x="4953" y="1810"/>
                      </a:cubicBezTo>
                      <a:cubicBezTo>
                        <a:pt x="4953" y="1810"/>
                        <a:pt x="4953" y="1810"/>
                        <a:pt x="4953" y="1798"/>
                      </a:cubicBezTo>
                      <a:cubicBezTo>
                        <a:pt x="4953" y="1775"/>
                        <a:pt x="4953" y="1763"/>
                        <a:pt x="4965" y="1739"/>
                      </a:cubicBezTo>
                      <a:cubicBezTo>
                        <a:pt x="4965" y="1727"/>
                        <a:pt x="4965" y="1715"/>
                        <a:pt x="4965" y="1703"/>
                      </a:cubicBezTo>
                      <a:cubicBezTo>
                        <a:pt x="4965" y="1691"/>
                        <a:pt x="4965" y="1679"/>
                        <a:pt x="4965" y="1679"/>
                      </a:cubicBezTo>
                      <a:lnTo>
                        <a:pt x="4965" y="1655"/>
                      </a:lnTo>
                      <a:lnTo>
                        <a:pt x="4965" y="131"/>
                      </a:lnTo>
                      <a:cubicBezTo>
                        <a:pt x="4965" y="179"/>
                        <a:pt x="4953" y="239"/>
                        <a:pt x="4941" y="286"/>
                      </a:cubicBezTo>
                      <a:lnTo>
                        <a:pt x="4941" y="298"/>
                      </a:lnTo>
                      <a:cubicBezTo>
                        <a:pt x="4929" y="322"/>
                        <a:pt x="4917" y="346"/>
                        <a:pt x="4906" y="370"/>
                      </a:cubicBezTo>
                      <a:cubicBezTo>
                        <a:pt x="4858" y="489"/>
                        <a:pt x="4786" y="596"/>
                        <a:pt x="4703" y="691"/>
                      </a:cubicBezTo>
                      <a:lnTo>
                        <a:pt x="4691" y="703"/>
                      </a:lnTo>
                      <a:cubicBezTo>
                        <a:pt x="4655" y="739"/>
                        <a:pt x="4620" y="774"/>
                        <a:pt x="4584" y="810"/>
                      </a:cubicBezTo>
                      <a:lnTo>
                        <a:pt x="4560" y="834"/>
                      </a:lnTo>
                      <a:cubicBezTo>
                        <a:pt x="4525" y="870"/>
                        <a:pt x="4477" y="905"/>
                        <a:pt x="4429" y="929"/>
                      </a:cubicBezTo>
                      <a:lnTo>
                        <a:pt x="4417" y="941"/>
                      </a:lnTo>
                      <a:cubicBezTo>
                        <a:pt x="4370" y="977"/>
                        <a:pt x="4310" y="1013"/>
                        <a:pt x="4263" y="1048"/>
                      </a:cubicBezTo>
                      <a:cubicBezTo>
                        <a:pt x="4203" y="1084"/>
                        <a:pt x="4144" y="1108"/>
                        <a:pt x="4084" y="1132"/>
                      </a:cubicBezTo>
                      <a:lnTo>
                        <a:pt x="4048" y="1155"/>
                      </a:lnTo>
                      <a:cubicBezTo>
                        <a:pt x="3989" y="1179"/>
                        <a:pt x="3941" y="1203"/>
                        <a:pt x="3882" y="1227"/>
                      </a:cubicBezTo>
                      <a:lnTo>
                        <a:pt x="3858" y="1239"/>
                      </a:lnTo>
                      <a:cubicBezTo>
                        <a:pt x="3798" y="1263"/>
                        <a:pt x="3739" y="1274"/>
                        <a:pt x="3679" y="1298"/>
                      </a:cubicBezTo>
                      <a:lnTo>
                        <a:pt x="3560" y="1334"/>
                      </a:lnTo>
                      <a:lnTo>
                        <a:pt x="3453" y="1358"/>
                      </a:lnTo>
                      <a:lnTo>
                        <a:pt x="3322" y="1394"/>
                      </a:lnTo>
                      <a:lnTo>
                        <a:pt x="3215" y="1405"/>
                      </a:lnTo>
                      <a:lnTo>
                        <a:pt x="3179" y="1405"/>
                      </a:lnTo>
                      <a:lnTo>
                        <a:pt x="3001" y="1429"/>
                      </a:lnTo>
                      <a:lnTo>
                        <a:pt x="2953" y="1429"/>
                      </a:lnTo>
                      <a:lnTo>
                        <a:pt x="2858" y="1441"/>
                      </a:lnTo>
                      <a:cubicBezTo>
                        <a:pt x="2798" y="1441"/>
                        <a:pt x="2739" y="1453"/>
                        <a:pt x="2679" y="1453"/>
                      </a:cubicBezTo>
                      <a:lnTo>
                        <a:pt x="2322" y="1453"/>
                      </a:lnTo>
                      <a:lnTo>
                        <a:pt x="2203" y="1441"/>
                      </a:lnTo>
                      <a:lnTo>
                        <a:pt x="2084" y="1441"/>
                      </a:lnTo>
                      <a:lnTo>
                        <a:pt x="1965" y="1417"/>
                      </a:lnTo>
                      <a:lnTo>
                        <a:pt x="1846" y="1405"/>
                      </a:lnTo>
                      <a:lnTo>
                        <a:pt x="1715" y="1382"/>
                      </a:lnTo>
                      <a:lnTo>
                        <a:pt x="1607" y="1358"/>
                      </a:lnTo>
                      <a:lnTo>
                        <a:pt x="1465" y="1322"/>
                      </a:lnTo>
                      <a:lnTo>
                        <a:pt x="1369" y="1298"/>
                      </a:lnTo>
                      <a:lnTo>
                        <a:pt x="1310" y="1286"/>
                      </a:lnTo>
                      <a:lnTo>
                        <a:pt x="1167" y="1227"/>
                      </a:lnTo>
                      <a:lnTo>
                        <a:pt x="1119" y="1215"/>
                      </a:lnTo>
                      <a:cubicBezTo>
                        <a:pt x="1072" y="1191"/>
                        <a:pt x="1036" y="1179"/>
                        <a:pt x="988" y="1155"/>
                      </a:cubicBezTo>
                      <a:lnTo>
                        <a:pt x="917" y="1132"/>
                      </a:lnTo>
                      <a:cubicBezTo>
                        <a:pt x="857" y="1096"/>
                        <a:pt x="798" y="1072"/>
                        <a:pt x="738" y="1036"/>
                      </a:cubicBezTo>
                      <a:cubicBezTo>
                        <a:pt x="476" y="893"/>
                        <a:pt x="250" y="679"/>
                        <a:pt x="107" y="417"/>
                      </a:cubicBezTo>
                      <a:cubicBezTo>
                        <a:pt x="36" y="286"/>
                        <a:pt x="0" y="143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29">
                  <a:extLst>
                    <a:ext uri="{FF2B5EF4-FFF2-40B4-BE49-F238E27FC236}">
                      <a16:creationId xmlns:a16="http://schemas.microsoft.com/office/drawing/2014/main" id="{36D30627-7B03-6F38-858F-B5541D08EFFF}"/>
                    </a:ext>
                  </a:extLst>
                </p:cNvPr>
                <p:cNvSpPr/>
                <p:nvPr/>
              </p:nvSpPr>
              <p:spPr>
                <a:xfrm>
                  <a:off x="3256500" y="2959200"/>
                  <a:ext cx="136950" cy="7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8" h="3168" extrusionOk="0">
                      <a:moveTo>
                        <a:pt x="4501" y="560"/>
                      </a:moveTo>
                      <a:cubicBezTo>
                        <a:pt x="5477" y="1132"/>
                        <a:pt x="5477" y="2037"/>
                        <a:pt x="4513" y="2608"/>
                      </a:cubicBezTo>
                      <a:cubicBezTo>
                        <a:pt x="3536" y="3168"/>
                        <a:pt x="1965" y="3168"/>
                        <a:pt x="988" y="2608"/>
                      </a:cubicBezTo>
                      <a:cubicBezTo>
                        <a:pt x="12" y="2037"/>
                        <a:pt x="0" y="1132"/>
                        <a:pt x="977" y="560"/>
                      </a:cubicBezTo>
                      <a:cubicBezTo>
                        <a:pt x="1941" y="1"/>
                        <a:pt x="3524" y="1"/>
                        <a:pt x="4501" y="56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29">
                  <a:extLst>
                    <a:ext uri="{FF2B5EF4-FFF2-40B4-BE49-F238E27FC236}">
                      <a16:creationId xmlns:a16="http://schemas.microsoft.com/office/drawing/2014/main" id="{E1ED0C56-65C0-5570-1494-9079201B558B}"/>
                    </a:ext>
                  </a:extLst>
                </p:cNvPr>
                <p:cNvSpPr/>
                <p:nvPr/>
              </p:nvSpPr>
              <p:spPr>
                <a:xfrm>
                  <a:off x="3271675" y="2967825"/>
                  <a:ext cx="106875" cy="6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5" h="2478" extrusionOk="0">
                      <a:moveTo>
                        <a:pt x="3501" y="442"/>
                      </a:moveTo>
                      <a:cubicBezTo>
                        <a:pt x="4263" y="882"/>
                        <a:pt x="4275" y="1596"/>
                        <a:pt x="3513" y="2037"/>
                      </a:cubicBezTo>
                      <a:cubicBezTo>
                        <a:pt x="2763" y="2477"/>
                        <a:pt x="1524" y="2477"/>
                        <a:pt x="762" y="2037"/>
                      </a:cubicBezTo>
                      <a:cubicBezTo>
                        <a:pt x="0" y="1585"/>
                        <a:pt x="0" y="882"/>
                        <a:pt x="762" y="442"/>
                      </a:cubicBezTo>
                      <a:cubicBezTo>
                        <a:pt x="1524" y="1"/>
                        <a:pt x="2739" y="1"/>
                        <a:pt x="3501" y="44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4" name="Google Shape;1864;p29">
                  <a:extLst>
                    <a:ext uri="{FF2B5EF4-FFF2-40B4-BE49-F238E27FC236}">
                      <a16:creationId xmlns:a16="http://schemas.microsoft.com/office/drawing/2014/main" id="{0405B56E-109D-33C6-07C2-5EF3CBA90EFE}"/>
                    </a:ext>
                  </a:extLst>
                </p:cNvPr>
                <p:cNvSpPr/>
                <p:nvPr/>
              </p:nvSpPr>
              <p:spPr>
                <a:xfrm>
                  <a:off x="3283875" y="2977150"/>
                  <a:ext cx="82475" cy="4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1733" extrusionOk="0">
                      <a:moveTo>
                        <a:pt x="1644" y="0"/>
                      </a:moveTo>
                      <a:cubicBezTo>
                        <a:pt x="1280" y="0"/>
                        <a:pt x="917" y="86"/>
                        <a:pt x="584" y="259"/>
                      </a:cubicBezTo>
                      <a:cubicBezTo>
                        <a:pt x="1" y="592"/>
                        <a:pt x="1" y="1140"/>
                        <a:pt x="584" y="1473"/>
                      </a:cubicBezTo>
                      <a:cubicBezTo>
                        <a:pt x="917" y="1646"/>
                        <a:pt x="1280" y="1732"/>
                        <a:pt x="1644" y="1732"/>
                      </a:cubicBezTo>
                      <a:cubicBezTo>
                        <a:pt x="2007" y="1732"/>
                        <a:pt x="2370" y="1646"/>
                        <a:pt x="2703" y="1473"/>
                      </a:cubicBezTo>
                      <a:cubicBezTo>
                        <a:pt x="3299" y="1140"/>
                        <a:pt x="3287" y="592"/>
                        <a:pt x="2703" y="259"/>
                      </a:cubicBezTo>
                      <a:cubicBezTo>
                        <a:pt x="2370" y="86"/>
                        <a:pt x="2007" y="0"/>
                        <a:pt x="164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5" name="Google Shape;1865;p29">
                  <a:extLst>
                    <a:ext uri="{FF2B5EF4-FFF2-40B4-BE49-F238E27FC236}">
                      <a16:creationId xmlns:a16="http://schemas.microsoft.com/office/drawing/2014/main" id="{81BF4E04-7B67-F7AA-F640-F5825FF8CAE9}"/>
                    </a:ext>
                  </a:extLst>
                </p:cNvPr>
                <p:cNvSpPr/>
                <p:nvPr/>
              </p:nvSpPr>
              <p:spPr>
                <a:xfrm>
                  <a:off x="3287750" y="2592800"/>
                  <a:ext cx="74725" cy="42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17110" extrusionOk="0">
                      <a:moveTo>
                        <a:pt x="2989" y="16240"/>
                      </a:moveTo>
                      <a:cubicBezTo>
                        <a:pt x="2929" y="16407"/>
                        <a:pt x="2834" y="17109"/>
                        <a:pt x="1453" y="17109"/>
                      </a:cubicBezTo>
                      <a:cubicBezTo>
                        <a:pt x="619" y="17109"/>
                        <a:pt x="48" y="16681"/>
                        <a:pt x="0" y="16193"/>
                      </a:cubicBezTo>
                      <a:lnTo>
                        <a:pt x="0" y="0"/>
                      </a:lnTo>
                      <a:lnTo>
                        <a:pt x="298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0FDF1">
                        <a:alpha val="41568"/>
                      </a:srgbClr>
                    </a:gs>
                    <a:gs pos="100000">
                      <a:srgbClr val="FFFFFF">
                        <a:alpha val="37254"/>
                      </a:srgbClr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866" name="Google Shape;1866;p29">
                  <a:extLst>
                    <a:ext uri="{FF2B5EF4-FFF2-40B4-BE49-F238E27FC236}">
                      <a16:creationId xmlns:a16="http://schemas.microsoft.com/office/drawing/2014/main" id="{188A3A7D-C66E-6DE0-DE80-4C8C8B4CEC77}"/>
                    </a:ext>
                  </a:extLst>
                </p:cNvPr>
                <p:cNvGrpSpPr/>
                <p:nvPr/>
              </p:nvGrpSpPr>
              <p:grpSpPr>
                <a:xfrm>
                  <a:off x="3291025" y="2708875"/>
                  <a:ext cx="59550" cy="283100"/>
                  <a:chOff x="3291025" y="2708875"/>
                  <a:chExt cx="59550" cy="283100"/>
                </a:xfrm>
              </p:grpSpPr>
              <p:sp>
                <p:nvSpPr>
                  <p:cNvPr id="1867" name="Google Shape;1867;p29">
                    <a:extLst>
                      <a:ext uri="{FF2B5EF4-FFF2-40B4-BE49-F238E27FC236}">
                        <a16:creationId xmlns:a16="http://schemas.microsoft.com/office/drawing/2014/main" id="{FB37E5AC-D292-8FA0-980E-F8DF778D1F65}"/>
                      </a:ext>
                    </a:extLst>
                  </p:cNvPr>
                  <p:cNvSpPr/>
                  <p:nvPr/>
                </p:nvSpPr>
                <p:spPr>
                  <a:xfrm>
                    <a:off x="3291025" y="2952350"/>
                    <a:ext cx="11925" cy="1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90" extrusionOk="0">
                        <a:moveTo>
                          <a:pt x="238" y="1"/>
                        </a:moveTo>
                        <a:cubicBezTo>
                          <a:pt x="107" y="1"/>
                          <a:pt x="0" y="108"/>
                          <a:pt x="0" y="239"/>
                        </a:cubicBezTo>
                        <a:cubicBezTo>
                          <a:pt x="0" y="382"/>
                          <a:pt x="107" y="489"/>
                          <a:pt x="238" y="489"/>
                        </a:cubicBezTo>
                        <a:cubicBezTo>
                          <a:pt x="369" y="489"/>
                          <a:pt x="477" y="382"/>
                          <a:pt x="477" y="239"/>
                        </a:cubicBezTo>
                        <a:cubicBezTo>
                          <a:pt x="477" y="108"/>
                          <a:pt x="369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8" name="Google Shape;1868;p29">
                    <a:extLst>
                      <a:ext uri="{FF2B5EF4-FFF2-40B4-BE49-F238E27FC236}">
                        <a16:creationId xmlns:a16="http://schemas.microsoft.com/office/drawing/2014/main" id="{7D3C90F1-66D8-BC12-FBEA-23B669A3E9BB}"/>
                      </a:ext>
                    </a:extLst>
                  </p:cNvPr>
                  <p:cNvSpPr/>
                  <p:nvPr/>
                </p:nvSpPr>
                <p:spPr>
                  <a:xfrm>
                    <a:off x="3336550" y="29112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1"/>
                        </a:moveTo>
                        <a:cubicBezTo>
                          <a:pt x="108" y="1"/>
                          <a:pt x="1" y="251"/>
                          <a:pt x="156" y="406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9" name="Google Shape;1869;p29">
                    <a:extLst>
                      <a:ext uri="{FF2B5EF4-FFF2-40B4-BE49-F238E27FC236}">
                        <a16:creationId xmlns:a16="http://schemas.microsoft.com/office/drawing/2014/main" id="{84B459A3-DB26-28B0-4CFB-96AA7806880F}"/>
                      </a:ext>
                    </a:extLst>
                  </p:cNvPr>
                  <p:cNvSpPr/>
                  <p:nvPr/>
                </p:nvSpPr>
                <p:spPr>
                  <a:xfrm>
                    <a:off x="3294900" y="2851150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22" y="1"/>
                        </a:moveTo>
                        <a:cubicBezTo>
                          <a:pt x="107" y="1"/>
                          <a:pt x="0" y="251"/>
                          <a:pt x="155" y="406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72" y="108"/>
                          <a:pt x="464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0" name="Google Shape;1870;p29">
                    <a:extLst>
                      <a:ext uri="{FF2B5EF4-FFF2-40B4-BE49-F238E27FC236}">
                        <a16:creationId xmlns:a16="http://schemas.microsoft.com/office/drawing/2014/main" id="{67F22366-E313-65EC-5604-BFCDF36B7C07}"/>
                      </a:ext>
                    </a:extLst>
                  </p:cNvPr>
                  <p:cNvSpPr/>
                  <p:nvPr/>
                </p:nvSpPr>
                <p:spPr>
                  <a:xfrm>
                    <a:off x="3336550" y="27725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0"/>
                        </a:moveTo>
                        <a:cubicBezTo>
                          <a:pt x="108" y="0"/>
                          <a:pt x="1" y="262"/>
                          <a:pt x="156" y="405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0"/>
                          <a:pt x="3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1" name="Google Shape;1871;p29">
                    <a:extLst>
                      <a:ext uri="{FF2B5EF4-FFF2-40B4-BE49-F238E27FC236}">
                        <a16:creationId xmlns:a16="http://schemas.microsoft.com/office/drawing/2014/main" id="{C9627123-165F-5A75-C774-A150389AC28F}"/>
                      </a:ext>
                    </a:extLst>
                  </p:cNvPr>
                  <p:cNvSpPr/>
                  <p:nvPr/>
                </p:nvSpPr>
                <p:spPr>
                  <a:xfrm>
                    <a:off x="3300850" y="2708875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34" y="1"/>
                        </a:moveTo>
                        <a:cubicBezTo>
                          <a:pt x="119" y="1"/>
                          <a:pt x="0" y="263"/>
                          <a:pt x="155" y="405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60" y="108"/>
                          <a:pt x="46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2" name="Google Shape;1872;p29">
                    <a:extLst>
                      <a:ext uri="{FF2B5EF4-FFF2-40B4-BE49-F238E27FC236}">
                        <a16:creationId xmlns:a16="http://schemas.microsoft.com/office/drawing/2014/main" id="{A245DCCD-6353-69BB-E7A9-1A992497BB7F}"/>
                      </a:ext>
                    </a:extLst>
                  </p:cNvPr>
                  <p:cNvSpPr/>
                  <p:nvPr/>
                </p:nvSpPr>
                <p:spPr>
                  <a:xfrm>
                    <a:off x="3294600" y="2772575"/>
                    <a:ext cx="122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" h="477" extrusionOk="0">
                        <a:moveTo>
                          <a:pt x="238" y="0"/>
                        </a:moveTo>
                        <a:cubicBezTo>
                          <a:pt x="107" y="0"/>
                          <a:pt x="0" y="108"/>
                          <a:pt x="0" y="239"/>
                        </a:cubicBezTo>
                        <a:cubicBezTo>
                          <a:pt x="0" y="370"/>
                          <a:pt x="107" y="477"/>
                          <a:pt x="238" y="477"/>
                        </a:cubicBezTo>
                        <a:cubicBezTo>
                          <a:pt x="369" y="477"/>
                          <a:pt x="488" y="370"/>
                          <a:pt x="488" y="239"/>
                        </a:cubicBezTo>
                        <a:cubicBezTo>
                          <a:pt x="488" y="108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3" name="Google Shape;1873;p29">
                    <a:extLst>
                      <a:ext uri="{FF2B5EF4-FFF2-40B4-BE49-F238E27FC236}">
                        <a16:creationId xmlns:a16="http://schemas.microsoft.com/office/drawing/2014/main" id="{75630558-6BFA-37B2-D33D-900B0BAEC524}"/>
                      </a:ext>
                    </a:extLst>
                  </p:cNvPr>
                  <p:cNvSpPr/>
                  <p:nvPr/>
                </p:nvSpPr>
                <p:spPr>
                  <a:xfrm>
                    <a:off x="3326750" y="2980050"/>
                    <a:ext cx="119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77" extrusionOk="0">
                        <a:moveTo>
                          <a:pt x="238" y="0"/>
                        </a:moveTo>
                        <a:cubicBezTo>
                          <a:pt x="107" y="0"/>
                          <a:pt x="0" y="107"/>
                          <a:pt x="0" y="238"/>
                        </a:cubicBezTo>
                        <a:cubicBezTo>
                          <a:pt x="0" y="369"/>
                          <a:pt x="107" y="476"/>
                          <a:pt x="238" y="476"/>
                        </a:cubicBezTo>
                        <a:cubicBezTo>
                          <a:pt x="369" y="476"/>
                          <a:pt x="476" y="369"/>
                          <a:pt x="476" y="238"/>
                        </a:cubicBezTo>
                        <a:cubicBezTo>
                          <a:pt x="476" y="107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74" name="Google Shape;1874;p29">
                  <a:extLst>
                    <a:ext uri="{FF2B5EF4-FFF2-40B4-BE49-F238E27FC236}">
                      <a16:creationId xmlns:a16="http://schemas.microsoft.com/office/drawing/2014/main" id="{2E089F97-A584-0BC0-F170-EEB4CEEA18E1}"/>
                    </a:ext>
                  </a:extLst>
                </p:cNvPr>
                <p:cNvSpPr/>
                <p:nvPr/>
              </p:nvSpPr>
              <p:spPr>
                <a:xfrm>
                  <a:off x="3446700" y="3640550"/>
                  <a:ext cx="373575" cy="23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3" h="9240" extrusionOk="0">
                      <a:moveTo>
                        <a:pt x="14943" y="60"/>
                      </a:moveTo>
                      <a:lnTo>
                        <a:pt x="14942" y="314"/>
                      </a:lnTo>
                      <a:lnTo>
                        <a:pt x="14942" y="314"/>
                      </a:lnTo>
                      <a:cubicBezTo>
                        <a:pt x="14942" y="312"/>
                        <a:pt x="14942" y="311"/>
                        <a:pt x="14943" y="310"/>
                      </a:cubicBezTo>
                      <a:lnTo>
                        <a:pt x="14943" y="250"/>
                      </a:lnTo>
                      <a:cubicBezTo>
                        <a:pt x="14943" y="191"/>
                        <a:pt x="14943" y="119"/>
                        <a:pt x="14943" y="60"/>
                      </a:cubicBezTo>
                      <a:close/>
                      <a:moveTo>
                        <a:pt x="12" y="0"/>
                      </a:moveTo>
                      <a:lnTo>
                        <a:pt x="0" y="4882"/>
                      </a:lnTo>
                      <a:cubicBezTo>
                        <a:pt x="0" y="6001"/>
                        <a:pt x="727" y="7120"/>
                        <a:pt x="2203" y="7965"/>
                      </a:cubicBezTo>
                      <a:cubicBezTo>
                        <a:pt x="2382" y="8072"/>
                        <a:pt x="2560" y="8168"/>
                        <a:pt x="2751" y="8251"/>
                      </a:cubicBezTo>
                      <a:cubicBezTo>
                        <a:pt x="2822" y="8287"/>
                        <a:pt x="2882" y="8311"/>
                        <a:pt x="2953" y="8334"/>
                      </a:cubicBezTo>
                      <a:cubicBezTo>
                        <a:pt x="3060" y="8382"/>
                        <a:pt x="3167" y="8442"/>
                        <a:pt x="3286" y="8489"/>
                      </a:cubicBezTo>
                      <a:lnTo>
                        <a:pt x="3346" y="8513"/>
                      </a:lnTo>
                      <a:cubicBezTo>
                        <a:pt x="3394" y="8525"/>
                        <a:pt x="3429" y="8537"/>
                        <a:pt x="3477" y="8561"/>
                      </a:cubicBezTo>
                      <a:cubicBezTo>
                        <a:pt x="3620" y="8608"/>
                        <a:pt x="3775" y="8668"/>
                        <a:pt x="3917" y="8715"/>
                      </a:cubicBezTo>
                      <a:lnTo>
                        <a:pt x="4084" y="8763"/>
                      </a:lnTo>
                      <a:lnTo>
                        <a:pt x="4191" y="8799"/>
                      </a:lnTo>
                      <a:cubicBezTo>
                        <a:pt x="4251" y="8811"/>
                        <a:pt x="4310" y="8823"/>
                        <a:pt x="4382" y="8846"/>
                      </a:cubicBezTo>
                      <a:cubicBezTo>
                        <a:pt x="4525" y="8882"/>
                        <a:pt x="4691" y="8918"/>
                        <a:pt x="4846" y="8954"/>
                      </a:cubicBezTo>
                      <a:cubicBezTo>
                        <a:pt x="4882" y="8965"/>
                        <a:pt x="4929" y="8977"/>
                        <a:pt x="4965" y="8989"/>
                      </a:cubicBezTo>
                      <a:cubicBezTo>
                        <a:pt x="5013" y="8989"/>
                        <a:pt x="5084" y="9001"/>
                        <a:pt x="5156" y="9013"/>
                      </a:cubicBezTo>
                      <a:cubicBezTo>
                        <a:pt x="5287" y="9037"/>
                        <a:pt x="5418" y="9061"/>
                        <a:pt x="5549" y="9085"/>
                      </a:cubicBezTo>
                      <a:cubicBezTo>
                        <a:pt x="5608" y="9096"/>
                        <a:pt x="5656" y="9108"/>
                        <a:pt x="5703" y="9108"/>
                      </a:cubicBezTo>
                      <a:cubicBezTo>
                        <a:pt x="5763" y="9120"/>
                        <a:pt x="5822" y="9120"/>
                        <a:pt x="5882" y="9132"/>
                      </a:cubicBezTo>
                      <a:cubicBezTo>
                        <a:pt x="6013" y="9144"/>
                        <a:pt x="6132" y="9168"/>
                        <a:pt x="6263" y="9180"/>
                      </a:cubicBezTo>
                      <a:lnTo>
                        <a:pt x="6430" y="9192"/>
                      </a:lnTo>
                      <a:lnTo>
                        <a:pt x="6608" y="9204"/>
                      </a:lnTo>
                      <a:cubicBezTo>
                        <a:pt x="6727" y="9215"/>
                        <a:pt x="6858" y="9215"/>
                        <a:pt x="6977" y="9227"/>
                      </a:cubicBezTo>
                      <a:cubicBezTo>
                        <a:pt x="7049" y="9227"/>
                        <a:pt x="7108" y="9227"/>
                        <a:pt x="7168" y="9239"/>
                      </a:cubicBezTo>
                      <a:lnTo>
                        <a:pt x="7930" y="9239"/>
                      </a:lnTo>
                      <a:lnTo>
                        <a:pt x="8049" y="9227"/>
                      </a:lnTo>
                      <a:cubicBezTo>
                        <a:pt x="8228" y="9227"/>
                        <a:pt x="8394" y="9204"/>
                        <a:pt x="8561" y="9192"/>
                      </a:cubicBezTo>
                      <a:lnTo>
                        <a:pt x="8763" y="9180"/>
                      </a:lnTo>
                      <a:lnTo>
                        <a:pt x="8859" y="9168"/>
                      </a:lnTo>
                      <a:lnTo>
                        <a:pt x="9013" y="9144"/>
                      </a:lnTo>
                      <a:cubicBezTo>
                        <a:pt x="9180" y="9132"/>
                        <a:pt x="9359" y="9108"/>
                        <a:pt x="9525" y="9073"/>
                      </a:cubicBezTo>
                      <a:lnTo>
                        <a:pt x="9656" y="9061"/>
                      </a:lnTo>
                      <a:lnTo>
                        <a:pt x="9716" y="9049"/>
                      </a:lnTo>
                      <a:cubicBezTo>
                        <a:pt x="9799" y="9025"/>
                        <a:pt x="9871" y="9013"/>
                        <a:pt x="9954" y="8989"/>
                      </a:cubicBezTo>
                      <a:cubicBezTo>
                        <a:pt x="10097" y="8965"/>
                        <a:pt x="10228" y="8942"/>
                        <a:pt x="10371" y="8906"/>
                      </a:cubicBezTo>
                      <a:cubicBezTo>
                        <a:pt x="10466" y="8882"/>
                        <a:pt x="10561" y="8858"/>
                        <a:pt x="10668" y="8823"/>
                      </a:cubicBezTo>
                      <a:cubicBezTo>
                        <a:pt x="10799" y="8787"/>
                        <a:pt x="10930" y="8751"/>
                        <a:pt x="11049" y="8715"/>
                      </a:cubicBezTo>
                      <a:lnTo>
                        <a:pt x="11133" y="8692"/>
                      </a:lnTo>
                      <a:cubicBezTo>
                        <a:pt x="11287" y="8644"/>
                        <a:pt x="11442" y="8584"/>
                        <a:pt x="11585" y="8537"/>
                      </a:cubicBezTo>
                      <a:cubicBezTo>
                        <a:pt x="11609" y="8525"/>
                        <a:pt x="11633" y="8513"/>
                        <a:pt x="11657" y="8501"/>
                      </a:cubicBezTo>
                      <a:cubicBezTo>
                        <a:pt x="11823" y="8442"/>
                        <a:pt x="11978" y="8370"/>
                        <a:pt x="12133" y="8299"/>
                      </a:cubicBezTo>
                      <a:lnTo>
                        <a:pt x="12276" y="8239"/>
                      </a:lnTo>
                      <a:cubicBezTo>
                        <a:pt x="12442" y="8156"/>
                        <a:pt x="12609" y="8061"/>
                        <a:pt x="12776" y="7977"/>
                      </a:cubicBezTo>
                      <a:lnTo>
                        <a:pt x="12871" y="7918"/>
                      </a:lnTo>
                      <a:cubicBezTo>
                        <a:pt x="13002" y="7834"/>
                        <a:pt x="13133" y="7751"/>
                        <a:pt x="13252" y="7668"/>
                      </a:cubicBezTo>
                      <a:lnTo>
                        <a:pt x="13311" y="7620"/>
                      </a:lnTo>
                      <a:cubicBezTo>
                        <a:pt x="13442" y="7525"/>
                        <a:pt x="13573" y="7430"/>
                        <a:pt x="13692" y="7322"/>
                      </a:cubicBezTo>
                      <a:lnTo>
                        <a:pt x="13752" y="7287"/>
                      </a:lnTo>
                      <a:lnTo>
                        <a:pt x="13812" y="7227"/>
                      </a:lnTo>
                      <a:cubicBezTo>
                        <a:pt x="13907" y="7132"/>
                        <a:pt x="14002" y="7049"/>
                        <a:pt x="14085" y="6953"/>
                      </a:cubicBezTo>
                      <a:lnTo>
                        <a:pt x="14133" y="6894"/>
                      </a:lnTo>
                      <a:cubicBezTo>
                        <a:pt x="14181" y="6834"/>
                        <a:pt x="14228" y="6787"/>
                        <a:pt x="14276" y="6727"/>
                      </a:cubicBezTo>
                      <a:cubicBezTo>
                        <a:pt x="14395" y="6584"/>
                        <a:pt x="14490" y="6441"/>
                        <a:pt x="14574" y="6275"/>
                      </a:cubicBezTo>
                      <a:cubicBezTo>
                        <a:pt x="14657" y="6144"/>
                        <a:pt x="14716" y="6001"/>
                        <a:pt x="14776" y="5858"/>
                      </a:cubicBezTo>
                      <a:cubicBezTo>
                        <a:pt x="14824" y="5715"/>
                        <a:pt x="14871" y="5572"/>
                        <a:pt x="14895" y="5429"/>
                      </a:cubicBezTo>
                      <a:cubicBezTo>
                        <a:pt x="14895" y="5417"/>
                        <a:pt x="14895" y="5405"/>
                        <a:pt x="14895" y="5394"/>
                      </a:cubicBezTo>
                      <a:cubicBezTo>
                        <a:pt x="14895" y="5394"/>
                        <a:pt x="14895" y="5394"/>
                        <a:pt x="14895" y="5382"/>
                      </a:cubicBezTo>
                      <a:cubicBezTo>
                        <a:pt x="14907" y="5322"/>
                        <a:pt x="14919" y="5251"/>
                        <a:pt x="14931" y="5179"/>
                      </a:cubicBezTo>
                      <a:lnTo>
                        <a:pt x="14931" y="5108"/>
                      </a:lnTo>
                      <a:lnTo>
                        <a:pt x="14931" y="5001"/>
                      </a:lnTo>
                      <a:lnTo>
                        <a:pt x="14931" y="4941"/>
                      </a:lnTo>
                      <a:lnTo>
                        <a:pt x="14942" y="314"/>
                      </a:lnTo>
                      <a:lnTo>
                        <a:pt x="14942" y="314"/>
                      </a:lnTo>
                      <a:cubicBezTo>
                        <a:pt x="14918" y="479"/>
                        <a:pt x="14883" y="644"/>
                        <a:pt x="14835" y="798"/>
                      </a:cubicBezTo>
                      <a:cubicBezTo>
                        <a:pt x="14835" y="798"/>
                        <a:pt x="14835" y="810"/>
                        <a:pt x="14835" y="822"/>
                      </a:cubicBezTo>
                      <a:cubicBezTo>
                        <a:pt x="14812" y="893"/>
                        <a:pt x="14788" y="964"/>
                        <a:pt x="14752" y="1036"/>
                      </a:cubicBezTo>
                      <a:lnTo>
                        <a:pt x="14752" y="1060"/>
                      </a:lnTo>
                      <a:cubicBezTo>
                        <a:pt x="14597" y="1405"/>
                        <a:pt x="14395" y="1726"/>
                        <a:pt x="14145" y="2012"/>
                      </a:cubicBezTo>
                      <a:lnTo>
                        <a:pt x="14097" y="2060"/>
                      </a:lnTo>
                      <a:cubicBezTo>
                        <a:pt x="13990" y="2179"/>
                        <a:pt x="13871" y="2286"/>
                        <a:pt x="13764" y="2393"/>
                      </a:cubicBezTo>
                      <a:lnTo>
                        <a:pt x="13704" y="2441"/>
                      </a:lnTo>
                      <a:cubicBezTo>
                        <a:pt x="13585" y="2548"/>
                        <a:pt x="13454" y="2643"/>
                        <a:pt x="13323" y="2738"/>
                      </a:cubicBezTo>
                      <a:lnTo>
                        <a:pt x="13264" y="2786"/>
                      </a:lnTo>
                      <a:cubicBezTo>
                        <a:pt x="13109" y="2893"/>
                        <a:pt x="12966" y="2989"/>
                        <a:pt x="12788" y="3084"/>
                      </a:cubicBezTo>
                      <a:cubicBezTo>
                        <a:pt x="12609" y="3179"/>
                        <a:pt x="12454" y="3262"/>
                        <a:pt x="12276" y="3346"/>
                      </a:cubicBezTo>
                      <a:lnTo>
                        <a:pt x="12145" y="3417"/>
                      </a:lnTo>
                      <a:cubicBezTo>
                        <a:pt x="11990" y="3489"/>
                        <a:pt x="11835" y="3560"/>
                        <a:pt x="11668" y="3620"/>
                      </a:cubicBezTo>
                      <a:lnTo>
                        <a:pt x="11597" y="3643"/>
                      </a:lnTo>
                      <a:cubicBezTo>
                        <a:pt x="11430" y="3715"/>
                        <a:pt x="11240" y="3774"/>
                        <a:pt x="11061" y="3834"/>
                      </a:cubicBezTo>
                      <a:cubicBezTo>
                        <a:pt x="10942" y="3870"/>
                        <a:pt x="10811" y="3905"/>
                        <a:pt x="10680" y="3941"/>
                      </a:cubicBezTo>
                      <a:cubicBezTo>
                        <a:pt x="10585" y="3965"/>
                        <a:pt x="10490" y="3989"/>
                        <a:pt x="10383" y="4012"/>
                      </a:cubicBezTo>
                      <a:cubicBezTo>
                        <a:pt x="10240" y="4048"/>
                        <a:pt x="10109" y="4084"/>
                        <a:pt x="9966" y="4108"/>
                      </a:cubicBezTo>
                      <a:cubicBezTo>
                        <a:pt x="9871" y="4132"/>
                        <a:pt x="9763" y="4155"/>
                        <a:pt x="9668" y="4167"/>
                      </a:cubicBezTo>
                      <a:lnTo>
                        <a:pt x="9537" y="4191"/>
                      </a:lnTo>
                      <a:cubicBezTo>
                        <a:pt x="9371" y="4215"/>
                        <a:pt x="9204" y="4239"/>
                        <a:pt x="9025" y="4262"/>
                      </a:cubicBezTo>
                      <a:lnTo>
                        <a:pt x="8870" y="4274"/>
                      </a:lnTo>
                      <a:cubicBezTo>
                        <a:pt x="8775" y="4286"/>
                        <a:pt x="8680" y="4298"/>
                        <a:pt x="8573" y="4310"/>
                      </a:cubicBezTo>
                      <a:cubicBezTo>
                        <a:pt x="8406" y="4322"/>
                        <a:pt x="8239" y="4334"/>
                        <a:pt x="8073" y="4334"/>
                      </a:cubicBezTo>
                      <a:lnTo>
                        <a:pt x="7751" y="4346"/>
                      </a:lnTo>
                      <a:lnTo>
                        <a:pt x="7335" y="4346"/>
                      </a:lnTo>
                      <a:cubicBezTo>
                        <a:pt x="7204" y="4346"/>
                        <a:pt x="7108" y="4346"/>
                        <a:pt x="7001" y="4334"/>
                      </a:cubicBezTo>
                      <a:cubicBezTo>
                        <a:pt x="6882" y="4322"/>
                        <a:pt x="6739" y="4322"/>
                        <a:pt x="6620" y="4322"/>
                      </a:cubicBezTo>
                      <a:cubicBezTo>
                        <a:pt x="6489" y="4310"/>
                        <a:pt x="6382" y="4298"/>
                        <a:pt x="6275" y="4286"/>
                      </a:cubicBezTo>
                      <a:cubicBezTo>
                        <a:pt x="6156" y="4274"/>
                        <a:pt x="6025" y="4262"/>
                        <a:pt x="5894" y="4251"/>
                      </a:cubicBezTo>
                      <a:cubicBezTo>
                        <a:pt x="5775" y="4227"/>
                        <a:pt x="5680" y="4215"/>
                        <a:pt x="5561" y="4203"/>
                      </a:cubicBezTo>
                      <a:cubicBezTo>
                        <a:pt x="5453" y="4179"/>
                        <a:pt x="5299" y="4155"/>
                        <a:pt x="5168" y="4132"/>
                      </a:cubicBezTo>
                      <a:cubicBezTo>
                        <a:pt x="5060" y="4108"/>
                        <a:pt x="4965" y="4084"/>
                        <a:pt x="4858" y="4072"/>
                      </a:cubicBezTo>
                      <a:cubicBezTo>
                        <a:pt x="4703" y="4036"/>
                        <a:pt x="4548" y="3989"/>
                        <a:pt x="4394" y="3953"/>
                      </a:cubicBezTo>
                      <a:cubicBezTo>
                        <a:pt x="4287" y="3929"/>
                        <a:pt x="4191" y="3905"/>
                        <a:pt x="4096" y="3870"/>
                      </a:cubicBezTo>
                      <a:lnTo>
                        <a:pt x="3941" y="3822"/>
                      </a:lnTo>
                      <a:cubicBezTo>
                        <a:pt x="3786" y="3774"/>
                        <a:pt x="3644" y="3727"/>
                        <a:pt x="3489" y="3679"/>
                      </a:cubicBezTo>
                      <a:cubicBezTo>
                        <a:pt x="3441" y="3655"/>
                        <a:pt x="3405" y="3643"/>
                        <a:pt x="3358" y="3631"/>
                      </a:cubicBezTo>
                      <a:cubicBezTo>
                        <a:pt x="3227" y="3572"/>
                        <a:pt x="3096" y="3512"/>
                        <a:pt x="2965" y="3465"/>
                      </a:cubicBezTo>
                      <a:cubicBezTo>
                        <a:pt x="2894" y="3429"/>
                        <a:pt x="2834" y="3405"/>
                        <a:pt x="2763" y="3370"/>
                      </a:cubicBezTo>
                      <a:cubicBezTo>
                        <a:pt x="2584" y="3286"/>
                        <a:pt x="2393" y="3191"/>
                        <a:pt x="2215" y="3084"/>
                      </a:cubicBezTo>
                      <a:cubicBezTo>
                        <a:pt x="1298" y="2560"/>
                        <a:pt x="667" y="1917"/>
                        <a:pt x="322" y="1250"/>
                      </a:cubicBezTo>
                      <a:cubicBezTo>
                        <a:pt x="119" y="869"/>
                        <a:pt x="12" y="441"/>
                        <a:pt x="12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5" name="Google Shape;1875;p29">
                  <a:extLst>
                    <a:ext uri="{FF2B5EF4-FFF2-40B4-BE49-F238E27FC236}">
                      <a16:creationId xmlns:a16="http://schemas.microsoft.com/office/drawing/2014/main" id="{01695078-166F-A744-6EAF-448A2AA41906}"/>
                    </a:ext>
                  </a:extLst>
                </p:cNvPr>
                <p:cNvSpPr/>
                <p:nvPr/>
              </p:nvSpPr>
              <p:spPr>
                <a:xfrm>
                  <a:off x="3427950" y="3522375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90" y="1691"/>
                      </a:moveTo>
                      <a:cubicBezTo>
                        <a:pt x="16419" y="3382"/>
                        <a:pt x="16431" y="6132"/>
                        <a:pt x="13526" y="7823"/>
                      </a:cubicBezTo>
                      <a:cubicBezTo>
                        <a:pt x="10609" y="9513"/>
                        <a:pt x="5870" y="9513"/>
                        <a:pt x="2941" y="7823"/>
                      </a:cubicBezTo>
                      <a:cubicBezTo>
                        <a:pt x="12" y="6132"/>
                        <a:pt x="0" y="3382"/>
                        <a:pt x="2905" y="1691"/>
                      </a:cubicBezTo>
                      <a:cubicBezTo>
                        <a:pt x="5822" y="0"/>
                        <a:pt x="10561" y="0"/>
                        <a:pt x="13490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6" name="Google Shape;1876;p29">
                  <a:extLst>
                    <a:ext uri="{FF2B5EF4-FFF2-40B4-BE49-F238E27FC236}">
                      <a16:creationId xmlns:a16="http://schemas.microsoft.com/office/drawing/2014/main" id="{80756934-087C-86E5-B2B0-AE2E5A6D883B}"/>
                    </a:ext>
                  </a:extLst>
                </p:cNvPr>
                <p:cNvSpPr/>
                <p:nvPr/>
              </p:nvSpPr>
              <p:spPr>
                <a:xfrm>
                  <a:off x="3526775" y="3579525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7001" y="881"/>
                      </a:moveTo>
                      <a:cubicBezTo>
                        <a:pt x="8525" y="1762"/>
                        <a:pt x="8525" y="3179"/>
                        <a:pt x="7013" y="4060"/>
                      </a:cubicBezTo>
                      <a:cubicBezTo>
                        <a:pt x="5513" y="4941"/>
                        <a:pt x="3048" y="4941"/>
                        <a:pt x="1524" y="4060"/>
                      </a:cubicBezTo>
                      <a:cubicBezTo>
                        <a:pt x="0" y="3179"/>
                        <a:pt x="0" y="1762"/>
                        <a:pt x="1512" y="881"/>
                      </a:cubicBezTo>
                      <a:cubicBezTo>
                        <a:pt x="3024" y="0"/>
                        <a:pt x="5489" y="0"/>
                        <a:pt x="7001" y="88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7" name="Google Shape;1877;p29">
                  <a:extLst>
                    <a:ext uri="{FF2B5EF4-FFF2-40B4-BE49-F238E27FC236}">
                      <a16:creationId xmlns:a16="http://schemas.microsoft.com/office/drawing/2014/main" id="{881330D2-E236-477B-14B4-0E8A6056EA0F}"/>
                    </a:ext>
                  </a:extLst>
                </p:cNvPr>
                <p:cNvSpPr/>
                <p:nvPr/>
              </p:nvSpPr>
              <p:spPr>
                <a:xfrm>
                  <a:off x="3551475" y="3598050"/>
                  <a:ext cx="163725" cy="8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9" h="3460" extrusionOk="0">
                      <a:moveTo>
                        <a:pt x="3264" y="0"/>
                      </a:moveTo>
                      <a:cubicBezTo>
                        <a:pt x="2501" y="0"/>
                        <a:pt x="1739" y="170"/>
                        <a:pt x="1155" y="509"/>
                      </a:cubicBezTo>
                      <a:cubicBezTo>
                        <a:pt x="0" y="1176"/>
                        <a:pt x="0" y="2272"/>
                        <a:pt x="1167" y="2950"/>
                      </a:cubicBezTo>
                      <a:cubicBezTo>
                        <a:pt x="1756" y="3290"/>
                        <a:pt x="2521" y="3459"/>
                        <a:pt x="3285" y="3459"/>
                      </a:cubicBezTo>
                      <a:cubicBezTo>
                        <a:pt x="4048" y="3459"/>
                        <a:pt x="4810" y="3290"/>
                        <a:pt x="5394" y="2950"/>
                      </a:cubicBezTo>
                      <a:cubicBezTo>
                        <a:pt x="6549" y="2272"/>
                        <a:pt x="6549" y="1176"/>
                        <a:pt x="5382" y="509"/>
                      </a:cubicBezTo>
                      <a:cubicBezTo>
                        <a:pt x="4793" y="170"/>
                        <a:pt x="4028" y="0"/>
                        <a:pt x="3264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8" name="Google Shape;1878;p29">
                  <a:extLst>
                    <a:ext uri="{FF2B5EF4-FFF2-40B4-BE49-F238E27FC236}">
                      <a16:creationId xmlns:a16="http://schemas.microsoft.com/office/drawing/2014/main" id="{79008669-0BF4-79A2-23C2-DEB8E92DB731}"/>
                    </a:ext>
                  </a:extLst>
                </p:cNvPr>
                <p:cNvSpPr/>
                <p:nvPr/>
              </p:nvSpPr>
              <p:spPr>
                <a:xfrm>
                  <a:off x="3410675" y="3620000"/>
                  <a:ext cx="445525" cy="27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21" h="10990" extrusionOk="0">
                      <a:moveTo>
                        <a:pt x="17812" y="60"/>
                      </a:moveTo>
                      <a:lnTo>
                        <a:pt x="17812" y="215"/>
                      </a:lnTo>
                      <a:lnTo>
                        <a:pt x="17812" y="215"/>
                      </a:lnTo>
                      <a:cubicBezTo>
                        <a:pt x="17818" y="162"/>
                        <a:pt x="17820" y="106"/>
                        <a:pt x="17812" y="60"/>
                      </a:cubicBezTo>
                      <a:close/>
                      <a:moveTo>
                        <a:pt x="24" y="1"/>
                      </a:moveTo>
                      <a:lnTo>
                        <a:pt x="1" y="5811"/>
                      </a:lnTo>
                      <a:cubicBezTo>
                        <a:pt x="1" y="7144"/>
                        <a:pt x="882" y="8466"/>
                        <a:pt x="2632" y="9490"/>
                      </a:cubicBezTo>
                      <a:cubicBezTo>
                        <a:pt x="2846" y="9609"/>
                        <a:pt x="3061" y="9716"/>
                        <a:pt x="3287" y="9823"/>
                      </a:cubicBezTo>
                      <a:cubicBezTo>
                        <a:pt x="3370" y="9859"/>
                        <a:pt x="3442" y="9895"/>
                        <a:pt x="3525" y="9930"/>
                      </a:cubicBezTo>
                      <a:cubicBezTo>
                        <a:pt x="3656" y="9990"/>
                        <a:pt x="3787" y="10049"/>
                        <a:pt x="3918" y="10097"/>
                      </a:cubicBezTo>
                      <a:lnTo>
                        <a:pt x="3989" y="10133"/>
                      </a:lnTo>
                      <a:cubicBezTo>
                        <a:pt x="4049" y="10145"/>
                        <a:pt x="4096" y="10168"/>
                        <a:pt x="4144" y="10180"/>
                      </a:cubicBezTo>
                      <a:cubicBezTo>
                        <a:pt x="4323" y="10252"/>
                        <a:pt x="4501" y="10311"/>
                        <a:pt x="4680" y="10371"/>
                      </a:cubicBezTo>
                      <a:lnTo>
                        <a:pt x="4870" y="10430"/>
                      </a:lnTo>
                      <a:lnTo>
                        <a:pt x="5001" y="10466"/>
                      </a:lnTo>
                      <a:cubicBezTo>
                        <a:pt x="5073" y="10490"/>
                        <a:pt x="5144" y="10502"/>
                        <a:pt x="5227" y="10526"/>
                      </a:cubicBezTo>
                      <a:cubicBezTo>
                        <a:pt x="5406" y="10573"/>
                        <a:pt x="5597" y="10621"/>
                        <a:pt x="5775" y="10657"/>
                      </a:cubicBezTo>
                      <a:cubicBezTo>
                        <a:pt x="5835" y="10669"/>
                        <a:pt x="5882" y="10680"/>
                        <a:pt x="5930" y="10692"/>
                      </a:cubicBezTo>
                      <a:cubicBezTo>
                        <a:pt x="5978" y="10704"/>
                        <a:pt x="6073" y="10716"/>
                        <a:pt x="6156" y="10728"/>
                      </a:cubicBezTo>
                      <a:cubicBezTo>
                        <a:pt x="6299" y="10764"/>
                        <a:pt x="6466" y="10788"/>
                        <a:pt x="6621" y="10811"/>
                      </a:cubicBezTo>
                      <a:cubicBezTo>
                        <a:pt x="6692" y="10823"/>
                        <a:pt x="6751" y="10835"/>
                        <a:pt x="6811" y="10847"/>
                      </a:cubicBezTo>
                      <a:lnTo>
                        <a:pt x="7025" y="10871"/>
                      </a:lnTo>
                      <a:cubicBezTo>
                        <a:pt x="7168" y="10895"/>
                        <a:pt x="7323" y="10907"/>
                        <a:pt x="7466" y="10919"/>
                      </a:cubicBezTo>
                      <a:cubicBezTo>
                        <a:pt x="7537" y="10919"/>
                        <a:pt x="7609" y="10942"/>
                        <a:pt x="7680" y="10942"/>
                      </a:cubicBezTo>
                      <a:lnTo>
                        <a:pt x="7883" y="10954"/>
                      </a:lnTo>
                      <a:cubicBezTo>
                        <a:pt x="8025" y="10966"/>
                        <a:pt x="8180" y="10978"/>
                        <a:pt x="8323" y="10978"/>
                      </a:cubicBezTo>
                      <a:cubicBezTo>
                        <a:pt x="8406" y="10978"/>
                        <a:pt x="8478" y="10990"/>
                        <a:pt x="8549" y="10990"/>
                      </a:cubicBezTo>
                      <a:lnTo>
                        <a:pt x="9466" y="10990"/>
                      </a:lnTo>
                      <a:lnTo>
                        <a:pt x="9609" y="10978"/>
                      </a:lnTo>
                      <a:cubicBezTo>
                        <a:pt x="9811" y="10966"/>
                        <a:pt x="10014" y="10954"/>
                        <a:pt x="10204" y="10942"/>
                      </a:cubicBezTo>
                      <a:cubicBezTo>
                        <a:pt x="10288" y="10942"/>
                        <a:pt x="10371" y="10942"/>
                        <a:pt x="10454" y="10919"/>
                      </a:cubicBezTo>
                      <a:lnTo>
                        <a:pt x="10573" y="10907"/>
                      </a:lnTo>
                      <a:lnTo>
                        <a:pt x="10752" y="10883"/>
                      </a:lnTo>
                      <a:cubicBezTo>
                        <a:pt x="10954" y="10859"/>
                        <a:pt x="11169" y="10835"/>
                        <a:pt x="11371" y="10799"/>
                      </a:cubicBezTo>
                      <a:lnTo>
                        <a:pt x="11514" y="10776"/>
                      </a:lnTo>
                      <a:lnTo>
                        <a:pt x="11585" y="10764"/>
                      </a:lnTo>
                      <a:cubicBezTo>
                        <a:pt x="11681" y="10752"/>
                        <a:pt x="11776" y="10728"/>
                        <a:pt x="11871" y="10704"/>
                      </a:cubicBezTo>
                      <a:cubicBezTo>
                        <a:pt x="12038" y="10669"/>
                        <a:pt x="12205" y="10633"/>
                        <a:pt x="12371" y="10597"/>
                      </a:cubicBezTo>
                      <a:cubicBezTo>
                        <a:pt x="12490" y="10573"/>
                        <a:pt x="12597" y="10538"/>
                        <a:pt x="12717" y="10502"/>
                      </a:cubicBezTo>
                      <a:cubicBezTo>
                        <a:pt x="12871" y="10466"/>
                        <a:pt x="13026" y="10418"/>
                        <a:pt x="13181" y="10371"/>
                      </a:cubicBezTo>
                      <a:lnTo>
                        <a:pt x="13276" y="10347"/>
                      </a:lnTo>
                      <a:cubicBezTo>
                        <a:pt x="13455" y="10288"/>
                        <a:pt x="13633" y="10216"/>
                        <a:pt x="13812" y="10157"/>
                      </a:cubicBezTo>
                      <a:lnTo>
                        <a:pt x="13895" y="10121"/>
                      </a:lnTo>
                      <a:cubicBezTo>
                        <a:pt x="14086" y="10049"/>
                        <a:pt x="14276" y="9966"/>
                        <a:pt x="14467" y="9883"/>
                      </a:cubicBezTo>
                      <a:lnTo>
                        <a:pt x="14622" y="9799"/>
                      </a:lnTo>
                      <a:cubicBezTo>
                        <a:pt x="14836" y="9704"/>
                        <a:pt x="15038" y="9597"/>
                        <a:pt x="15217" y="9490"/>
                      </a:cubicBezTo>
                      <a:lnTo>
                        <a:pt x="15336" y="9418"/>
                      </a:lnTo>
                      <a:cubicBezTo>
                        <a:pt x="15491" y="9323"/>
                        <a:pt x="15645" y="9228"/>
                        <a:pt x="15788" y="9121"/>
                      </a:cubicBezTo>
                      <a:lnTo>
                        <a:pt x="15860" y="9073"/>
                      </a:lnTo>
                      <a:cubicBezTo>
                        <a:pt x="16026" y="8954"/>
                        <a:pt x="16169" y="8835"/>
                        <a:pt x="16312" y="8716"/>
                      </a:cubicBezTo>
                      <a:lnTo>
                        <a:pt x="16384" y="8656"/>
                      </a:lnTo>
                      <a:lnTo>
                        <a:pt x="16455" y="8585"/>
                      </a:lnTo>
                      <a:cubicBezTo>
                        <a:pt x="16574" y="8478"/>
                        <a:pt x="16681" y="8371"/>
                        <a:pt x="16777" y="8263"/>
                      </a:cubicBezTo>
                      <a:cubicBezTo>
                        <a:pt x="16800" y="8240"/>
                        <a:pt x="16824" y="8216"/>
                        <a:pt x="16836" y="8192"/>
                      </a:cubicBezTo>
                      <a:cubicBezTo>
                        <a:pt x="16896" y="8132"/>
                        <a:pt x="16955" y="8061"/>
                        <a:pt x="17015" y="7990"/>
                      </a:cubicBezTo>
                      <a:cubicBezTo>
                        <a:pt x="17146" y="7823"/>
                        <a:pt x="17265" y="7644"/>
                        <a:pt x="17372" y="7466"/>
                      </a:cubicBezTo>
                      <a:cubicBezTo>
                        <a:pt x="17467" y="7299"/>
                        <a:pt x="17539" y="7132"/>
                        <a:pt x="17610" y="6954"/>
                      </a:cubicBezTo>
                      <a:cubicBezTo>
                        <a:pt x="17670" y="6787"/>
                        <a:pt x="17717" y="6620"/>
                        <a:pt x="17753" y="6454"/>
                      </a:cubicBezTo>
                      <a:lnTo>
                        <a:pt x="17753" y="6406"/>
                      </a:lnTo>
                      <a:cubicBezTo>
                        <a:pt x="17753" y="6406"/>
                        <a:pt x="17753" y="6406"/>
                        <a:pt x="17753" y="6394"/>
                      </a:cubicBezTo>
                      <a:cubicBezTo>
                        <a:pt x="17777" y="6323"/>
                        <a:pt x="17777" y="6239"/>
                        <a:pt x="17789" y="6156"/>
                      </a:cubicBezTo>
                      <a:lnTo>
                        <a:pt x="17789" y="6061"/>
                      </a:lnTo>
                      <a:cubicBezTo>
                        <a:pt x="17789" y="6025"/>
                        <a:pt x="17789" y="5977"/>
                        <a:pt x="17800" y="5942"/>
                      </a:cubicBezTo>
                      <a:cubicBezTo>
                        <a:pt x="17812" y="5906"/>
                        <a:pt x="17800" y="5894"/>
                        <a:pt x="17800" y="5870"/>
                      </a:cubicBezTo>
                      <a:lnTo>
                        <a:pt x="17812" y="215"/>
                      </a:lnTo>
                      <a:lnTo>
                        <a:pt x="17812" y="215"/>
                      </a:lnTo>
                      <a:cubicBezTo>
                        <a:pt x="17809" y="245"/>
                        <a:pt x="17805" y="273"/>
                        <a:pt x="17800" y="298"/>
                      </a:cubicBezTo>
                      <a:lnTo>
                        <a:pt x="17800" y="370"/>
                      </a:lnTo>
                      <a:cubicBezTo>
                        <a:pt x="17789" y="560"/>
                        <a:pt x="17741" y="751"/>
                        <a:pt x="17681" y="941"/>
                      </a:cubicBezTo>
                      <a:lnTo>
                        <a:pt x="17681" y="977"/>
                      </a:lnTo>
                      <a:cubicBezTo>
                        <a:pt x="17646" y="1060"/>
                        <a:pt x="17622" y="1144"/>
                        <a:pt x="17586" y="1239"/>
                      </a:cubicBezTo>
                      <a:lnTo>
                        <a:pt x="17574" y="1263"/>
                      </a:lnTo>
                      <a:cubicBezTo>
                        <a:pt x="17396" y="1667"/>
                        <a:pt x="17146" y="2048"/>
                        <a:pt x="16848" y="2382"/>
                      </a:cubicBezTo>
                      <a:cubicBezTo>
                        <a:pt x="16836" y="2406"/>
                        <a:pt x="16812" y="2429"/>
                        <a:pt x="16788" y="2453"/>
                      </a:cubicBezTo>
                      <a:cubicBezTo>
                        <a:pt x="16669" y="2596"/>
                        <a:pt x="16527" y="2715"/>
                        <a:pt x="16396" y="2846"/>
                      </a:cubicBezTo>
                      <a:lnTo>
                        <a:pt x="16324" y="2906"/>
                      </a:lnTo>
                      <a:cubicBezTo>
                        <a:pt x="16181" y="3025"/>
                        <a:pt x="16026" y="3144"/>
                        <a:pt x="15872" y="3263"/>
                      </a:cubicBezTo>
                      <a:cubicBezTo>
                        <a:pt x="15848" y="3287"/>
                        <a:pt x="15824" y="3299"/>
                        <a:pt x="15800" y="3310"/>
                      </a:cubicBezTo>
                      <a:cubicBezTo>
                        <a:pt x="15622" y="3441"/>
                        <a:pt x="15431" y="3560"/>
                        <a:pt x="15229" y="3680"/>
                      </a:cubicBezTo>
                      <a:cubicBezTo>
                        <a:pt x="15038" y="3799"/>
                        <a:pt x="14836" y="3894"/>
                        <a:pt x="14633" y="3989"/>
                      </a:cubicBezTo>
                      <a:lnTo>
                        <a:pt x="14479" y="4072"/>
                      </a:lnTo>
                      <a:cubicBezTo>
                        <a:pt x="14288" y="4156"/>
                        <a:pt x="14098" y="4239"/>
                        <a:pt x="13907" y="4311"/>
                      </a:cubicBezTo>
                      <a:lnTo>
                        <a:pt x="13824" y="4346"/>
                      </a:lnTo>
                      <a:cubicBezTo>
                        <a:pt x="13621" y="4430"/>
                        <a:pt x="13407" y="4489"/>
                        <a:pt x="13193" y="4561"/>
                      </a:cubicBezTo>
                      <a:cubicBezTo>
                        <a:pt x="13038" y="4608"/>
                        <a:pt x="12895" y="4656"/>
                        <a:pt x="12728" y="4692"/>
                      </a:cubicBezTo>
                      <a:cubicBezTo>
                        <a:pt x="12609" y="4727"/>
                        <a:pt x="12502" y="4763"/>
                        <a:pt x="12383" y="4787"/>
                      </a:cubicBezTo>
                      <a:cubicBezTo>
                        <a:pt x="12216" y="4823"/>
                        <a:pt x="12050" y="4858"/>
                        <a:pt x="11883" y="4894"/>
                      </a:cubicBezTo>
                      <a:cubicBezTo>
                        <a:pt x="11764" y="4918"/>
                        <a:pt x="11645" y="4942"/>
                        <a:pt x="11526" y="4965"/>
                      </a:cubicBezTo>
                      <a:lnTo>
                        <a:pt x="11383" y="4989"/>
                      </a:lnTo>
                      <a:cubicBezTo>
                        <a:pt x="11181" y="5025"/>
                        <a:pt x="10966" y="5049"/>
                        <a:pt x="10764" y="5084"/>
                      </a:cubicBezTo>
                      <a:lnTo>
                        <a:pt x="10585" y="5096"/>
                      </a:lnTo>
                      <a:cubicBezTo>
                        <a:pt x="10466" y="5108"/>
                        <a:pt x="10347" y="5120"/>
                        <a:pt x="10216" y="5132"/>
                      </a:cubicBezTo>
                      <a:cubicBezTo>
                        <a:pt x="10026" y="5144"/>
                        <a:pt x="9823" y="5156"/>
                        <a:pt x="9621" y="5168"/>
                      </a:cubicBezTo>
                      <a:cubicBezTo>
                        <a:pt x="9502" y="5168"/>
                        <a:pt x="9371" y="5180"/>
                        <a:pt x="9240" y="5180"/>
                      </a:cubicBezTo>
                      <a:lnTo>
                        <a:pt x="8752" y="5180"/>
                      </a:lnTo>
                      <a:cubicBezTo>
                        <a:pt x="8621" y="5180"/>
                        <a:pt x="8478" y="5180"/>
                        <a:pt x="8347" y="5168"/>
                      </a:cubicBezTo>
                      <a:cubicBezTo>
                        <a:pt x="8204" y="5156"/>
                        <a:pt x="8049" y="5156"/>
                        <a:pt x="7894" y="5144"/>
                      </a:cubicBezTo>
                      <a:cubicBezTo>
                        <a:pt x="7752" y="5132"/>
                        <a:pt x="7621" y="5120"/>
                        <a:pt x="7490" y="5108"/>
                      </a:cubicBezTo>
                      <a:cubicBezTo>
                        <a:pt x="7347" y="5096"/>
                        <a:pt x="7192" y="5084"/>
                        <a:pt x="7037" y="5061"/>
                      </a:cubicBezTo>
                      <a:cubicBezTo>
                        <a:pt x="6894" y="5049"/>
                        <a:pt x="6775" y="5025"/>
                        <a:pt x="6644" y="5001"/>
                      </a:cubicBezTo>
                      <a:cubicBezTo>
                        <a:pt x="6478" y="4977"/>
                        <a:pt x="6323" y="4954"/>
                        <a:pt x="6168" y="4918"/>
                      </a:cubicBezTo>
                      <a:cubicBezTo>
                        <a:pt x="6049" y="4894"/>
                        <a:pt x="5918" y="4870"/>
                        <a:pt x="5799" y="4846"/>
                      </a:cubicBezTo>
                      <a:cubicBezTo>
                        <a:pt x="5608" y="4811"/>
                        <a:pt x="5430" y="4763"/>
                        <a:pt x="5239" y="4715"/>
                      </a:cubicBezTo>
                      <a:cubicBezTo>
                        <a:pt x="5120" y="4680"/>
                        <a:pt x="5001" y="4656"/>
                        <a:pt x="4894" y="4620"/>
                      </a:cubicBezTo>
                      <a:cubicBezTo>
                        <a:pt x="4823" y="4596"/>
                        <a:pt x="4763" y="4573"/>
                        <a:pt x="4704" y="4561"/>
                      </a:cubicBezTo>
                      <a:cubicBezTo>
                        <a:pt x="4513" y="4501"/>
                        <a:pt x="4335" y="4442"/>
                        <a:pt x="4156" y="4370"/>
                      </a:cubicBezTo>
                      <a:lnTo>
                        <a:pt x="4013" y="4322"/>
                      </a:lnTo>
                      <a:cubicBezTo>
                        <a:pt x="3846" y="4251"/>
                        <a:pt x="3692" y="4180"/>
                        <a:pt x="3537" y="4120"/>
                      </a:cubicBezTo>
                      <a:cubicBezTo>
                        <a:pt x="3453" y="4084"/>
                        <a:pt x="3382" y="4049"/>
                        <a:pt x="3311" y="4013"/>
                      </a:cubicBezTo>
                      <a:cubicBezTo>
                        <a:pt x="3084" y="3906"/>
                        <a:pt x="2858" y="3799"/>
                        <a:pt x="2656" y="3680"/>
                      </a:cubicBezTo>
                      <a:cubicBezTo>
                        <a:pt x="1548" y="3037"/>
                        <a:pt x="798" y="2287"/>
                        <a:pt x="394" y="1477"/>
                      </a:cubicBezTo>
                      <a:cubicBezTo>
                        <a:pt x="155" y="1024"/>
                        <a:pt x="24" y="512"/>
                        <a:pt x="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9" name="Google Shape;1879;p29">
                  <a:extLst>
                    <a:ext uri="{FF2B5EF4-FFF2-40B4-BE49-F238E27FC236}">
                      <a16:creationId xmlns:a16="http://schemas.microsoft.com/office/drawing/2014/main" id="{3A46F353-E23B-FDFA-E6B1-902D62A1EDA2}"/>
                    </a:ext>
                  </a:extLst>
                </p:cNvPr>
                <p:cNvSpPr/>
                <p:nvPr/>
              </p:nvSpPr>
              <p:spPr>
                <a:xfrm>
                  <a:off x="3388650" y="3478900"/>
                  <a:ext cx="489375" cy="2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36" extrusionOk="0">
                      <a:moveTo>
                        <a:pt x="16074" y="2025"/>
                      </a:moveTo>
                      <a:cubicBezTo>
                        <a:pt x="19563" y="4037"/>
                        <a:pt x="19574" y="7299"/>
                        <a:pt x="16110" y="9324"/>
                      </a:cubicBezTo>
                      <a:cubicBezTo>
                        <a:pt x="12645" y="11336"/>
                        <a:pt x="7001" y="11336"/>
                        <a:pt x="3513" y="9324"/>
                      </a:cubicBezTo>
                      <a:cubicBezTo>
                        <a:pt x="12" y="7299"/>
                        <a:pt x="1" y="4037"/>
                        <a:pt x="3465" y="2025"/>
                      </a:cubicBezTo>
                      <a:cubicBezTo>
                        <a:pt x="6942" y="1"/>
                        <a:pt x="12574" y="1"/>
                        <a:pt x="16074" y="202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0" name="Google Shape;1880;p29">
                  <a:extLst>
                    <a:ext uri="{FF2B5EF4-FFF2-40B4-BE49-F238E27FC236}">
                      <a16:creationId xmlns:a16="http://schemas.microsoft.com/office/drawing/2014/main" id="{29D23770-1AE7-4D29-7B90-ABB881E2E765}"/>
                    </a:ext>
                  </a:extLst>
                </p:cNvPr>
                <p:cNvSpPr/>
                <p:nvPr/>
              </p:nvSpPr>
              <p:spPr>
                <a:xfrm>
                  <a:off x="3545525" y="3569700"/>
                  <a:ext cx="1759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7" h="4073" extrusionOk="0">
                      <a:moveTo>
                        <a:pt x="5775" y="727"/>
                      </a:moveTo>
                      <a:cubicBezTo>
                        <a:pt x="7025" y="1453"/>
                        <a:pt x="7037" y="2632"/>
                        <a:pt x="5787" y="3346"/>
                      </a:cubicBezTo>
                      <a:cubicBezTo>
                        <a:pt x="4548" y="4072"/>
                        <a:pt x="2512" y="4072"/>
                        <a:pt x="1262" y="3346"/>
                      </a:cubicBezTo>
                      <a:cubicBezTo>
                        <a:pt x="12" y="2620"/>
                        <a:pt x="0" y="1453"/>
                        <a:pt x="1250" y="727"/>
                      </a:cubicBezTo>
                      <a:cubicBezTo>
                        <a:pt x="2500" y="0"/>
                        <a:pt x="4513" y="0"/>
                        <a:pt x="5775" y="727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29">
                  <a:extLst>
                    <a:ext uri="{FF2B5EF4-FFF2-40B4-BE49-F238E27FC236}">
                      <a16:creationId xmlns:a16="http://schemas.microsoft.com/office/drawing/2014/main" id="{43FFA9ED-B276-5DA2-BAA5-6C3C76C2FE4E}"/>
                    </a:ext>
                  </a:extLst>
                </p:cNvPr>
                <p:cNvSpPr/>
                <p:nvPr/>
              </p:nvSpPr>
              <p:spPr>
                <a:xfrm>
                  <a:off x="3446400" y="3435150"/>
                  <a:ext cx="373875" cy="2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9" extrusionOk="0">
                      <a:moveTo>
                        <a:pt x="14943" y="60"/>
                      </a:moveTo>
                      <a:lnTo>
                        <a:pt x="14942" y="412"/>
                      </a:lnTo>
                      <a:lnTo>
                        <a:pt x="14942" y="412"/>
                      </a:lnTo>
                      <a:cubicBezTo>
                        <a:pt x="14946" y="386"/>
                        <a:pt x="14951" y="360"/>
                        <a:pt x="14955" y="334"/>
                      </a:cubicBezTo>
                      <a:lnTo>
                        <a:pt x="14955" y="275"/>
                      </a:lnTo>
                      <a:cubicBezTo>
                        <a:pt x="14955" y="203"/>
                        <a:pt x="14955" y="132"/>
                        <a:pt x="14943" y="60"/>
                      </a:cubicBezTo>
                      <a:close/>
                      <a:moveTo>
                        <a:pt x="12" y="1"/>
                      </a:moveTo>
                      <a:lnTo>
                        <a:pt x="0" y="4882"/>
                      </a:lnTo>
                      <a:cubicBezTo>
                        <a:pt x="0" y="6001"/>
                        <a:pt x="727" y="7121"/>
                        <a:pt x="2203" y="7966"/>
                      </a:cubicBezTo>
                      <a:cubicBezTo>
                        <a:pt x="2382" y="8073"/>
                        <a:pt x="2560" y="8168"/>
                        <a:pt x="2751" y="8252"/>
                      </a:cubicBezTo>
                      <a:cubicBezTo>
                        <a:pt x="2822" y="8287"/>
                        <a:pt x="2882" y="8311"/>
                        <a:pt x="2941" y="8335"/>
                      </a:cubicBezTo>
                      <a:cubicBezTo>
                        <a:pt x="3060" y="8395"/>
                        <a:pt x="3167" y="8442"/>
                        <a:pt x="3287" y="8490"/>
                      </a:cubicBezTo>
                      <a:lnTo>
                        <a:pt x="3346" y="8514"/>
                      </a:lnTo>
                      <a:lnTo>
                        <a:pt x="3477" y="8561"/>
                      </a:lnTo>
                      <a:cubicBezTo>
                        <a:pt x="3620" y="8609"/>
                        <a:pt x="3775" y="8668"/>
                        <a:pt x="3918" y="8704"/>
                      </a:cubicBezTo>
                      <a:lnTo>
                        <a:pt x="4084" y="8752"/>
                      </a:lnTo>
                      <a:lnTo>
                        <a:pt x="4191" y="8788"/>
                      </a:lnTo>
                      <a:cubicBezTo>
                        <a:pt x="4251" y="8811"/>
                        <a:pt x="4310" y="8823"/>
                        <a:pt x="4382" y="8835"/>
                      </a:cubicBezTo>
                      <a:cubicBezTo>
                        <a:pt x="4525" y="8871"/>
                        <a:pt x="4691" y="8919"/>
                        <a:pt x="4846" y="8954"/>
                      </a:cubicBezTo>
                      <a:cubicBezTo>
                        <a:pt x="4882" y="8954"/>
                        <a:pt x="4918" y="8966"/>
                        <a:pt x="4965" y="8978"/>
                      </a:cubicBezTo>
                      <a:lnTo>
                        <a:pt x="5156" y="9014"/>
                      </a:lnTo>
                      <a:cubicBezTo>
                        <a:pt x="5287" y="9038"/>
                        <a:pt x="5418" y="9061"/>
                        <a:pt x="5549" y="9085"/>
                      </a:cubicBezTo>
                      <a:cubicBezTo>
                        <a:pt x="5596" y="9085"/>
                        <a:pt x="5656" y="9097"/>
                        <a:pt x="5703" y="9109"/>
                      </a:cubicBezTo>
                      <a:cubicBezTo>
                        <a:pt x="5763" y="9121"/>
                        <a:pt x="5823" y="9121"/>
                        <a:pt x="5882" y="9133"/>
                      </a:cubicBezTo>
                      <a:lnTo>
                        <a:pt x="6251" y="9169"/>
                      </a:lnTo>
                      <a:cubicBezTo>
                        <a:pt x="6323" y="9169"/>
                        <a:pt x="6370" y="9180"/>
                        <a:pt x="6430" y="9192"/>
                      </a:cubicBezTo>
                      <a:lnTo>
                        <a:pt x="6608" y="9204"/>
                      </a:lnTo>
                      <a:cubicBezTo>
                        <a:pt x="6727" y="9204"/>
                        <a:pt x="6858" y="9216"/>
                        <a:pt x="6977" y="9216"/>
                      </a:cubicBezTo>
                      <a:lnTo>
                        <a:pt x="7168" y="9228"/>
                      </a:lnTo>
                      <a:lnTo>
                        <a:pt x="7930" y="9228"/>
                      </a:lnTo>
                      <a:lnTo>
                        <a:pt x="8049" y="9216"/>
                      </a:lnTo>
                      <a:cubicBezTo>
                        <a:pt x="8228" y="9216"/>
                        <a:pt x="8394" y="9204"/>
                        <a:pt x="8561" y="9192"/>
                      </a:cubicBezTo>
                      <a:cubicBezTo>
                        <a:pt x="8632" y="9192"/>
                        <a:pt x="8692" y="9180"/>
                        <a:pt x="8763" y="9169"/>
                      </a:cubicBezTo>
                      <a:lnTo>
                        <a:pt x="8859" y="9157"/>
                      </a:lnTo>
                      <a:lnTo>
                        <a:pt x="9013" y="9145"/>
                      </a:lnTo>
                      <a:cubicBezTo>
                        <a:pt x="9180" y="9121"/>
                        <a:pt x="9359" y="9097"/>
                        <a:pt x="9525" y="9073"/>
                      </a:cubicBezTo>
                      <a:lnTo>
                        <a:pt x="9656" y="9049"/>
                      </a:lnTo>
                      <a:lnTo>
                        <a:pt x="9716" y="9038"/>
                      </a:lnTo>
                      <a:cubicBezTo>
                        <a:pt x="9799" y="9026"/>
                        <a:pt x="9871" y="9002"/>
                        <a:pt x="9954" y="8990"/>
                      </a:cubicBezTo>
                      <a:cubicBezTo>
                        <a:pt x="10097" y="8954"/>
                        <a:pt x="10228" y="8930"/>
                        <a:pt x="10371" y="8895"/>
                      </a:cubicBezTo>
                      <a:cubicBezTo>
                        <a:pt x="10466" y="8871"/>
                        <a:pt x="10561" y="8847"/>
                        <a:pt x="10668" y="8823"/>
                      </a:cubicBezTo>
                      <a:cubicBezTo>
                        <a:pt x="10799" y="8788"/>
                        <a:pt x="10930" y="8752"/>
                        <a:pt x="11049" y="8704"/>
                      </a:cubicBezTo>
                      <a:lnTo>
                        <a:pt x="11133" y="8692"/>
                      </a:lnTo>
                      <a:cubicBezTo>
                        <a:pt x="11288" y="8633"/>
                        <a:pt x="11442" y="8585"/>
                        <a:pt x="11585" y="8526"/>
                      </a:cubicBezTo>
                      <a:cubicBezTo>
                        <a:pt x="11609" y="8514"/>
                        <a:pt x="11633" y="8502"/>
                        <a:pt x="11657" y="8502"/>
                      </a:cubicBezTo>
                      <a:cubicBezTo>
                        <a:pt x="11811" y="8442"/>
                        <a:pt x="11978" y="8371"/>
                        <a:pt x="12133" y="8299"/>
                      </a:cubicBezTo>
                      <a:lnTo>
                        <a:pt x="12276" y="8228"/>
                      </a:lnTo>
                      <a:cubicBezTo>
                        <a:pt x="12442" y="8145"/>
                        <a:pt x="12609" y="8061"/>
                        <a:pt x="12776" y="7966"/>
                      </a:cubicBezTo>
                      <a:lnTo>
                        <a:pt x="12871" y="7906"/>
                      </a:lnTo>
                      <a:cubicBezTo>
                        <a:pt x="13002" y="7835"/>
                        <a:pt x="13133" y="7752"/>
                        <a:pt x="13252" y="7668"/>
                      </a:cubicBezTo>
                      <a:lnTo>
                        <a:pt x="13312" y="7621"/>
                      </a:lnTo>
                      <a:cubicBezTo>
                        <a:pt x="13443" y="7525"/>
                        <a:pt x="13574" y="7418"/>
                        <a:pt x="13693" y="7323"/>
                      </a:cubicBezTo>
                      <a:lnTo>
                        <a:pt x="13752" y="7275"/>
                      </a:lnTo>
                      <a:cubicBezTo>
                        <a:pt x="13764" y="7252"/>
                        <a:pt x="13788" y="7240"/>
                        <a:pt x="13812" y="7216"/>
                      </a:cubicBezTo>
                      <a:cubicBezTo>
                        <a:pt x="13907" y="7133"/>
                        <a:pt x="14002" y="7037"/>
                        <a:pt x="14085" y="6942"/>
                      </a:cubicBezTo>
                      <a:lnTo>
                        <a:pt x="14133" y="6883"/>
                      </a:lnTo>
                      <a:cubicBezTo>
                        <a:pt x="14181" y="6835"/>
                        <a:pt x="14228" y="6775"/>
                        <a:pt x="14276" y="6716"/>
                      </a:cubicBezTo>
                      <a:cubicBezTo>
                        <a:pt x="14395" y="6573"/>
                        <a:pt x="14490" y="6430"/>
                        <a:pt x="14574" y="6275"/>
                      </a:cubicBezTo>
                      <a:cubicBezTo>
                        <a:pt x="14657" y="6132"/>
                        <a:pt x="14717" y="5990"/>
                        <a:pt x="14776" y="5847"/>
                      </a:cubicBezTo>
                      <a:cubicBezTo>
                        <a:pt x="14824" y="5704"/>
                        <a:pt x="14871" y="5573"/>
                        <a:pt x="14895" y="5430"/>
                      </a:cubicBezTo>
                      <a:cubicBezTo>
                        <a:pt x="14895" y="5418"/>
                        <a:pt x="14895" y="5394"/>
                        <a:pt x="14895" y="5382"/>
                      </a:cubicBezTo>
                      <a:cubicBezTo>
                        <a:pt x="14907" y="5311"/>
                        <a:pt x="14919" y="5251"/>
                        <a:pt x="14931" y="5180"/>
                      </a:cubicBezTo>
                      <a:lnTo>
                        <a:pt x="14931" y="5097"/>
                      </a:lnTo>
                      <a:lnTo>
                        <a:pt x="14931" y="5001"/>
                      </a:lnTo>
                      <a:lnTo>
                        <a:pt x="14931" y="4942"/>
                      </a:lnTo>
                      <a:lnTo>
                        <a:pt x="14942" y="412"/>
                      </a:lnTo>
                      <a:lnTo>
                        <a:pt x="14942" y="412"/>
                      </a:lnTo>
                      <a:cubicBezTo>
                        <a:pt x="14919" y="544"/>
                        <a:pt x="14887" y="681"/>
                        <a:pt x="14847" y="810"/>
                      </a:cubicBezTo>
                      <a:cubicBezTo>
                        <a:pt x="14847" y="822"/>
                        <a:pt x="14847" y="834"/>
                        <a:pt x="14847" y="834"/>
                      </a:cubicBezTo>
                      <a:cubicBezTo>
                        <a:pt x="14824" y="906"/>
                        <a:pt x="14800" y="989"/>
                        <a:pt x="14764" y="1060"/>
                      </a:cubicBezTo>
                      <a:lnTo>
                        <a:pt x="14764" y="1084"/>
                      </a:lnTo>
                      <a:cubicBezTo>
                        <a:pt x="14609" y="1430"/>
                        <a:pt x="14407" y="1739"/>
                        <a:pt x="14157" y="2025"/>
                      </a:cubicBezTo>
                      <a:cubicBezTo>
                        <a:pt x="14133" y="2049"/>
                        <a:pt x="14121" y="2061"/>
                        <a:pt x="14109" y="2084"/>
                      </a:cubicBezTo>
                      <a:cubicBezTo>
                        <a:pt x="13990" y="2192"/>
                        <a:pt x="13883" y="2299"/>
                        <a:pt x="13764" y="2406"/>
                      </a:cubicBezTo>
                      <a:lnTo>
                        <a:pt x="13704" y="2453"/>
                      </a:lnTo>
                      <a:cubicBezTo>
                        <a:pt x="13585" y="2561"/>
                        <a:pt x="13454" y="2656"/>
                        <a:pt x="13323" y="2751"/>
                      </a:cubicBezTo>
                      <a:lnTo>
                        <a:pt x="13264" y="2787"/>
                      </a:lnTo>
                      <a:cubicBezTo>
                        <a:pt x="13109" y="2894"/>
                        <a:pt x="12966" y="3001"/>
                        <a:pt x="12788" y="3084"/>
                      </a:cubicBezTo>
                      <a:cubicBezTo>
                        <a:pt x="12609" y="3180"/>
                        <a:pt x="12454" y="3275"/>
                        <a:pt x="12276" y="3358"/>
                      </a:cubicBezTo>
                      <a:lnTo>
                        <a:pt x="12145" y="3418"/>
                      </a:lnTo>
                      <a:cubicBezTo>
                        <a:pt x="11990" y="3489"/>
                        <a:pt x="11835" y="3561"/>
                        <a:pt x="11669" y="3620"/>
                      </a:cubicBezTo>
                      <a:lnTo>
                        <a:pt x="11597" y="3644"/>
                      </a:lnTo>
                      <a:cubicBezTo>
                        <a:pt x="11430" y="3716"/>
                        <a:pt x="11240" y="3775"/>
                        <a:pt x="11061" y="3835"/>
                      </a:cubicBezTo>
                      <a:cubicBezTo>
                        <a:pt x="10942" y="3870"/>
                        <a:pt x="10811" y="3906"/>
                        <a:pt x="10680" y="3942"/>
                      </a:cubicBezTo>
                      <a:cubicBezTo>
                        <a:pt x="10585" y="3966"/>
                        <a:pt x="10490" y="4001"/>
                        <a:pt x="10383" y="4025"/>
                      </a:cubicBezTo>
                      <a:cubicBezTo>
                        <a:pt x="10240" y="4061"/>
                        <a:pt x="10109" y="4085"/>
                        <a:pt x="9966" y="4108"/>
                      </a:cubicBezTo>
                      <a:cubicBezTo>
                        <a:pt x="9859" y="4132"/>
                        <a:pt x="9764" y="4156"/>
                        <a:pt x="9668" y="4168"/>
                      </a:cubicBezTo>
                      <a:lnTo>
                        <a:pt x="9537" y="4192"/>
                      </a:lnTo>
                      <a:cubicBezTo>
                        <a:pt x="9371" y="4216"/>
                        <a:pt x="9204" y="4251"/>
                        <a:pt x="9025" y="4263"/>
                      </a:cubicBezTo>
                      <a:lnTo>
                        <a:pt x="8871" y="4287"/>
                      </a:lnTo>
                      <a:cubicBezTo>
                        <a:pt x="8775" y="4299"/>
                        <a:pt x="8680" y="4299"/>
                        <a:pt x="8573" y="4311"/>
                      </a:cubicBezTo>
                      <a:cubicBezTo>
                        <a:pt x="8406" y="4323"/>
                        <a:pt x="8240" y="4335"/>
                        <a:pt x="8073" y="4347"/>
                      </a:cubicBezTo>
                      <a:cubicBezTo>
                        <a:pt x="7966" y="4347"/>
                        <a:pt x="7859" y="4347"/>
                        <a:pt x="7751" y="4358"/>
                      </a:cubicBezTo>
                      <a:lnTo>
                        <a:pt x="7335" y="4358"/>
                      </a:lnTo>
                      <a:cubicBezTo>
                        <a:pt x="7204" y="4358"/>
                        <a:pt x="7108" y="4358"/>
                        <a:pt x="7001" y="4347"/>
                      </a:cubicBezTo>
                      <a:cubicBezTo>
                        <a:pt x="6882" y="4335"/>
                        <a:pt x="6739" y="4335"/>
                        <a:pt x="6620" y="4323"/>
                      </a:cubicBezTo>
                      <a:cubicBezTo>
                        <a:pt x="6489" y="4311"/>
                        <a:pt x="6382" y="4311"/>
                        <a:pt x="6275" y="4299"/>
                      </a:cubicBezTo>
                      <a:cubicBezTo>
                        <a:pt x="6156" y="4287"/>
                        <a:pt x="6025" y="4263"/>
                        <a:pt x="5894" y="4251"/>
                      </a:cubicBezTo>
                      <a:cubicBezTo>
                        <a:pt x="5775" y="4239"/>
                        <a:pt x="5680" y="4227"/>
                        <a:pt x="5561" y="4204"/>
                      </a:cubicBezTo>
                      <a:cubicBezTo>
                        <a:pt x="5453" y="4192"/>
                        <a:pt x="5299" y="4156"/>
                        <a:pt x="5168" y="4132"/>
                      </a:cubicBezTo>
                      <a:cubicBezTo>
                        <a:pt x="5061" y="4120"/>
                        <a:pt x="4953" y="4097"/>
                        <a:pt x="4858" y="4073"/>
                      </a:cubicBezTo>
                      <a:cubicBezTo>
                        <a:pt x="4703" y="4037"/>
                        <a:pt x="4549" y="4001"/>
                        <a:pt x="4394" y="3966"/>
                      </a:cubicBezTo>
                      <a:cubicBezTo>
                        <a:pt x="4287" y="3930"/>
                        <a:pt x="4191" y="3906"/>
                        <a:pt x="4096" y="3882"/>
                      </a:cubicBezTo>
                      <a:lnTo>
                        <a:pt x="3941" y="3835"/>
                      </a:lnTo>
                      <a:cubicBezTo>
                        <a:pt x="3787" y="3787"/>
                        <a:pt x="3644" y="3727"/>
                        <a:pt x="3489" y="3680"/>
                      </a:cubicBezTo>
                      <a:lnTo>
                        <a:pt x="3358" y="3632"/>
                      </a:lnTo>
                      <a:cubicBezTo>
                        <a:pt x="3227" y="3573"/>
                        <a:pt x="3096" y="3513"/>
                        <a:pt x="2965" y="3465"/>
                      </a:cubicBezTo>
                      <a:cubicBezTo>
                        <a:pt x="2894" y="3430"/>
                        <a:pt x="2834" y="3406"/>
                        <a:pt x="2763" y="3382"/>
                      </a:cubicBezTo>
                      <a:cubicBezTo>
                        <a:pt x="2572" y="3287"/>
                        <a:pt x="2394" y="3192"/>
                        <a:pt x="2215" y="3084"/>
                      </a:cubicBezTo>
                      <a:cubicBezTo>
                        <a:pt x="1298" y="2561"/>
                        <a:pt x="667" y="1918"/>
                        <a:pt x="322" y="1251"/>
                      </a:cubicBezTo>
                      <a:cubicBezTo>
                        <a:pt x="119" y="858"/>
                        <a:pt x="12" y="441"/>
                        <a:pt x="12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29">
                  <a:extLst>
                    <a:ext uri="{FF2B5EF4-FFF2-40B4-BE49-F238E27FC236}">
                      <a16:creationId xmlns:a16="http://schemas.microsoft.com/office/drawing/2014/main" id="{04F8F512-B4F1-8AE7-7055-2F6038DE6087}"/>
                    </a:ext>
                  </a:extLst>
                </p:cNvPr>
                <p:cNvSpPr/>
                <p:nvPr/>
              </p:nvSpPr>
              <p:spPr>
                <a:xfrm>
                  <a:off x="3427950" y="3317275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90" y="1692"/>
                      </a:moveTo>
                      <a:cubicBezTo>
                        <a:pt x="16419" y="3394"/>
                        <a:pt x="16431" y="6133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12" y="6133"/>
                        <a:pt x="0" y="3394"/>
                        <a:pt x="2905" y="1692"/>
                      </a:cubicBezTo>
                      <a:cubicBezTo>
                        <a:pt x="5822" y="1"/>
                        <a:pt x="10561" y="1"/>
                        <a:pt x="13490" y="1692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3" name="Google Shape;1883;p29">
                  <a:extLst>
                    <a:ext uri="{FF2B5EF4-FFF2-40B4-BE49-F238E27FC236}">
                      <a16:creationId xmlns:a16="http://schemas.microsoft.com/office/drawing/2014/main" id="{1FC2EB2E-A041-4007-A822-F52D623925C9}"/>
                    </a:ext>
                  </a:extLst>
                </p:cNvPr>
                <p:cNvSpPr/>
                <p:nvPr/>
              </p:nvSpPr>
              <p:spPr>
                <a:xfrm>
                  <a:off x="3526775" y="3374425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7001" y="882"/>
                      </a:moveTo>
                      <a:cubicBezTo>
                        <a:pt x="8525" y="1763"/>
                        <a:pt x="8525" y="3192"/>
                        <a:pt x="7013" y="4061"/>
                      </a:cubicBezTo>
                      <a:cubicBezTo>
                        <a:pt x="5513" y="4942"/>
                        <a:pt x="3048" y="4942"/>
                        <a:pt x="1524" y="4061"/>
                      </a:cubicBezTo>
                      <a:cubicBezTo>
                        <a:pt x="0" y="3192"/>
                        <a:pt x="0" y="1763"/>
                        <a:pt x="1512" y="882"/>
                      </a:cubicBezTo>
                      <a:cubicBezTo>
                        <a:pt x="3024" y="1"/>
                        <a:pt x="5489" y="1"/>
                        <a:pt x="7001" y="882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29">
                  <a:extLst>
                    <a:ext uri="{FF2B5EF4-FFF2-40B4-BE49-F238E27FC236}">
                      <a16:creationId xmlns:a16="http://schemas.microsoft.com/office/drawing/2014/main" id="{DFB3F79D-07A3-8860-2BBC-78AC1F060EB8}"/>
                    </a:ext>
                  </a:extLst>
                </p:cNvPr>
                <p:cNvSpPr/>
                <p:nvPr/>
              </p:nvSpPr>
              <p:spPr>
                <a:xfrm>
                  <a:off x="3551475" y="3392975"/>
                  <a:ext cx="163725" cy="8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9" h="3459" extrusionOk="0">
                      <a:moveTo>
                        <a:pt x="3264" y="0"/>
                      </a:moveTo>
                      <a:cubicBezTo>
                        <a:pt x="2501" y="0"/>
                        <a:pt x="1739" y="170"/>
                        <a:pt x="1155" y="509"/>
                      </a:cubicBezTo>
                      <a:cubicBezTo>
                        <a:pt x="0" y="1188"/>
                        <a:pt x="0" y="2283"/>
                        <a:pt x="1167" y="2950"/>
                      </a:cubicBezTo>
                      <a:cubicBezTo>
                        <a:pt x="1756" y="3289"/>
                        <a:pt x="2521" y="3459"/>
                        <a:pt x="3285" y="3459"/>
                      </a:cubicBezTo>
                      <a:cubicBezTo>
                        <a:pt x="4048" y="3459"/>
                        <a:pt x="4810" y="3289"/>
                        <a:pt x="5394" y="2950"/>
                      </a:cubicBezTo>
                      <a:cubicBezTo>
                        <a:pt x="6549" y="2283"/>
                        <a:pt x="6549" y="1188"/>
                        <a:pt x="5382" y="509"/>
                      </a:cubicBezTo>
                      <a:cubicBezTo>
                        <a:pt x="4793" y="170"/>
                        <a:pt x="4028" y="0"/>
                        <a:pt x="3264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5" name="Google Shape;1885;p29">
                  <a:extLst>
                    <a:ext uri="{FF2B5EF4-FFF2-40B4-BE49-F238E27FC236}">
                      <a16:creationId xmlns:a16="http://schemas.microsoft.com/office/drawing/2014/main" id="{0B0D99EB-D7EC-5F99-B780-1E4EB1A12895}"/>
                    </a:ext>
                  </a:extLst>
                </p:cNvPr>
                <p:cNvSpPr/>
                <p:nvPr/>
              </p:nvSpPr>
              <p:spPr>
                <a:xfrm>
                  <a:off x="3410675" y="3414925"/>
                  <a:ext cx="445525" cy="27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21" h="10990" extrusionOk="0">
                      <a:moveTo>
                        <a:pt x="17812" y="48"/>
                      </a:moveTo>
                      <a:lnTo>
                        <a:pt x="17812" y="212"/>
                      </a:lnTo>
                      <a:lnTo>
                        <a:pt x="17812" y="212"/>
                      </a:lnTo>
                      <a:cubicBezTo>
                        <a:pt x="17818" y="161"/>
                        <a:pt x="17820" y="109"/>
                        <a:pt x="17812" y="48"/>
                      </a:cubicBezTo>
                      <a:close/>
                      <a:moveTo>
                        <a:pt x="24" y="0"/>
                      </a:moveTo>
                      <a:lnTo>
                        <a:pt x="1" y="5810"/>
                      </a:lnTo>
                      <a:cubicBezTo>
                        <a:pt x="1" y="7144"/>
                        <a:pt x="882" y="8465"/>
                        <a:pt x="2632" y="9489"/>
                      </a:cubicBezTo>
                      <a:cubicBezTo>
                        <a:pt x="2846" y="9608"/>
                        <a:pt x="3061" y="9716"/>
                        <a:pt x="3287" y="9823"/>
                      </a:cubicBezTo>
                      <a:cubicBezTo>
                        <a:pt x="3370" y="9858"/>
                        <a:pt x="3442" y="9894"/>
                        <a:pt x="3525" y="9930"/>
                      </a:cubicBezTo>
                      <a:cubicBezTo>
                        <a:pt x="3656" y="9989"/>
                        <a:pt x="3787" y="10049"/>
                        <a:pt x="3918" y="10097"/>
                      </a:cubicBezTo>
                      <a:lnTo>
                        <a:pt x="3989" y="10132"/>
                      </a:lnTo>
                      <a:lnTo>
                        <a:pt x="4144" y="10180"/>
                      </a:lnTo>
                      <a:cubicBezTo>
                        <a:pt x="4323" y="10251"/>
                        <a:pt x="4501" y="10311"/>
                        <a:pt x="4680" y="10370"/>
                      </a:cubicBezTo>
                      <a:lnTo>
                        <a:pt x="4870" y="10430"/>
                      </a:lnTo>
                      <a:lnTo>
                        <a:pt x="5001" y="10466"/>
                      </a:lnTo>
                      <a:cubicBezTo>
                        <a:pt x="5073" y="10490"/>
                        <a:pt x="5144" y="10501"/>
                        <a:pt x="5227" y="10525"/>
                      </a:cubicBezTo>
                      <a:cubicBezTo>
                        <a:pt x="5406" y="10573"/>
                        <a:pt x="5597" y="10620"/>
                        <a:pt x="5775" y="10656"/>
                      </a:cubicBezTo>
                      <a:cubicBezTo>
                        <a:pt x="5835" y="10668"/>
                        <a:pt x="5882" y="10680"/>
                        <a:pt x="5930" y="10692"/>
                      </a:cubicBezTo>
                      <a:cubicBezTo>
                        <a:pt x="5978" y="10704"/>
                        <a:pt x="6073" y="10716"/>
                        <a:pt x="6156" y="10728"/>
                      </a:cubicBezTo>
                      <a:cubicBezTo>
                        <a:pt x="6299" y="10763"/>
                        <a:pt x="6466" y="10787"/>
                        <a:pt x="6621" y="10811"/>
                      </a:cubicBezTo>
                      <a:cubicBezTo>
                        <a:pt x="6692" y="10823"/>
                        <a:pt x="6751" y="10835"/>
                        <a:pt x="6811" y="10847"/>
                      </a:cubicBezTo>
                      <a:cubicBezTo>
                        <a:pt x="6871" y="10859"/>
                        <a:pt x="6966" y="10859"/>
                        <a:pt x="7025" y="10871"/>
                      </a:cubicBezTo>
                      <a:cubicBezTo>
                        <a:pt x="7168" y="10882"/>
                        <a:pt x="7323" y="10906"/>
                        <a:pt x="7466" y="10918"/>
                      </a:cubicBezTo>
                      <a:cubicBezTo>
                        <a:pt x="7537" y="10918"/>
                        <a:pt x="7609" y="10942"/>
                        <a:pt x="7680" y="10942"/>
                      </a:cubicBezTo>
                      <a:cubicBezTo>
                        <a:pt x="7716" y="10948"/>
                        <a:pt x="7749" y="10948"/>
                        <a:pt x="7781" y="10948"/>
                      </a:cubicBezTo>
                      <a:cubicBezTo>
                        <a:pt x="7814" y="10948"/>
                        <a:pt x="7847" y="10948"/>
                        <a:pt x="7883" y="10954"/>
                      </a:cubicBezTo>
                      <a:cubicBezTo>
                        <a:pt x="8025" y="10966"/>
                        <a:pt x="8180" y="10966"/>
                        <a:pt x="8323" y="10978"/>
                      </a:cubicBezTo>
                      <a:cubicBezTo>
                        <a:pt x="8406" y="10978"/>
                        <a:pt x="8478" y="10990"/>
                        <a:pt x="8549" y="10990"/>
                      </a:cubicBezTo>
                      <a:lnTo>
                        <a:pt x="9466" y="10990"/>
                      </a:lnTo>
                      <a:cubicBezTo>
                        <a:pt x="9514" y="10990"/>
                        <a:pt x="9561" y="10990"/>
                        <a:pt x="9609" y="10978"/>
                      </a:cubicBezTo>
                      <a:cubicBezTo>
                        <a:pt x="9811" y="10966"/>
                        <a:pt x="10014" y="10954"/>
                        <a:pt x="10204" y="10942"/>
                      </a:cubicBezTo>
                      <a:cubicBezTo>
                        <a:pt x="10288" y="10942"/>
                        <a:pt x="10371" y="10930"/>
                        <a:pt x="10454" y="10930"/>
                      </a:cubicBezTo>
                      <a:lnTo>
                        <a:pt x="10573" y="10906"/>
                      </a:lnTo>
                      <a:lnTo>
                        <a:pt x="10752" y="10894"/>
                      </a:lnTo>
                      <a:cubicBezTo>
                        <a:pt x="10954" y="10859"/>
                        <a:pt x="11169" y="10835"/>
                        <a:pt x="11371" y="10799"/>
                      </a:cubicBezTo>
                      <a:lnTo>
                        <a:pt x="11514" y="10775"/>
                      </a:lnTo>
                      <a:lnTo>
                        <a:pt x="11585" y="10763"/>
                      </a:lnTo>
                      <a:cubicBezTo>
                        <a:pt x="11681" y="10751"/>
                        <a:pt x="11776" y="10728"/>
                        <a:pt x="11871" y="10704"/>
                      </a:cubicBezTo>
                      <a:cubicBezTo>
                        <a:pt x="12038" y="10668"/>
                        <a:pt x="12205" y="10632"/>
                        <a:pt x="12371" y="10597"/>
                      </a:cubicBezTo>
                      <a:cubicBezTo>
                        <a:pt x="12490" y="10573"/>
                        <a:pt x="12597" y="10537"/>
                        <a:pt x="12717" y="10501"/>
                      </a:cubicBezTo>
                      <a:cubicBezTo>
                        <a:pt x="12871" y="10466"/>
                        <a:pt x="13026" y="10418"/>
                        <a:pt x="13181" y="10370"/>
                      </a:cubicBezTo>
                      <a:lnTo>
                        <a:pt x="13276" y="10347"/>
                      </a:lnTo>
                      <a:cubicBezTo>
                        <a:pt x="13455" y="10287"/>
                        <a:pt x="13633" y="10228"/>
                        <a:pt x="13812" y="10156"/>
                      </a:cubicBezTo>
                      <a:lnTo>
                        <a:pt x="13895" y="10120"/>
                      </a:lnTo>
                      <a:cubicBezTo>
                        <a:pt x="14086" y="10049"/>
                        <a:pt x="14276" y="9966"/>
                        <a:pt x="14467" y="9882"/>
                      </a:cubicBezTo>
                      <a:lnTo>
                        <a:pt x="14622" y="9799"/>
                      </a:lnTo>
                      <a:cubicBezTo>
                        <a:pt x="14836" y="9704"/>
                        <a:pt x="15038" y="9597"/>
                        <a:pt x="15217" y="9489"/>
                      </a:cubicBezTo>
                      <a:lnTo>
                        <a:pt x="15336" y="9418"/>
                      </a:lnTo>
                      <a:cubicBezTo>
                        <a:pt x="15491" y="9323"/>
                        <a:pt x="15645" y="9227"/>
                        <a:pt x="15788" y="9120"/>
                      </a:cubicBezTo>
                      <a:lnTo>
                        <a:pt x="15860" y="9073"/>
                      </a:lnTo>
                      <a:cubicBezTo>
                        <a:pt x="16026" y="8954"/>
                        <a:pt x="16169" y="8835"/>
                        <a:pt x="16312" y="8715"/>
                      </a:cubicBezTo>
                      <a:lnTo>
                        <a:pt x="16384" y="8656"/>
                      </a:lnTo>
                      <a:cubicBezTo>
                        <a:pt x="16407" y="8632"/>
                        <a:pt x="16431" y="8608"/>
                        <a:pt x="16455" y="8585"/>
                      </a:cubicBezTo>
                      <a:cubicBezTo>
                        <a:pt x="16574" y="8477"/>
                        <a:pt x="16681" y="8370"/>
                        <a:pt x="16777" y="8263"/>
                      </a:cubicBezTo>
                      <a:cubicBezTo>
                        <a:pt x="16800" y="8239"/>
                        <a:pt x="16824" y="8215"/>
                        <a:pt x="16836" y="8192"/>
                      </a:cubicBezTo>
                      <a:cubicBezTo>
                        <a:pt x="16896" y="8132"/>
                        <a:pt x="16955" y="8061"/>
                        <a:pt x="17015" y="7989"/>
                      </a:cubicBezTo>
                      <a:cubicBezTo>
                        <a:pt x="17146" y="7823"/>
                        <a:pt x="17265" y="7644"/>
                        <a:pt x="17372" y="7465"/>
                      </a:cubicBezTo>
                      <a:cubicBezTo>
                        <a:pt x="17467" y="7299"/>
                        <a:pt x="17539" y="7132"/>
                        <a:pt x="17610" y="6953"/>
                      </a:cubicBezTo>
                      <a:cubicBezTo>
                        <a:pt x="17670" y="6787"/>
                        <a:pt x="17717" y="6620"/>
                        <a:pt x="17753" y="6453"/>
                      </a:cubicBezTo>
                      <a:lnTo>
                        <a:pt x="17753" y="6406"/>
                      </a:lnTo>
                      <a:cubicBezTo>
                        <a:pt x="17753" y="6406"/>
                        <a:pt x="17753" y="6406"/>
                        <a:pt x="17753" y="6394"/>
                      </a:cubicBezTo>
                      <a:cubicBezTo>
                        <a:pt x="17777" y="6322"/>
                        <a:pt x="17777" y="6239"/>
                        <a:pt x="17789" y="6156"/>
                      </a:cubicBezTo>
                      <a:lnTo>
                        <a:pt x="17789" y="6060"/>
                      </a:lnTo>
                      <a:cubicBezTo>
                        <a:pt x="17789" y="6025"/>
                        <a:pt x="17789" y="5977"/>
                        <a:pt x="17800" y="5941"/>
                      </a:cubicBezTo>
                      <a:cubicBezTo>
                        <a:pt x="17812" y="5906"/>
                        <a:pt x="17800" y="5894"/>
                        <a:pt x="17800" y="5870"/>
                      </a:cubicBezTo>
                      <a:lnTo>
                        <a:pt x="17812" y="212"/>
                      </a:lnTo>
                      <a:lnTo>
                        <a:pt x="17812" y="212"/>
                      </a:lnTo>
                      <a:cubicBezTo>
                        <a:pt x="17809" y="240"/>
                        <a:pt x="17805" y="268"/>
                        <a:pt x="17800" y="298"/>
                      </a:cubicBezTo>
                      <a:lnTo>
                        <a:pt x="17800" y="369"/>
                      </a:lnTo>
                      <a:cubicBezTo>
                        <a:pt x="17789" y="572"/>
                        <a:pt x="17741" y="762"/>
                        <a:pt x="17681" y="953"/>
                      </a:cubicBezTo>
                      <a:lnTo>
                        <a:pt x="17681" y="976"/>
                      </a:lnTo>
                      <a:cubicBezTo>
                        <a:pt x="17646" y="1060"/>
                        <a:pt x="17622" y="1155"/>
                        <a:pt x="17586" y="1238"/>
                      </a:cubicBezTo>
                      <a:lnTo>
                        <a:pt x="17574" y="1262"/>
                      </a:lnTo>
                      <a:cubicBezTo>
                        <a:pt x="17396" y="1679"/>
                        <a:pt x="17146" y="2060"/>
                        <a:pt x="16848" y="2393"/>
                      </a:cubicBezTo>
                      <a:cubicBezTo>
                        <a:pt x="16836" y="2417"/>
                        <a:pt x="16812" y="2429"/>
                        <a:pt x="16788" y="2453"/>
                      </a:cubicBezTo>
                      <a:cubicBezTo>
                        <a:pt x="16669" y="2596"/>
                        <a:pt x="16527" y="2727"/>
                        <a:pt x="16396" y="2846"/>
                      </a:cubicBezTo>
                      <a:lnTo>
                        <a:pt x="16324" y="2905"/>
                      </a:lnTo>
                      <a:cubicBezTo>
                        <a:pt x="16181" y="3024"/>
                        <a:pt x="16026" y="3155"/>
                        <a:pt x="15872" y="3262"/>
                      </a:cubicBezTo>
                      <a:cubicBezTo>
                        <a:pt x="15848" y="3286"/>
                        <a:pt x="15824" y="3298"/>
                        <a:pt x="15800" y="3322"/>
                      </a:cubicBezTo>
                      <a:cubicBezTo>
                        <a:pt x="15622" y="3441"/>
                        <a:pt x="15431" y="3560"/>
                        <a:pt x="15229" y="3679"/>
                      </a:cubicBezTo>
                      <a:cubicBezTo>
                        <a:pt x="15038" y="3798"/>
                        <a:pt x="14836" y="3893"/>
                        <a:pt x="14633" y="4001"/>
                      </a:cubicBezTo>
                      <a:lnTo>
                        <a:pt x="14479" y="4072"/>
                      </a:lnTo>
                      <a:cubicBezTo>
                        <a:pt x="14288" y="4155"/>
                        <a:pt x="14098" y="4239"/>
                        <a:pt x="13907" y="4310"/>
                      </a:cubicBezTo>
                      <a:lnTo>
                        <a:pt x="13824" y="4346"/>
                      </a:lnTo>
                      <a:cubicBezTo>
                        <a:pt x="13621" y="4429"/>
                        <a:pt x="13407" y="4501"/>
                        <a:pt x="13193" y="4572"/>
                      </a:cubicBezTo>
                      <a:cubicBezTo>
                        <a:pt x="13038" y="4620"/>
                        <a:pt x="12895" y="4655"/>
                        <a:pt x="12728" y="4703"/>
                      </a:cubicBezTo>
                      <a:cubicBezTo>
                        <a:pt x="12609" y="4727"/>
                        <a:pt x="12502" y="4763"/>
                        <a:pt x="12383" y="4786"/>
                      </a:cubicBezTo>
                      <a:cubicBezTo>
                        <a:pt x="12216" y="4834"/>
                        <a:pt x="12050" y="4870"/>
                        <a:pt x="11883" y="4894"/>
                      </a:cubicBezTo>
                      <a:cubicBezTo>
                        <a:pt x="11764" y="4917"/>
                        <a:pt x="11645" y="4953"/>
                        <a:pt x="11526" y="4977"/>
                      </a:cubicBezTo>
                      <a:lnTo>
                        <a:pt x="11383" y="4989"/>
                      </a:lnTo>
                      <a:cubicBezTo>
                        <a:pt x="11181" y="5025"/>
                        <a:pt x="10966" y="5060"/>
                        <a:pt x="10764" y="5084"/>
                      </a:cubicBezTo>
                      <a:lnTo>
                        <a:pt x="10585" y="5108"/>
                      </a:lnTo>
                      <a:cubicBezTo>
                        <a:pt x="10466" y="5120"/>
                        <a:pt x="10347" y="5120"/>
                        <a:pt x="10216" y="5132"/>
                      </a:cubicBezTo>
                      <a:cubicBezTo>
                        <a:pt x="10026" y="5156"/>
                        <a:pt x="9823" y="5167"/>
                        <a:pt x="9621" y="5179"/>
                      </a:cubicBezTo>
                      <a:cubicBezTo>
                        <a:pt x="9502" y="5179"/>
                        <a:pt x="9371" y="5179"/>
                        <a:pt x="9240" y="5191"/>
                      </a:cubicBezTo>
                      <a:lnTo>
                        <a:pt x="8752" y="5191"/>
                      </a:lnTo>
                      <a:cubicBezTo>
                        <a:pt x="8621" y="5191"/>
                        <a:pt x="8478" y="5191"/>
                        <a:pt x="8347" y="5179"/>
                      </a:cubicBezTo>
                      <a:cubicBezTo>
                        <a:pt x="8204" y="5167"/>
                        <a:pt x="8049" y="5156"/>
                        <a:pt x="7894" y="5156"/>
                      </a:cubicBezTo>
                      <a:cubicBezTo>
                        <a:pt x="7752" y="5144"/>
                        <a:pt x="7621" y="5132"/>
                        <a:pt x="7490" y="5120"/>
                      </a:cubicBezTo>
                      <a:cubicBezTo>
                        <a:pt x="7347" y="5108"/>
                        <a:pt x="7192" y="5084"/>
                        <a:pt x="7037" y="5072"/>
                      </a:cubicBezTo>
                      <a:cubicBezTo>
                        <a:pt x="6894" y="5048"/>
                        <a:pt x="6775" y="5036"/>
                        <a:pt x="6644" y="5013"/>
                      </a:cubicBezTo>
                      <a:cubicBezTo>
                        <a:pt x="6478" y="4989"/>
                        <a:pt x="6323" y="4953"/>
                        <a:pt x="6168" y="4929"/>
                      </a:cubicBezTo>
                      <a:cubicBezTo>
                        <a:pt x="6049" y="4906"/>
                        <a:pt x="5918" y="4882"/>
                        <a:pt x="5799" y="4858"/>
                      </a:cubicBezTo>
                      <a:cubicBezTo>
                        <a:pt x="5608" y="4810"/>
                        <a:pt x="5430" y="4763"/>
                        <a:pt x="5239" y="4715"/>
                      </a:cubicBezTo>
                      <a:cubicBezTo>
                        <a:pt x="5120" y="4691"/>
                        <a:pt x="5001" y="4655"/>
                        <a:pt x="4894" y="4620"/>
                      </a:cubicBezTo>
                      <a:lnTo>
                        <a:pt x="4704" y="4560"/>
                      </a:lnTo>
                      <a:cubicBezTo>
                        <a:pt x="4513" y="4501"/>
                        <a:pt x="4335" y="4441"/>
                        <a:pt x="4156" y="4382"/>
                      </a:cubicBezTo>
                      <a:lnTo>
                        <a:pt x="4013" y="4322"/>
                      </a:lnTo>
                      <a:cubicBezTo>
                        <a:pt x="3846" y="4263"/>
                        <a:pt x="3692" y="4191"/>
                        <a:pt x="3537" y="4120"/>
                      </a:cubicBezTo>
                      <a:cubicBezTo>
                        <a:pt x="3453" y="4084"/>
                        <a:pt x="3382" y="4060"/>
                        <a:pt x="3311" y="4024"/>
                      </a:cubicBezTo>
                      <a:cubicBezTo>
                        <a:pt x="3084" y="3917"/>
                        <a:pt x="2858" y="3798"/>
                        <a:pt x="2656" y="3679"/>
                      </a:cubicBezTo>
                      <a:cubicBezTo>
                        <a:pt x="1548" y="3048"/>
                        <a:pt x="798" y="2286"/>
                        <a:pt x="394" y="1488"/>
                      </a:cubicBezTo>
                      <a:cubicBezTo>
                        <a:pt x="155" y="1024"/>
                        <a:pt x="24" y="524"/>
                        <a:pt x="2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6" name="Google Shape;1886;p29">
                  <a:extLst>
                    <a:ext uri="{FF2B5EF4-FFF2-40B4-BE49-F238E27FC236}">
                      <a16:creationId xmlns:a16="http://schemas.microsoft.com/office/drawing/2014/main" id="{A9A6BBDC-792E-2548-81A1-DEBA88B6841B}"/>
                    </a:ext>
                  </a:extLst>
                </p:cNvPr>
                <p:cNvSpPr/>
                <p:nvPr/>
              </p:nvSpPr>
              <p:spPr>
                <a:xfrm>
                  <a:off x="3388650" y="3274125"/>
                  <a:ext cx="489375" cy="28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4" extrusionOk="0">
                      <a:moveTo>
                        <a:pt x="16074" y="2013"/>
                      </a:moveTo>
                      <a:cubicBezTo>
                        <a:pt x="19563" y="4037"/>
                        <a:pt x="19574" y="7299"/>
                        <a:pt x="16110" y="9311"/>
                      </a:cubicBezTo>
                      <a:cubicBezTo>
                        <a:pt x="12645" y="11311"/>
                        <a:pt x="7001" y="11323"/>
                        <a:pt x="3513" y="9311"/>
                      </a:cubicBezTo>
                      <a:cubicBezTo>
                        <a:pt x="12" y="7287"/>
                        <a:pt x="1" y="4025"/>
                        <a:pt x="3465" y="2013"/>
                      </a:cubicBezTo>
                      <a:cubicBezTo>
                        <a:pt x="6942" y="0"/>
                        <a:pt x="12574" y="0"/>
                        <a:pt x="16074" y="201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7" name="Google Shape;1887;p29">
                  <a:extLst>
                    <a:ext uri="{FF2B5EF4-FFF2-40B4-BE49-F238E27FC236}">
                      <a16:creationId xmlns:a16="http://schemas.microsoft.com/office/drawing/2014/main" id="{C256DA5C-7BDC-EF20-91C4-78663279ED29}"/>
                    </a:ext>
                  </a:extLst>
                </p:cNvPr>
                <p:cNvSpPr/>
                <p:nvPr/>
              </p:nvSpPr>
              <p:spPr>
                <a:xfrm>
                  <a:off x="3545525" y="3364900"/>
                  <a:ext cx="1759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7" h="4073" extrusionOk="0">
                      <a:moveTo>
                        <a:pt x="5775" y="727"/>
                      </a:moveTo>
                      <a:cubicBezTo>
                        <a:pt x="7025" y="1442"/>
                        <a:pt x="7037" y="2620"/>
                        <a:pt x="5787" y="3347"/>
                      </a:cubicBezTo>
                      <a:cubicBezTo>
                        <a:pt x="4548" y="4061"/>
                        <a:pt x="2512" y="4073"/>
                        <a:pt x="1262" y="3347"/>
                      </a:cubicBezTo>
                      <a:cubicBezTo>
                        <a:pt x="12" y="2620"/>
                        <a:pt x="0" y="1442"/>
                        <a:pt x="1250" y="727"/>
                      </a:cubicBezTo>
                      <a:cubicBezTo>
                        <a:pt x="2500" y="1"/>
                        <a:pt x="4513" y="1"/>
                        <a:pt x="5775" y="727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8" name="Google Shape;1888;p29">
                  <a:extLst>
                    <a:ext uri="{FF2B5EF4-FFF2-40B4-BE49-F238E27FC236}">
                      <a16:creationId xmlns:a16="http://schemas.microsoft.com/office/drawing/2014/main" id="{5A07C11E-5ABD-298C-EA1D-D268143D5CB6}"/>
                    </a:ext>
                  </a:extLst>
                </p:cNvPr>
                <p:cNvSpPr/>
                <p:nvPr/>
              </p:nvSpPr>
              <p:spPr>
                <a:xfrm>
                  <a:off x="3446700" y="3230675"/>
                  <a:ext cx="373575" cy="23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43" h="9228" extrusionOk="0">
                      <a:moveTo>
                        <a:pt x="14943" y="60"/>
                      </a:moveTo>
                      <a:lnTo>
                        <a:pt x="14942" y="314"/>
                      </a:lnTo>
                      <a:lnTo>
                        <a:pt x="14942" y="314"/>
                      </a:lnTo>
                      <a:cubicBezTo>
                        <a:pt x="14942" y="313"/>
                        <a:pt x="14942" y="311"/>
                        <a:pt x="14943" y="310"/>
                      </a:cubicBezTo>
                      <a:lnTo>
                        <a:pt x="14943" y="250"/>
                      </a:lnTo>
                      <a:cubicBezTo>
                        <a:pt x="14943" y="179"/>
                        <a:pt x="14943" y="119"/>
                        <a:pt x="14943" y="60"/>
                      </a:cubicBezTo>
                      <a:close/>
                      <a:moveTo>
                        <a:pt x="12" y="0"/>
                      </a:moveTo>
                      <a:lnTo>
                        <a:pt x="0" y="4870"/>
                      </a:lnTo>
                      <a:cubicBezTo>
                        <a:pt x="0" y="5989"/>
                        <a:pt x="727" y="7108"/>
                        <a:pt x="2203" y="7954"/>
                      </a:cubicBezTo>
                      <a:cubicBezTo>
                        <a:pt x="2382" y="8061"/>
                        <a:pt x="2560" y="8156"/>
                        <a:pt x="2751" y="8251"/>
                      </a:cubicBezTo>
                      <a:cubicBezTo>
                        <a:pt x="2822" y="8275"/>
                        <a:pt x="2882" y="8299"/>
                        <a:pt x="2953" y="8335"/>
                      </a:cubicBezTo>
                      <a:cubicBezTo>
                        <a:pt x="3060" y="8382"/>
                        <a:pt x="3167" y="8430"/>
                        <a:pt x="3286" y="8477"/>
                      </a:cubicBezTo>
                      <a:lnTo>
                        <a:pt x="3346" y="8501"/>
                      </a:lnTo>
                      <a:lnTo>
                        <a:pt x="3477" y="8549"/>
                      </a:lnTo>
                      <a:cubicBezTo>
                        <a:pt x="3620" y="8608"/>
                        <a:pt x="3775" y="8656"/>
                        <a:pt x="3917" y="8692"/>
                      </a:cubicBezTo>
                      <a:cubicBezTo>
                        <a:pt x="3977" y="8716"/>
                        <a:pt x="4025" y="8727"/>
                        <a:pt x="4084" y="8751"/>
                      </a:cubicBezTo>
                      <a:lnTo>
                        <a:pt x="4191" y="8775"/>
                      </a:lnTo>
                      <a:cubicBezTo>
                        <a:pt x="4251" y="8799"/>
                        <a:pt x="4310" y="8811"/>
                        <a:pt x="4382" y="8823"/>
                      </a:cubicBezTo>
                      <a:cubicBezTo>
                        <a:pt x="4525" y="8870"/>
                        <a:pt x="4691" y="8906"/>
                        <a:pt x="4846" y="8942"/>
                      </a:cubicBezTo>
                      <a:cubicBezTo>
                        <a:pt x="4882" y="8954"/>
                        <a:pt x="4929" y="8966"/>
                        <a:pt x="4965" y="8977"/>
                      </a:cubicBezTo>
                      <a:lnTo>
                        <a:pt x="5156" y="9001"/>
                      </a:lnTo>
                      <a:cubicBezTo>
                        <a:pt x="5287" y="9025"/>
                        <a:pt x="5418" y="9049"/>
                        <a:pt x="5549" y="9073"/>
                      </a:cubicBezTo>
                      <a:cubicBezTo>
                        <a:pt x="5608" y="9085"/>
                        <a:pt x="5656" y="9097"/>
                        <a:pt x="5703" y="9097"/>
                      </a:cubicBezTo>
                      <a:lnTo>
                        <a:pt x="5882" y="9120"/>
                      </a:lnTo>
                      <a:cubicBezTo>
                        <a:pt x="6013" y="9132"/>
                        <a:pt x="6132" y="9156"/>
                        <a:pt x="6263" y="9168"/>
                      </a:cubicBezTo>
                      <a:cubicBezTo>
                        <a:pt x="6323" y="9168"/>
                        <a:pt x="6370" y="9180"/>
                        <a:pt x="6430" y="9180"/>
                      </a:cubicBezTo>
                      <a:lnTo>
                        <a:pt x="6608" y="9192"/>
                      </a:lnTo>
                      <a:cubicBezTo>
                        <a:pt x="6727" y="9204"/>
                        <a:pt x="6858" y="9204"/>
                        <a:pt x="6977" y="9216"/>
                      </a:cubicBezTo>
                      <a:cubicBezTo>
                        <a:pt x="7049" y="9216"/>
                        <a:pt x="7108" y="9216"/>
                        <a:pt x="7168" y="9228"/>
                      </a:cubicBezTo>
                      <a:lnTo>
                        <a:pt x="8049" y="9228"/>
                      </a:lnTo>
                      <a:cubicBezTo>
                        <a:pt x="8228" y="9216"/>
                        <a:pt x="8394" y="9204"/>
                        <a:pt x="8561" y="9192"/>
                      </a:cubicBezTo>
                      <a:cubicBezTo>
                        <a:pt x="8632" y="9192"/>
                        <a:pt x="8692" y="9192"/>
                        <a:pt x="8763" y="9180"/>
                      </a:cubicBezTo>
                      <a:lnTo>
                        <a:pt x="8859" y="9168"/>
                      </a:lnTo>
                      <a:cubicBezTo>
                        <a:pt x="8918" y="9168"/>
                        <a:pt x="8966" y="9144"/>
                        <a:pt x="9013" y="9144"/>
                      </a:cubicBezTo>
                      <a:cubicBezTo>
                        <a:pt x="9180" y="9120"/>
                        <a:pt x="9359" y="9097"/>
                        <a:pt x="9525" y="9073"/>
                      </a:cubicBezTo>
                      <a:lnTo>
                        <a:pt x="9656" y="9049"/>
                      </a:lnTo>
                      <a:lnTo>
                        <a:pt x="9716" y="9037"/>
                      </a:lnTo>
                      <a:cubicBezTo>
                        <a:pt x="9799" y="9025"/>
                        <a:pt x="9871" y="9001"/>
                        <a:pt x="9954" y="8989"/>
                      </a:cubicBezTo>
                      <a:cubicBezTo>
                        <a:pt x="10097" y="8966"/>
                        <a:pt x="10228" y="8930"/>
                        <a:pt x="10371" y="8906"/>
                      </a:cubicBezTo>
                      <a:cubicBezTo>
                        <a:pt x="10466" y="8882"/>
                        <a:pt x="10561" y="8847"/>
                        <a:pt x="10668" y="8823"/>
                      </a:cubicBezTo>
                      <a:cubicBezTo>
                        <a:pt x="10799" y="8787"/>
                        <a:pt x="10930" y="8751"/>
                        <a:pt x="11049" y="8716"/>
                      </a:cubicBezTo>
                      <a:lnTo>
                        <a:pt x="11133" y="8692"/>
                      </a:lnTo>
                      <a:cubicBezTo>
                        <a:pt x="11287" y="8644"/>
                        <a:pt x="11442" y="8585"/>
                        <a:pt x="11585" y="8525"/>
                      </a:cubicBezTo>
                      <a:lnTo>
                        <a:pt x="11657" y="8501"/>
                      </a:lnTo>
                      <a:cubicBezTo>
                        <a:pt x="11823" y="8442"/>
                        <a:pt x="11978" y="8370"/>
                        <a:pt x="12133" y="8299"/>
                      </a:cubicBezTo>
                      <a:lnTo>
                        <a:pt x="12276" y="8227"/>
                      </a:lnTo>
                      <a:cubicBezTo>
                        <a:pt x="12442" y="8144"/>
                        <a:pt x="12609" y="8061"/>
                        <a:pt x="12776" y="7965"/>
                      </a:cubicBezTo>
                      <a:lnTo>
                        <a:pt x="12871" y="7918"/>
                      </a:lnTo>
                      <a:cubicBezTo>
                        <a:pt x="13002" y="7834"/>
                        <a:pt x="13133" y="7751"/>
                        <a:pt x="13252" y="7668"/>
                      </a:cubicBezTo>
                      <a:lnTo>
                        <a:pt x="13311" y="7620"/>
                      </a:lnTo>
                      <a:cubicBezTo>
                        <a:pt x="13442" y="7525"/>
                        <a:pt x="13573" y="7418"/>
                        <a:pt x="13692" y="7323"/>
                      </a:cubicBezTo>
                      <a:lnTo>
                        <a:pt x="13752" y="7275"/>
                      </a:lnTo>
                      <a:cubicBezTo>
                        <a:pt x="13764" y="7251"/>
                        <a:pt x="13788" y="7239"/>
                        <a:pt x="13812" y="7215"/>
                      </a:cubicBezTo>
                      <a:cubicBezTo>
                        <a:pt x="13907" y="7132"/>
                        <a:pt x="14002" y="7037"/>
                        <a:pt x="14085" y="6953"/>
                      </a:cubicBezTo>
                      <a:lnTo>
                        <a:pt x="14133" y="6894"/>
                      </a:lnTo>
                      <a:cubicBezTo>
                        <a:pt x="14181" y="6834"/>
                        <a:pt x="14228" y="6775"/>
                        <a:pt x="14276" y="6715"/>
                      </a:cubicBezTo>
                      <a:cubicBezTo>
                        <a:pt x="14395" y="6572"/>
                        <a:pt x="14490" y="6430"/>
                        <a:pt x="14574" y="6275"/>
                      </a:cubicBezTo>
                      <a:cubicBezTo>
                        <a:pt x="14657" y="6132"/>
                        <a:pt x="14716" y="5989"/>
                        <a:pt x="14776" y="5846"/>
                      </a:cubicBezTo>
                      <a:cubicBezTo>
                        <a:pt x="14824" y="5715"/>
                        <a:pt x="14871" y="5572"/>
                        <a:pt x="14895" y="5429"/>
                      </a:cubicBezTo>
                      <a:lnTo>
                        <a:pt x="14895" y="5394"/>
                      </a:lnTo>
                      <a:cubicBezTo>
                        <a:pt x="14907" y="5322"/>
                        <a:pt x="14919" y="5251"/>
                        <a:pt x="14931" y="5191"/>
                      </a:cubicBezTo>
                      <a:lnTo>
                        <a:pt x="14931" y="5108"/>
                      </a:lnTo>
                      <a:lnTo>
                        <a:pt x="14931" y="5001"/>
                      </a:lnTo>
                      <a:lnTo>
                        <a:pt x="14931" y="4941"/>
                      </a:lnTo>
                      <a:lnTo>
                        <a:pt x="14942" y="314"/>
                      </a:lnTo>
                      <a:lnTo>
                        <a:pt x="14942" y="314"/>
                      </a:lnTo>
                      <a:cubicBezTo>
                        <a:pt x="14918" y="479"/>
                        <a:pt x="14883" y="633"/>
                        <a:pt x="14835" y="798"/>
                      </a:cubicBezTo>
                      <a:cubicBezTo>
                        <a:pt x="14835" y="798"/>
                        <a:pt x="14835" y="810"/>
                        <a:pt x="14835" y="822"/>
                      </a:cubicBezTo>
                      <a:cubicBezTo>
                        <a:pt x="14812" y="893"/>
                        <a:pt x="14788" y="965"/>
                        <a:pt x="14752" y="1036"/>
                      </a:cubicBezTo>
                      <a:lnTo>
                        <a:pt x="14752" y="1060"/>
                      </a:lnTo>
                      <a:cubicBezTo>
                        <a:pt x="14597" y="1405"/>
                        <a:pt x="14395" y="1727"/>
                        <a:pt x="14145" y="2000"/>
                      </a:cubicBezTo>
                      <a:cubicBezTo>
                        <a:pt x="14121" y="2024"/>
                        <a:pt x="14109" y="2048"/>
                        <a:pt x="14097" y="2060"/>
                      </a:cubicBezTo>
                      <a:cubicBezTo>
                        <a:pt x="13990" y="2179"/>
                        <a:pt x="13871" y="2286"/>
                        <a:pt x="13764" y="2393"/>
                      </a:cubicBezTo>
                      <a:lnTo>
                        <a:pt x="13704" y="2441"/>
                      </a:lnTo>
                      <a:cubicBezTo>
                        <a:pt x="13585" y="2548"/>
                        <a:pt x="13454" y="2643"/>
                        <a:pt x="13323" y="2739"/>
                      </a:cubicBezTo>
                      <a:lnTo>
                        <a:pt x="13264" y="2774"/>
                      </a:lnTo>
                      <a:cubicBezTo>
                        <a:pt x="13109" y="2881"/>
                        <a:pt x="12966" y="2989"/>
                        <a:pt x="12788" y="3072"/>
                      </a:cubicBezTo>
                      <a:cubicBezTo>
                        <a:pt x="12609" y="3167"/>
                        <a:pt x="12454" y="3262"/>
                        <a:pt x="12276" y="3346"/>
                      </a:cubicBezTo>
                      <a:lnTo>
                        <a:pt x="12145" y="3405"/>
                      </a:lnTo>
                      <a:cubicBezTo>
                        <a:pt x="11990" y="3477"/>
                        <a:pt x="11835" y="3548"/>
                        <a:pt x="11668" y="3608"/>
                      </a:cubicBezTo>
                      <a:lnTo>
                        <a:pt x="11597" y="3632"/>
                      </a:lnTo>
                      <a:cubicBezTo>
                        <a:pt x="11430" y="3703"/>
                        <a:pt x="11240" y="3763"/>
                        <a:pt x="11061" y="3822"/>
                      </a:cubicBezTo>
                      <a:cubicBezTo>
                        <a:pt x="10942" y="3858"/>
                        <a:pt x="10811" y="3894"/>
                        <a:pt x="10680" y="3929"/>
                      </a:cubicBezTo>
                      <a:cubicBezTo>
                        <a:pt x="10585" y="3953"/>
                        <a:pt x="10490" y="3989"/>
                        <a:pt x="10383" y="4013"/>
                      </a:cubicBezTo>
                      <a:cubicBezTo>
                        <a:pt x="10240" y="4048"/>
                        <a:pt x="10109" y="4072"/>
                        <a:pt x="9966" y="4096"/>
                      </a:cubicBezTo>
                      <a:cubicBezTo>
                        <a:pt x="9871" y="4120"/>
                        <a:pt x="9763" y="4144"/>
                        <a:pt x="9668" y="4155"/>
                      </a:cubicBezTo>
                      <a:lnTo>
                        <a:pt x="9537" y="4179"/>
                      </a:lnTo>
                      <a:cubicBezTo>
                        <a:pt x="9371" y="4215"/>
                        <a:pt x="9204" y="4227"/>
                        <a:pt x="9025" y="4251"/>
                      </a:cubicBezTo>
                      <a:lnTo>
                        <a:pt x="8870" y="4275"/>
                      </a:lnTo>
                      <a:cubicBezTo>
                        <a:pt x="8775" y="4286"/>
                        <a:pt x="8680" y="4286"/>
                        <a:pt x="8573" y="4298"/>
                      </a:cubicBezTo>
                      <a:cubicBezTo>
                        <a:pt x="8406" y="4310"/>
                        <a:pt x="8239" y="4322"/>
                        <a:pt x="8073" y="4334"/>
                      </a:cubicBezTo>
                      <a:lnTo>
                        <a:pt x="7001" y="4334"/>
                      </a:lnTo>
                      <a:cubicBezTo>
                        <a:pt x="6870" y="4334"/>
                        <a:pt x="6739" y="4322"/>
                        <a:pt x="6620" y="4310"/>
                      </a:cubicBezTo>
                      <a:cubicBezTo>
                        <a:pt x="6489" y="4298"/>
                        <a:pt x="6382" y="4286"/>
                        <a:pt x="6275" y="4286"/>
                      </a:cubicBezTo>
                      <a:cubicBezTo>
                        <a:pt x="6156" y="4275"/>
                        <a:pt x="6025" y="4251"/>
                        <a:pt x="5894" y="4239"/>
                      </a:cubicBezTo>
                      <a:lnTo>
                        <a:pt x="5561" y="4191"/>
                      </a:lnTo>
                      <a:cubicBezTo>
                        <a:pt x="5430" y="4167"/>
                        <a:pt x="5299" y="4144"/>
                        <a:pt x="5168" y="4120"/>
                      </a:cubicBezTo>
                      <a:cubicBezTo>
                        <a:pt x="5060" y="4108"/>
                        <a:pt x="4965" y="4084"/>
                        <a:pt x="4858" y="4060"/>
                      </a:cubicBezTo>
                      <a:cubicBezTo>
                        <a:pt x="4703" y="4024"/>
                        <a:pt x="4548" y="3989"/>
                        <a:pt x="4394" y="3941"/>
                      </a:cubicBezTo>
                      <a:cubicBezTo>
                        <a:pt x="4287" y="3917"/>
                        <a:pt x="4191" y="3894"/>
                        <a:pt x="4096" y="3870"/>
                      </a:cubicBezTo>
                      <a:lnTo>
                        <a:pt x="3941" y="3822"/>
                      </a:lnTo>
                      <a:cubicBezTo>
                        <a:pt x="3786" y="3774"/>
                        <a:pt x="3644" y="3715"/>
                        <a:pt x="3489" y="3667"/>
                      </a:cubicBezTo>
                      <a:lnTo>
                        <a:pt x="3358" y="3620"/>
                      </a:lnTo>
                      <a:cubicBezTo>
                        <a:pt x="3227" y="3572"/>
                        <a:pt x="3096" y="3513"/>
                        <a:pt x="2965" y="3453"/>
                      </a:cubicBezTo>
                      <a:cubicBezTo>
                        <a:pt x="2894" y="3417"/>
                        <a:pt x="2834" y="3393"/>
                        <a:pt x="2763" y="3370"/>
                      </a:cubicBezTo>
                      <a:cubicBezTo>
                        <a:pt x="2584" y="3274"/>
                        <a:pt x="2393" y="3179"/>
                        <a:pt x="2215" y="3084"/>
                      </a:cubicBezTo>
                      <a:cubicBezTo>
                        <a:pt x="1298" y="2548"/>
                        <a:pt x="667" y="1917"/>
                        <a:pt x="322" y="1238"/>
                      </a:cubicBezTo>
                      <a:cubicBezTo>
                        <a:pt x="119" y="857"/>
                        <a:pt x="12" y="429"/>
                        <a:pt x="12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9" name="Google Shape;1889;p29">
                  <a:extLst>
                    <a:ext uri="{FF2B5EF4-FFF2-40B4-BE49-F238E27FC236}">
                      <a16:creationId xmlns:a16="http://schemas.microsoft.com/office/drawing/2014/main" id="{8C3A8ECA-2815-29B7-ACC5-95F534FE4E77}"/>
                    </a:ext>
                  </a:extLst>
                </p:cNvPr>
                <p:cNvSpPr/>
                <p:nvPr/>
              </p:nvSpPr>
              <p:spPr>
                <a:xfrm>
                  <a:off x="3427950" y="3112500"/>
                  <a:ext cx="410775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1" h="9514" extrusionOk="0">
                      <a:moveTo>
                        <a:pt x="13490" y="1691"/>
                      </a:moveTo>
                      <a:cubicBezTo>
                        <a:pt x="16419" y="3382"/>
                        <a:pt x="16431" y="6120"/>
                        <a:pt x="13526" y="7811"/>
                      </a:cubicBezTo>
                      <a:cubicBezTo>
                        <a:pt x="10609" y="9513"/>
                        <a:pt x="5870" y="9513"/>
                        <a:pt x="2941" y="7811"/>
                      </a:cubicBezTo>
                      <a:cubicBezTo>
                        <a:pt x="12" y="6120"/>
                        <a:pt x="0" y="3382"/>
                        <a:pt x="2905" y="1691"/>
                      </a:cubicBezTo>
                      <a:cubicBezTo>
                        <a:pt x="5822" y="0"/>
                        <a:pt x="10561" y="0"/>
                        <a:pt x="13490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0" name="Google Shape;1890;p29">
                  <a:extLst>
                    <a:ext uri="{FF2B5EF4-FFF2-40B4-BE49-F238E27FC236}">
                      <a16:creationId xmlns:a16="http://schemas.microsoft.com/office/drawing/2014/main" id="{E651BAD3-452A-BEEA-A9A5-8A10107EDC8B}"/>
                    </a:ext>
                  </a:extLst>
                </p:cNvPr>
                <p:cNvSpPr/>
                <p:nvPr/>
              </p:nvSpPr>
              <p:spPr>
                <a:xfrm>
                  <a:off x="3526775" y="3169650"/>
                  <a:ext cx="213125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25" h="4942" extrusionOk="0">
                      <a:moveTo>
                        <a:pt x="7001" y="881"/>
                      </a:moveTo>
                      <a:cubicBezTo>
                        <a:pt x="8525" y="1751"/>
                        <a:pt x="8525" y="3179"/>
                        <a:pt x="7013" y="4060"/>
                      </a:cubicBezTo>
                      <a:cubicBezTo>
                        <a:pt x="5513" y="4930"/>
                        <a:pt x="3048" y="4941"/>
                        <a:pt x="1524" y="4060"/>
                      </a:cubicBezTo>
                      <a:cubicBezTo>
                        <a:pt x="0" y="3179"/>
                        <a:pt x="0" y="1751"/>
                        <a:pt x="1512" y="881"/>
                      </a:cubicBezTo>
                      <a:cubicBezTo>
                        <a:pt x="3024" y="0"/>
                        <a:pt x="5489" y="0"/>
                        <a:pt x="7001" y="88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1" name="Google Shape;1891;p29">
                  <a:extLst>
                    <a:ext uri="{FF2B5EF4-FFF2-40B4-BE49-F238E27FC236}">
                      <a16:creationId xmlns:a16="http://schemas.microsoft.com/office/drawing/2014/main" id="{C64D06A8-7744-9343-856B-1394485F3DB2}"/>
                    </a:ext>
                  </a:extLst>
                </p:cNvPr>
                <p:cNvSpPr/>
                <p:nvPr/>
              </p:nvSpPr>
              <p:spPr>
                <a:xfrm>
                  <a:off x="3551475" y="3188100"/>
                  <a:ext cx="163725" cy="8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9" h="3454" extrusionOk="0">
                      <a:moveTo>
                        <a:pt x="3264" y="1"/>
                      </a:moveTo>
                      <a:cubicBezTo>
                        <a:pt x="2501" y="1"/>
                        <a:pt x="1739" y="167"/>
                        <a:pt x="1155" y="501"/>
                      </a:cubicBezTo>
                      <a:cubicBezTo>
                        <a:pt x="0" y="1179"/>
                        <a:pt x="0" y="2275"/>
                        <a:pt x="1167" y="2953"/>
                      </a:cubicBezTo>
                      <a:cubicBezTo>
                        <a:pt x="1756" y="3287"/>
                        <a:pt x="2521" y="3453"/>
                        <a:pt x="3285" y="3453"/>
                      </a:cubicBezTo>
                      <a:cubicBezTo>
                        <a:pt x="4048" y="3453"/>
                        <a:pt x="4810" y="3287"/>
                        <a:pt x="5394" y="2953"/>
                      </a:cubicBezTo>
                      <a:cubicBezTo>
                        <a:pt x="6549" y="2275"/>
                        <a:pt x="6549" y="1179"/>
                        <a:pt x="5382" y="501"/>
                      </a:cubicBezTo>
                      <a:cubicBezTo>
                        <a:pt x="4793" y="167"/>
                        <a:pt x="4028" y="1"/>
                        <a:pt x="3264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2" name="Google Shape;1892;p29">
                  <a:extLst>
                    <a:ext uri="{FF2B5EF4-FFF2-40B4-BE49-F238E27FC236}">
                      <a16:creationId xmlns:a16="http://schemas.microsoft.com/office/drawing/2014/main" id="{1548141A-F78D-7EEB-85C4-454864D71ABB}"/>
                    </a:ext>
                  </a:extLst>
                </p:cNvPr>
                <p:cNvSpPr/>
                <p:nvPr/>
              </p:nvSpPr>
              <p:spPr>
                <a:xfrm>
                  <a:off x="3410675" y="3210125"/>
                  <a:ext cx="445525" cy="2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21" h="10991" extrusionOk="0">
                      <a:moveTo>
                        <a:pt x="17812" y="60"/>
                      </a:moveTo>
                      <a:lnTo>
                        <a:pt x="17812" y="207"/>
                      </a:lnTo>
                      <a:lnTo>
                        <a:pt x="17812" y="207"/>
                      </a:lnTo>
                      <a:cubicBezTo>
                        <a:pt x="17818" y="157"/>
                        <a:pt x="17820" y="106"/>
                        <a:pt x="17812" y="60"/>
                      </a:cubicBezTo>
                      <a:close/>
                      <a:moveTo>
                        <a:pt x="24" y="1"/>
                      </a:moveTo>
                      <a:lnTo>
                        <a:pt x="1" y="5799"/>
                      </a:lnTo>
                      <a:cubicBezTo>
                        <a:pt x="1" y="7132"/>
                        <a:pt x="882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70" y="9859"/>
                        <a:pt x="3442" y="9883"/>
                        <a:pt x="3525" y="9919"/>
                      </a:cubicBezTo>
                      <a:cubicBezTo>
                        <a:pt x="3656" y="9978"/>
                        <a:pt x="3787" y="10038"/>
                        <a:pt x="3918" y="10097"/>
                      </a:cubicBezTo>
                      <a:lnTo>
                        <a:pt x="3989" y="10121"/>
                      </a:lnTo>
                      <a:lnTo>
                        <a:pt x="4144" y="10180"/>
                      </a:lnTo>
                      <a:cubicBezTo>
                        <a:pt x="4323" y="10240"/>
                        <a:pt x="4501" y="10311"/>
                        <a:pt x="4680" y="10359"/>
                      </a:cubicBezTo>
                      <a:lnTo>
                        <a:pt x="4870" y="10419"/>
                      </a:lnTo>
                      <a:lnTo>
                        <a:pt x="5001" y="10466"/>
                      </a:lnTo>
                      <a:cubicBezTo>
                        <a:pt x="5073" y="10478"/>
                        <a:pt x="5144" y="10502"/>
                        <a:pt x="5227" y="10514"/>
                      </a:cubicBezTo>
                      <a:cubicBezTo>
                        <a:pt x="5406" y="10561"/>
                        <a:pt x="5597" y="10609"/>
                        <a:pt x="5775" y="10657"/>
                      </a:cubicBezTo>
                      <a:cubicBezTo>
                        <a:pt x="5835" y="10669"/>
                        <a:pt x="5882" y="10681"/>
                        <a:pt x="5930" y="10692"/>
                      </a:cubicBezTo>
                      <a:cubicBezTo>
                        <a:pt x="5978" y="10704"/>
                        <a:pt x="6073" y="10716"/>
                        <a:pt x="6156" y="10728"/>
                      </a:cubicBezTo>
                      <a:cubicBezTo>
                        <a:pt x="6299" y="10752"/>
                        <a:pt x="6466" y="10788"/>
                        <a:pt x="6621" y="10812"/>
                      </a:cubicBezTo>
                      <a:cubicBezTo>
                        <a:pt x="6692" y="10823"/>
                        <a:pt x="6751" y="10835"/>
                        <a:pt x="6811" y="10847"/>
                      </a:cubicBezTo>
                      <a:cubicBezTo>
                        <a:pt x="6871" y="10847"/>
                        <a:pt x="6966" y="10859"/>
                        <a:pt x="7025" y="10871"/>
                      </a:cubicBezTo>
                      <a:cubicBezTo>
                        <a:pt x="7168" y="10883"/>
                        <a:pt x="7323" y="10907"/>
                        <a:pt x="7466" y="10919"/>
                      </a:cubicBezTo>
                      <a:cubicBezTo>
                        <a:pt x="7537" y="10919"/>
                        <a:pt x="7609" y="10931"/>
                        <a:pt x="7680" y="10942"/>
                      </a:cubicBezTo>
                      <a:cubicBezTo>
                        <a:pt x="7752" y="10942"/>
                        <a:pt x="7811" y="10942"/>
                        <a:pt x="7883" y="10954"/>
                      </a:cubicBezTo>
                      <a:cubicBezTo>
                        <a:pt x="8025" y="10954"/>
                        <a:pt x="8180" y="10966"/>
                        <a:pt x="8323" y="10978"/>
                      </a:cubicBezTo>
                      <a:cubicBezTo>
                        <a:pt x="8406" y="10978"/>
                        <a:pt x="8478" y="10990"/>
                        <a:pt x="8549" y="10990"/>
                      </a:cubicBezTo>
                      <a:lnTo>
                        <a:pt x="9466" y="10990"/>
                      </a:lnTo>
                      <a:cubicBezTo>
                        <a:pt x="9514" y="10990"/>
                        <a:pt x="9561" y="10978"/>
                        <a:pt x="9609" y="10978"/>
                      </a:cubicBezTo>
                      <a:cubicBezTo>
                        <a:pt x="9811" y="10966"/>
                        <a:pt x="10014" y="10954"/>
                        <a:pt x="10204" y="10942"/>
                      </a:cubicBezTo>
                      <a:cubicBezTo>
                        <a:pt x="10288" y="10931"/>
                        <a:pt x="10371" y="10931"/>
                        <a:pt x="10454" y="10919"/>
                      </a:cubicBezTo>
                      <a:lnTo>
                        <a:pt x="10573" y="10907"/>
                      </a:lnTo>
                      <a:lnTo>
                        <a:pt x="10752" y="10883"/>
                      </a:lnTo>
                      <a:cubicBezTo>
                        <a:pt x="10954" y="10859"/>
                        <a:pt x="11169" y="10835"/>
                        <a:pt x="11371" y="10800"/>
                      </a:cubicBezTo>
                      <a:lnTo>
                        <a:pt x="11514" y="10776"/>
                      </a:lnTo>
                      <a:lnTo>
                        <a:pt x="11585" y="10764"/>
                      </a:lnTo>
                      <a:cubicBezTo>
                        <a:pt x="11681" y="10740"/>
                        <a:pt x="11776" y="10716"/>
                        <a:pt x="11871" y="10704"/>
                      </a:cubicBezTo>
                      <a:cubicBezTo>
                        <a:pt x="12038" y="10669"/>
                        <a:pt x="12205" y="10633"/>
                        <a:pt x="12371" y="10597"/>
                      </a:cubicBezTo>
                      <a:cubicBezTo>
                        <a:pt x="12490" y="10561"/>
                        <a:pt x="12597" y="10538"/>
                        <a:pt x="12717" y="10502"/>
                      </a:cubicBezTo>
                      <a:cubicBezTo>
                        <a:pt x="12871" y="10454"/>
                        <a:pt x="13026" y="10419"/>
                        <a:pt x="13181" y="10371"/>
                      </a:cubicBezTo>
                      <a:lnTo>
                        <a:pt x="13276" y="10347"/>
                      </a:lnTo>
                      <a:cubicBezTo>
                        <a:pt x="13455" y="10288"/>
                        <a:pt x="13633" y="10216"/>
                        <a:pt x="13812" y="10145"/>
                      </a:cubicBezTo>
                      <a:lnTo>
                        <a:pt x="13895" y="10121"/>
                      </a:lnTo>
                      <a:cubicBezTo>
                        <a:pt x="14086" y="10038"/>
                        <a:pt x="14276" y="9966"/>
                        <a:pt x="14467" y="9871"/>
                      </a:cubicBezTo>
                      <a:lnTo>
                        <a:pt x="14622" y="9799"/>
                      </a:lnTo>
                      <a:cubicBezTo>
                        <a:pt x="14836" y="9704"/>
                        <a:pt x="15038" y="9597"/>
                        <a:pt x="15217" y="9478"/>
                      </a:cubicBezTo>
                      <a:lnTo>
                        <a:pt x="15336" y="9418"/>
                      </a:lnTo>
                      <a:cubicBezTo>
                        <a:pt x="15491" y="9323"/>
                        <a:pt x="15645" y="9228"/>
                        <a:pt x="15788" y="9121"/>
                      </a:cubicBezTo>
                      <a:lnTo>
                        <a:pt x="15860" y="9073"/>
                      </a:lnTo>
                      <a:cubicBezTo>
                        <a:pt x="16026" y="8954"/>
                        <a:pt x="16169" y="8835"/>
                        <a:pt x="16312" y="8704"/>
                      </a:cubicBezTo>
                      <a:lnTo>
                        <a:pt x="16384" y="8656"/>
                      </a:lnTo>
                      <a:lnTo>
                        <a:pt x="16455" y="8585"/>
                      </a:lnTo>
                      <a:cubicBezTo>
                        <a:pt x="16574" y="8478"/>
                        <a:pt x="16681" y="8371"/>
                        <a:pt x="16777" y="8264"/>
                      </a:cubicBezTo>
                      <a:cubicBezTo>
                        <a:pt x="16800" y="8240"/>
                        <a:pt x="16824" y="8216"/>
                        <a:pt x="16836" y="8192"/>
                      </a:cubicBezTo>
                      <a:cubicBezTo>
                        <a:pt x="16896" y="8121"/>
                        <a:pt x="16955" y="8061"/>
                        <a:pt x="17015" y="7990"/>
                      </a:cubicBezTo>
                      <a:cubicBezTo>
                        <a:pt x="17146" y="7823"/>
                        <a:pt x="17265" y="7644"/>
                        <a:pt x="17372" y="7454"/>
                      </a:cubicBezTo>
                      <a:cubicBezTo>
                        <a:pt x="17467" y="7287"/>
                        <a:pt x="17539" y="7121"/>
                        <a:pt x="17610" y="6954"/>
                      </a:cubicBezTo>
                      <a:cubicBezTo>
                        <a:pt x="17670" y="6787"/>
                        <a:pt x="17717" y="6621"/>
                        <a:pt x="17753" y="6454"/>
                      </a:cubicBezTo>
                      <a:lnTo>
                        <a:pt x="17753" y="6406"/>
                      </a:lnTo>
                      <a:cubicBezTo>
                        <a:pt x="17753" y="6394"/>
                        <a:pt x="17753" y="6394"/>
                        <a:pt x="17753" y="6394"/>
                      </a:cubicBezTo>
                      <a:cubicBezTo>
                        <a:pt x="17777" y="6311"/>
                        <a:pt x="17777" y="6240"/>
                        <a:pt x="17789" y="6156"/>
                      </a:cubicBezTo>
                      <a:lnTo>
                        <a:pt x="17789" y="6061"/>
                      </a:lnTo>
                      <a:cubicBezTo>
                        <a:pt x="17789" y="6025"/>
                        <a:pt x="17789" y="5978"/>
                        <a:pt x="17800" y="5942"/>
                      </a:cubicBezTo>
                      <a:cubicBezTo>
                        <a:pt x="17812" y="5894"/>
                        <a:pt x="17800" y="5882"/>
                        <a:pt x="17800" y="5859"/>
                      </a:cubicBezTo>
                      <a:lnTo>
                        <a:pt x="17812" y="207"/>
                      </a:lnTo>
                      <a:lnTo>
                        <a:pt x="17812" y="207"/>
                      </a:lnTo>
                      <a:cubicBezTo>
                        <a:pt x="17809" y="234"/>
                        <a:pt x="17805" y="261"/>
                        <a:pt x="17800" y="286"/>
                      </a:cubicBezTo>
                      <a:lnTo>
                        <a:pt x="17800" y="358"/>
                      </a:lnTo>
                      <a:cubicBezTo>
                        <a:pt x="17789" y="560"/>
                        <a:pt x="17741" y="751"/>
                        <a:pt x="17681" y="941"/>
                      </a:cubicBezTo>
                      <a:lnTo>
                        <a:pt x="17681" y="965"/>
                      </a:lnTo>
                      <a:cubicBezTo>
                        <a:pt x="17646" y="1060"/>
                        <a:pt x="17622" y="1144"/>
                        <a:pt x="17586" y="1227"/>
                      </a:cubicBezTo>
                      <a:lnTo>
                        <a:pt x="17574" y="1263"/>
                      </a:lnTo>
                      <a:cubicBezTo>
                        <a:pt x="17396" y="1668"/>
                        <a:pt x="17146" y="2049"/>
                        <a:pt x="16848" y="2382"/>
                      </a:cubicBezTo>
                      <a:lnTo>
                        <a:pt x="16788" y="2453"/>
                      </a:lnTo>
                      <a:cubicBezTo>
                        <a:pt x="16669" y="2584"/>
                        <a:pt x="16538" y="2715"/>
                        <a:pt x="16396" y="2846"/>
                      </a:cubicBezTo>
                      <a:lnTo>
                        <a:pt x="16324" y="2894"/>
                      </a:lnTo>
                      <a:cubicBezTo>
                        <a:pt x="16181" y="3025"/>
                        <a:pt x="16026" y="3144"/>
                        <a:pt x="15872" y="3263"/>
                      </a:cubicBezTo>
                      <a:lnTo>
                        <a:pt x="15800" y="3311"/>
                      </a:lnTo>
                      <a:cubicBezTo>
                        <a:pt x="15622" y="3442"/>
                        <a:pt x="15431" y="3561"/>
                        <a:pt x="15229" y="3680"/>
                      </a:cubicBezTo>
                      <a:cubicBezTo>
                        <a:pt x="15038" y="3787"/>
                        <a:pt x="14836" y="3894"/>
                        <a:pt x="14633" y="3989"/>
                      </a:cubicBezTo>
                      <a:lnTo>
                        <a:pt x="14479" y="4061"/>
                      </a:lnTo>
                      <a:cubicBezTo>
                        <a:pt x="14288" y="4156"/>
                        <a:pt x="14098" y="4227"/>
                        <a:pt x="13907" y="4311"/>
                      </a:cubicBezTo>
                      <a:lnTo>
                        <a:pt x="13824" y="4346"/>
                      </a:lnTo>
                      <a:cubicBezTo>
                        <a:pt x="13621" y="4418"/>
                        <a:pt x="13407" y="4489"/>
                        <a:pt x="13193" y="4561"/>
                      </a:cubicBezTo>
                      <a:cubicBezTo>
                        <a:pt x="13038" y="4608"/>
                        <a:pt x="12895" y="4656"/>
                        <a:pt x="12728" y="4692"/>
                      </a:cubicBezTo>
                      <a:cubicBezTo>
                        <a:pt x="12609" y="4727"/>
                        <a:pt x="12502" y="4763"/>
                        <a:pt x="12383" y="4787"/>
                      </a:cubicBezTo>
                      <a:cubicBezTo>
                        <a:pt x="12216" y="4823"/>
                        <a:pt x="12050" y="4858"/>
                        <a:pt x="11883" y="4894"/>
                      </a:cubicBezTo>
                      <a:cubicBezTo>
                        <a:pt x="11764" y="4918"/>
                        <a:pt x="11645" y="4942"/>
                        <a:pt x="11526" y="4966"/>
                      </a:cubicBezTo>
                      <a:lnTo>
                        <a:pt x="11383" y="4989"/>
                      </a:lnTo>
                      <a:cubicBezTo>
                        <a:pt x="11181" y="5025"/>
                        <a:pt x="10966" y="5049"/>
                        <a:pt x="10764" y="5073"/>
                      </a:cubicBezTo>
                      <a:lnTo>
                        <a:pt x="10585" y="5097"/>
                      </a:lnTo>
                      <a:cubicBezTo>
                        <a:pt x="10466" y="5108"/>
                        <a:pt x="10347" y="5120"/>
                        <a:pt x="10216" y="5132"/>
                      </a:cubicBezTo>
                      <a:cubicBezTo>
                        <a:pt x="10026" y="5144"/>
                        <a:pt x="9823" y="5156"/>
                        <a:pt x="9621" y="5168"/>
                      </a:cubicBezTo>
                      <a:lnTo>
                        <a:pt x="9240" y="5180"/>
                      </a:lnTo>
                      <a:lnTo>
                        <a:pt x="8752" y="5180"/>
                      </a:lnTo>
                      <a:cubicBezTo>
                        <a:pt x="8621" y="5180"/>
                        <a:pt x="8478" y="5180"/>
                        <a:pt x="8347" y="5168"/>
                      </a:cubicBezTo>
                      <a:cubicBezTo>
                        <a:pt x="8204" y="5156"/>
                        <a:pt x="8049" y="5156"/>
                        <a:pt x="7894" y="5144"/>
                      </a:cubicBezTo>
                      <a:lnTo>
                        <a:pt x="7490" y="5108"/>
                      </a:lnTo>
                      <a:cubicBezTo>
                        <a:pt x="7335" y="5097"/>
                        <a:pt x="7192" y="5085"/>
                        <a:pt x="7037" y="5061"/>
                      </a:cubicBezTo>
                      <a:cubicBezTo>
                        <a:pt x="6894" y="5037"/>
                        <a:pt x="6775" y="5025"/>
                        <a:pt x="6644" y="5001"/>
                      </a:cubicBezTo>
                      <a:cubicBezTo>
                        <a:pt x="6478" y="4977"/>
                        <a:pt x="6323" y="4954"/>
                        <a:pt x="6168" y="4918"/>
                      </a:cubicBezTo>
                      <a:cubicBezTo>
                        <a:pt x="6049" y="4894"/>
                        <a:pt x="5918" y="4870"/>
                        <a:pt x="5799" y="4846"/>
                      </a:cubicBezTo>
                      <a:cubicBezTo>
                        <a:pt x="5608" y="4811"/>
                        <a:pt x="5430" y="4763"/>
                        <a:pt x="5239" y="4716"/>
                      </a:cubicBezTo>
                      <a:cubicBezTo>
                        <a:pt x="5120" y="4680"/>
                        <a:pt x="5001" y="4656"/>
                        <a:pt x="4894" y="4620"/>
                      </a:cubicBezTo>
                      <a:lnTo>
                        <a:pt x="4704" y="4561"/>
                      </a:lnTo>
                      <a:cubicBezTo>
                        <a:pt x="4513" y="4501"/>
                        <a:pt x="4335" y="4442"/>
                        <a:pt x="4156" y="4370"/>
                      </a:cubicBezTo>
                      <a:lnTo>
                        <a:pt x="4013" y="4311"/>
                      </a:lnTo>
                      <a:cubicBezTo>
                        <a:pt x="3846" y="4251"/>
                        <a:pt x="3692" y="4180"/>
                        <a:pt x="3537" y="4120"/>
                      </a:cubicBezTo>
                      <a:cubicBezTo>
                        <a:pt x="3453" y="4084"/>
                        <a:pt x="3382" y="4049"/>
                        <a:pt x="3311" y="4013"/>
                      </a:cubicBezTo>
                      <a:cubicBezTo>
                        <a:pt x="3084" y="3906"/>
                        <a:pt x="2858" y="3799"/>
                        <a:pt x="2656" y="3668"/>
                      </a:cubicBezTo>
                      <a:cubicBezTo>
                        <a:pt x="1548" y="3037"/>
                        <a:pt x="798" y="2287"/>
                        <a:pt x="394" y="1477"/>
                      </a:cubicBezTo>
                      <a:cubicBezTo>
                        <a:pt x="155" y="1025"/>
                        <a:pt x="24" y="513"/>
                        <a:pt x="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3" name="Google Shape;1893;p29">
                  <a:extLst>
                    <a:ext uri="{FF2B5EF4-FFF2-40B4-BE49-F238E27FC236}">
                      <a16:creationId xmlns:a16="http://schemas.microsoft.com/office/drawing/2014/main" id="{21044E5F-8B86-965B-B452-4E067E610E4F}"/>
                    </a:ext>
                  </a:extLst>
                </p:cNvPr>
                <p:cNvSpPr/>
                <p:nvPr/>
              </p:nvSpPr>
              <p:spPr>
                <a:xfrm>
                  <a:off x="3388650" y="3069050"/>
                  <a:ext cx="489375" cy="28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3" extrusionOk="0">
                      <a:moveTo>
                        <a:pt x="16074" y="2024"/>
                      </a:moveTo>
                      <a:cubicBezTo>
                        <a:pt x="19563" y="4036"/>
                        <a:pt x="19574" y="7299"/>
                        <a:pt x="16110" y="9311"/>
                      </a:cubicBezTo>
                      <a:cubicBezTo>
                        <a:pt x="12645" y="11323"/>
                        <a:pt x="7001" y="11323"/>
                        <a:pt x="3513" y="9311"/>
                      </a:cubicBezTo>
                      <a:cubicBezTo>
                        <a:pt x="12" y="7299"/>
                        <a:pt x="1" y="4024"/>
                        <a:pt x="3465" y="2024"/>
                      </a:cubicBezTo>
                      <a:cubicBezTo>
                        <a:pt x="6942" y="12"/>
                        <a:pt x="12574" y="0"/>
                        <a:pt x="16074" y="202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29">
                  <a:extLst>
                    <a:ext uri="{FF2B5EF4-FFF2-40B4-BE49-F238E27FC236}">
                      <a16:creationId xmlns:a16="http://schemas.microsoft.com/office/drawing/2014/main" id="{202D4853-D61A-577C-FA60-2DB3056A4A10}"/>
                    </a:ext>
                  </a:extLst>
                </p:cNvPr>
                <p:cNvSpPr/>
                <p:nvPr/>
              </p:nvSpPr>
              <p:spPr>
                <a:xfrm>
                  <a:off x="3545525" y="3159825"/>
                  <a:ext cx="175925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7" h="4073" extrusionOk="0">
                      <a:moveTo>
                        <a:pt x="5775" y="727"/>
                      </a:moveTo>
                      <a:cubicBezTo>
                        <a:pt x="7025" y="1453"/>
                        <a:pt x="7037" y="2620"/>
                        <a:pt x="5787" y="3346"/>
                      </a:cubicBezTo>
                      <a:cubicBezTo>
                        <a:pt x="4548" y="4072"/>
                        <a:pt x="2512" y="4072"/>
                        <a:pt x="1262" y="3346"/>
                      </a:cubicBezTo>
                      <a:cubicBezTo>
                        <a:pt x="12" y="2620"/>
                        <a:pt x="0" y="1453"/>
                        <a:pt x="1250" y="727"/>
                      </a:cubicBezTo>
                      <a:cubicBezTo>
                        <a:pt x="2500" y="0"/>
                        <a:pt x="4513" y="0"/>
                        <a:pt x="5775" y="72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5" name="Google Shape;1895;p29">
                  <a:extLst>
                    <a:ext uri="{FF2B5EF4-FFF2-40B4-BE49-F238E27FC236}">
                      <a16:creationId xmlns:a16="http://schemas.microsoft.com/office/drawing/2014/main" id="{48BA4F17-A14F-52E8-266D-9A40F22D5FE2}"/>
                    </a:ext>
                  </a:extLst>
                </p:cNvPr>
                <p:cNvSpPr/>
                <p:nvPr/>
              </p:nvSpPr>
              <p:spPr>
                <a:xfrm>
                  <a:off x="3571125" y="3173525"/>
                  <a:ext cx="124425" cy="7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7" h="3049" extrusionOk="0">
                      <a:moveTo>
                        <a:pt x="0" y="0"/>
                      </a:moveTo>
                      <a:lnTo>
                        <a:pt x="0" y="1619"/>
                      </a:lnTo>
                      <a:cubicBezTo>
                        <a:pt x="0" y="1989"/>
                        <a:pt x="250" y="2370"/>
                        <a:pt x="738" y="2643"/>
                      </a:cubicBezTo>
                      <a:cubicBezTo>
                        <a:pt x="798" y="2679"/>
                        <a:pt x="857" y="2715"/>
                        <a:pt x="929" y="2739"/>
                      </a:cubicBezTo>
                      <a:lnTo>
                        <a:pt x="988" y="2774"/>
                      </a:lnTo>
                      <a:cubicBezTo>
                        <a:pt x="1024" y="2786"/>
                        <a:pt x="1060" y="2810"/>
                        <a:pt x="1095" y="2822"/>
                      </a:cubicBezTo>
                      <a:lnTo>
                        <a:pt x="1119" y="2822"/>
                      </a:lnTo>
                      <a:lnTo>
                        <a:pt x="1167" y="2846"/>
                      </a:lnTo>
                      <a:cubicBezTo>
                        <a:pt x="1215" y="2858"/>
                        <a:pt x="1262" y="2881"/>
                        <a:pt x="1310" y="2893"/>
                      </a:cubicBezTo>
                      <a:lnTo>
                        <a:pt x="1369" y="2905"/>
                      </a:lnTo>
                      <a:lnTo>
                        <a:pt x="1405" y="2929"/>
                      </a:lnTo>
                      <a:lnTo>
                        <a:pt x="1465" y="2941"/>
                      </a:lnTo>
                      <a:lnTo>
                        <a:pt x="1607" y="2977"/>
                      </a:lnTo>
                      <a:lnTo>
                        <a:pt x="1655" y="2989"/>
                      </a:lnTo>
                      <a:lnTo>
                        <a:pt x="1715" y="3001"/>
                      </a:lnTo>
                      <a:cubicBezTo>
                        <a:pt x="1762" y="3001"/>
                        <a:pt x="1798" y="3012"/>
                        <a:pt x="1846" y="3024"/>
                      </a:cubicBezTo>
                      <a:lnTo>
                        <a:pt x="1965" y="3024"/>
                      </a:lnTo>
                      <a:lnTo>
                        <a:pt x="2084" y="3048"/>
                      </a:lnTo>
                      <a:lnTo>
                        <a:pt x="2679" y="3048"/>
                      </a:lnTo>
                      <a:lnTo>
                        <a:pt x="2858" y="3036"/>
                      </a:lnTo>
                      <a:lnTo>
                        <a:pt x="3000" y="3036"/>
                      </a:lnTo>
                      <a:lnTo>
                        <a:pt x="3179" y="3001"/>
                      </a:lnTo>
                      <a:lnTo>
                        <a:pt x="3239" y="3001"/>
                      </a:lnTo>
                      <a:lnTo>
                        <a:pt x="3322" y="2989"/>
                      </a:lnTo>
                      <a:cubicBezTo>
                        <a:pt x="3370" y="2977"/>
                        <a:pt x="3417" y="2965"/>
                        <a:pt x="3453" y="2953"/>
                      </a:cubicBezTo>
                      <a:cubicBezTo>
                        <a:pt x="3501" y="2941"/>
                        <a:pt x="3524" y="2941"/>
                        <a:pt x="3560" y="2929"/>
                      </a:cubicBezTo>
                      <a:cubicBezTo>
                        <a:pt x="3584" y="2917"/>
                        <a:pt x="3643" y="2905"/>
                        <a:pt x="3679" y="2893"/>
                      </a:cubicBezTo>
                      <a:lnTo>
                        <a:pt x="3715" y="2893"/>
                      </a:lnTo>
                      <a:lnTo>
                        <a:pt x="3858" y="2834"/>
                      </a:lnTo>
                      <a:lnTo>
                        <a:pt x="3882" y="2822"/>
                      </a:lnTo>
                      <a:lnTo>
                        <a:pt x="4036" y="2762"/>
                      </a:lnTo>
                      <a:lnTo>
                        <a:pt x="4084" y="2739"/>
                      </a:lnTo>
                      <a:cubicBezTo>
                        <a:pt x="4143" y="2703"/>
                        <a:pt x="4203" y="2679"/>
                        <a:pt x="4251" y="2643"/>
                      </a:cubicBezTo>
                      <a:lnTo>
                        <a:pt x="4286" y="2631"/>
                      </a:lnTo>
                      <a:cubicBezTo>
                        <a:pt x="4334" y="2608"/>
                        <a:pt x="4370" y="2572"/>
                        <a:pt x="4417" y="2548"/>
                      </a:cubicBezTo>
                      <a:lnTo>
                        <a:pt x="4429" y="2536"/>
                      </a:lnTo>
                      <a:cubicBezTo>
                        <a:pt x="4477" y="2500"/>
                        <a:pt x="4524" y="2465"/>
                        <a:pt x="4560" y="2429"/>
                      </a:cubicBezTo>
                      <a:lnTo>
                        <a:pt x="4584" y="2417"/>
                      </a:lnTo>
                      <a:lnTo>
                        <a:pt x="4596" y="2393"/>
                      </a:lnTo>
                      <a:cubicBezTo>
                        <a:pt x="4632" y="2370"/>
                        <a:pt x="4667" y="2334"/>
                        <a:pt x="4691" y="2310"/>
                      </a:cubicBezTo>
                      <a:lnTo>
                        <a:pt x="4703" y="2286"/>
                      </a:lnTo>
                      <a:cubicBezTo>
                        <a:pt x="4727" y="2262"/>
                        <a:pt x="4739" y="2250"/>
                        <a:pt x="4751" y="2227"/>
                      </a:cubicBezTo>
                      <a:cubicBezTo>
                        <a:pt x="4798" y="2179"/>
                        <a:pt x="4822" y="2131"/>
                        <a:pt x="4858" y="2084"/>
                      </a:cubicBezTo>
                      <a:cubicBezTo>
                        <a:pt x="4882" y="2036"/>
                        <a:pt x="4905" y="1977"/>
                        <a:pt x="4917" y="1929"/>
                      </a:cubicBezTo>
                      <a:cubicBezTo>
                        <a:pt x="4941" y="1881"/>
                        <a:pt x="4953" y="1834"/>
                        <a:pt x="4965" y="1786"/>
                      </a:cubicBezTo>
                      <a:cubicBezTo>
                        <a:pt x="4965" y="1786"/>
                        <a:pt x="4965" y="1786"/>
                        <a:pt x="4965" y="1774"/>
                      </a:cubicBezTo>
                      <a:lnTo>
                        <a:pt x="4977" y="1703"/>
                      </a:lnTo>
                      <a:cubicBezTo>
                        <a:pt x="4977" y="1703"/>
                        <a:pt x="4977" y="1691"/>
                        <a:pt x="4977" y="1679"/>
                      </a:cubicBezTo>
                      <a:cubicBezTo>
                        <a:pt x="4977" y="1667"/>
                        <a:pt x="4977" y="1655"/>
                        <a:pt x="4977" y="1643"/>
                      </a:cubicBezTo>
                      <a:lnTo>
                        <a:pt x="4977" y="1631"/>
                      </a:lnTo>
                      <a:lnTo>
                        <a:pt x="4977" y="107"/>
                      </a:lnTo>
                      <a:cubicBezTo>
                        <a:pt x="4965" y="167"/>
                        <a:pt x="4953" y="214"/>
                        <a:pt x="4941" y="274"/>
                      </a:cubicBezTo>
                      <a:cubicBezTo>
                        <a:pt x="4929" y="298"/>
                        <a:pt x="4917" y="322"/>
                        <a:pt x="4917" y="345"/>
                      </a:cubicBezTo>
                      <a:lnTo>
                        <a:pt x="4917" y="357"/>
                      </a:lnTo>
                      <a:cubicBezTo>
                        <a:pt x="4858" y="465"/>
                        <a:pt x="4798" y="572"/>
                        <a:pt x="4715" y="667"/>
                      </a:cubicBezTo>
                      <a:cubicBezTo>
                        <a:pt x="4703" y="679"/>
                        <a:pt x="4703" y="679"/>
                        <a:pt x="4691" y="691"/>
                      </a:cubicBezTo>
                      <a:cubicBezTo>
                        <a:pt x="4655" y="726"/>
                        <a:pt x="4620" y="762"/>
                        <a:pt x="4584" y="798"/>
                      </a:cubicBezTo>
                      <a:lnTo>
                        <a:pt x="4560" y="810"/>
                      </a:lnTo>
                      <a:cubicBezTo>
                        <a:pt x="4524" y="846"/>
                        <a:pt x="4477" y="881"/>
                        <a:pt x="4441" y="917"/>
                      </a:cubicBezTo>
                      <a:lnTo>
                        <a:pt x="4417" y="929"/>
                      </a:lnTo>
                      <a:cubicBezTo>
                        <a:pt x="4370" y="965"/>
                        <a:pt x="4310" y="1000"/>
                        <a:pt x="4263" y="1024"/>
                      </a:cubicBezTo>
                      <a:cubicBezTo>
                        <a:pt x="4203" y="1060"/>
                        <a:pt x="4143" y="1084"/>
                        <a:pt x="4096" y="1119"/>
                      </a:cubicBezTo>
                      <a:lnTo>
                        <a:pt x="4048" y="1143"/>
                      </a:lnTo>
                      <a:lnTo>
                        <a:pt x="3882" y="1203"/>
                      </a:lnTo>
                      <a:lnTo>
                        <a:pt x="3858" y="1215"/>
                      </a:lnTo>
                      <a:cubicBezTo>
                        <a:pt x="3798" y="1238"/>
                        <a:pt x="3739" y="1262"/>
                        <a:pt x="3679" y="1274"/>
                      </a:cubicBezTo>
                      <a:cubicBezTo>
                        <a:pt x="3643" y="1286"/>
                        <a:pt x="3596" y="1298"/>
                        <a:pt x="3560" y="1310"/>
                      </a:cubicBezTo>
                      <a:lnTo>
                        <a:pt x="3453" y="1334"/>
                      </a:lnTo>
                      <a:lnTo>
                        <a:pt x="3322" y="1369"/>
                      </a:lnTo>
                      <a:lnTo>
                        <a:pt x="3215" y="1393"/>
                      </a:lnTo>
                      <a:lnTo>
                        <a:pt x="3179" y="1393"/>
                      </a:lnTo>
                      <a:cubicBezTo>
                        <a:pt x="3120" y="1393"/>
                        <a:pt x="3060" y="1405"/>
                        <a:pt x="3000" y="1417"/>
                      </a:cubicBezTo>
                      <a:lnTo>
                        <a:pt x="2858" y="1417"/>
                      </a:lnTo>
                      <a:lnTo>
                        <a:pt x="2679" y="1429"/>
                      </a:lnTo>
                      <a:lnTo>
                        <a:pt x="2084" y="1429"/>
                      </a:lnTo>
                      <a:lnTo>
                        <a:pt x="1965" y="1405"/>
                      </a:lnTo>
                      <a:lnTo>
                        <a:pt x="1846" y="1393"/>
                      </a:lnTo>
                      <a:lnTo>
                        <a:pt x="1715" y="1369"/>
                      </a:lnTo>
                      <a:lnTo>
                        <a:pt x="1607" y="1346"/>
                      </a:lnTo>
                      <a:lnTo>
                        <a:pt x="1465" y="1310"/>
                      </a:lnTo>
                      <a:cubicBezTo>
                        <a:pt x="1429" y="1310"/>
                        <a:pt x="1393" y="1298"/>
                        <a:pt x="1369" y="1286"/>
                      </a:cubicBezTo>
                      <a:lnTo>
                        <a:pt x="1310" y="1274"/>
                      </a:lnTo>
                      <a:cubicBezTo>
                        <a:pt x="1262" y="1250"/>
                        <a:pt x="1215" y="1238"/>
                        <a:pt x="1167" y="1215"/>
                      </a:cubicBezTo>
                      <a:lnTo>
                        <a:pt x="1119" y="1203"/>
                      </a:lnTo>
                      <a:lnTo>
                        <a:pt x="988" y="1143"/>
                      </a:lnTo>
                      <a:lnTo>
                        <a:pt x="929" y="1119"/>
                      </a:lnTo>
                      <a:cubicBezTo>
                        <a:pt x="857" y="1084"/>
                        <a:pt x="798" y="1060"/>
                        <a:pt x="738" y="1024"/>
                      </a:cubicBezTo>
                      <a:cubicBezTo>
                        <a:pt x="476" y="881"/>
                        <a:pt x="262" y="667"/>
                        <a:pt x="107" y="405"/>
                      </a:cubicBezTo>
                      <a:cubicBezTo>
                        <a:pt x="48" y="286"/>
                        <a:pt x="12" y="143"/>
                        <a:pt x="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6" name="Google Shape;1896;p29">
                  <a:extLst>
                    <a:ext uri="{FF2B5EF4-FFF2-40B4-BE49-F238E27FC236}">
                      <a16:creationId xmlns:a16="http://schemas.microsoft.com/office/drawing/2014/main" id="{CCD4E49C-1B53-55DA-F866-37C3D2DB505C}"/>
                    </a:ext>
                  </a:extLst>
                </p:cNvPr>
                <p:cNvSpPr/>
                <p:nvPr/>
              </p:nvSpPr>
              <p:spPr>
                <a:xfrm>
                  <a:off x="3564875" y="3134225"/>
                  <a:ext cx="136925" cy="7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7" h="3168" extrusionOk="0">
                      <a:moveTo>
                        <a:pt x="4489" y="572"/>
                      </a:moveTo>
                      <a:cubicBezTo>
                        <a:pt x="5465" y="1132"/>
                        <a:pt x="5477" y="2048"/>
                        <a:pt x="4501" y="2608"/>
                      </a:cubicBezTo>
                      <a:cubicBezTo>
                        <a:pt x="3536" y="3168"/>
                        <a:pt x="1953" y="3168"/>
                        <a:pt x="976" y="2608"/>
                      </a:cubicBezTo>
                      <a:cubicBezTo>
                        <a:pt x="0" y="2048"/>
                        <a:pt x="0" y="1132"/>
                        <a:pt x="964" y="572"/>
                      </a:cubicBezTo>
                      <a:cubicBezTo>
                        <a:pt x="1941" y="1"/>
                        <a:pt x="3512" y="12"/>
                        <a:pt x="4489" y="57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7" name="Google Shape;1897;p29">
                  <a:extLst>
                    <a:ext uri="{FF2B5EF4-FFF2-40B4-BE49-F238E27FC236}">
                      <a16:creationId xmlns:a16="http://schemas.microsoft.com/office/drawing/2014/main" id="{9715CE25-6FD5-5BE9-4423-767975D607D2}"/>
                    </a:ext>
                  </a:extLst>
                </p:cNvPr>
                <p:cNvSpPr/>
                <p:nvPr/>
              </p:nvSpPr>
              <p:spPr>
                <a:xfrm>
                  <a:off x="3579750" y="3142850"/>
                  <a:ext cx="106875" cy="6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5" h="2478" extrusionOk="0">
                      <a:moveTo>
                        <a:pt x="3513" y="441"/>
                      </a:moveTo>
                      <a:cubicBezTo>
                        <a:pt x="4275" y="894"/>
                        <a:pt x="4275" y="1596"/>
                        <a:pt x="3525" y="2037"/>
                      </a:cubicBezTo>
                      <a:cubicBezTo>
                        <a:pt x="2763" y="2477"/>
                        <a:pt x="1536" y="2477"/>
                        <a:pt x="774" y="2037"/>
                      </a:cubicBezTo>
                      <a:cubicBezTo>
                        <a:pt x="0" y="1596"/>
                        <a:pt x="0" y="882"/>
                        <a:pt x="762" y="441"/>
                      </a:cubicBezTo>
                      <a:cubicBezTo>
                        <a:pt x="1512" y="1"/>
                        <a:pt x="2751" y="1"/>
                        <a:pt x="3513" y="4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8" name="Google Shape;1898;p29">
                  <a:extLst>
                    <a:ext uri="{FF2B5EF4-FFF2-40B4-BE49-F238E27FC236}">
                      <a16:creationId xmlns:a16="http://schemas.microsoft.com/office/drawing/2014/main" id="{6E442766-8F0E-310E-88AD-CC9A337B3558}"/>
                    </a:ext>
                  </a:extLst>
                </p:cNvPr>
                <p:cNvSpPr/>
                <p:nvPr/>
              </p:nvSpPr>
              <p:spPr>
                <a:xfrm>
                  <a:off x="3591950" y="3152375"/>
                  <a:ext cx="82475" cy="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1728" extrusionOk="0">
                      <a:moveTo>
                        <a:pt x="1650" y="1"/>
                      </a:moveTo>
                      <a:cubicBezTo>
                        <a:pt x="1289" y="1"/>
                        <a:pt x="929" y="84"/>
                        <a:pt x="596" y="251"/>
                      </a:cubicBezTo>
                      <a:cubicBezTo>
                        <a:pt x="1" y="584"/>
                        <a:pt x="12" y="1132"/>
                        <a:pt x="596" y="1477"/>
                      </a:cubicBezTo>
                      <a:cubicBezTo>
                        <a:pt x="929" y="1644"/>
                        <a:pt x="1292" y="1727"/>
                        <a:pt x="1656" y="1727"/>
                      </a:cubicBezTo>
                      <a:cubicBezTo>
                        <a:pt x="2019" y="1727"/>
                        <a:pt x="2382" y="1644"/>
                        <a:pt x="2715" y="1477"/>
                      </a:cubicBezTo>
                      <a:cubicBezTo>
                        <a:pt x="3299" y="1144"/>
                        <a:pt x="3287" y="584"/>
                        <a:pt x="2703" y="251"/>
                      </a:cubicBezTo>
                      <a:cubicBezTo>
                        <a:pt x="2370" y="84"/>
                        <a:pt x="2010" y="1"/>
                        <a:pt x="165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9" name="Google Shape;1899;p29">
                  <a:extLst>
                    <a:ext uri="{FF2B5EF4-FFF2-40B4-BE49-F238E27FC236}">
                      <a16:creationId xmlns:a16="http://schemas.microsoft.com/office/drawing/2014/main" id="{3C5829EC-D20C-E847-F386-758775CE032B}"/>
                    </a:ext>
                  </a:extLst>
                </p:cNvPr>
                <p:cNvSpPr/>
                <p:nvPr/>
              </p:nvSpPr>
              <p:spPr>
                <a:xfrm>
                  <a:off x="3595825" y="2769000"/>
                  <a:ext cx="74725" cy="42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17110" extrusionOk="0">
                      <a:moveTo>
                        <a:pt x="2989" y="16241"/>
                      </a:moveTo>
                      <a:cubicBezTo>
                        <a:pt x="2929" y="16407"/>
                        <a:pt x="2834" y="17110"/>
                        <a:pt x="1453" y="17110"/>
                      </a:cubicBezTo>
                      <a:cubicBezTo>
                        <a:pt x="619" y="17110"/>
                        <a:pt x="48" y="16681"/>
                        <a:pt x="0" y="16193"/>
                      </a:cubicBezTo>
                      <a:lnTo>
                        <a:pt x="0" y="1"/>
                      </a:lnTo>
                      <a:lnTo>
                        <a:pt x="298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0FDF1">
                        <a:alpha val="41568"/>
                      </a:srgbClr>
                    </a:gs>
                    <a:gs pos="100000">
                      <a:srgbClr val="FFFFFF">
                        <a:alpha val="37254"/>
                      </a:srgbClr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29">
                  <a:extLst>
                    <a:ext uri="{FF2B5EF4-FFF2-40B4-BE49-F238E27FC236}">
                      <a16:creationId xmlns:a16="http://schemas.microsoft.com/office/drawing/2014/main" id="{115E387F-4B2F-F74A-50F1-3E10612C5D56}"/>
                    </a:ext>
                  </a:extLst>
                </p:cNvPr>
                <p:cNvSpPr/>
                <p:nvPr/>
              </p:nvSpPr>
              <p:spPr>
                <a:xfrm>
                  <a:off x="3734525" y="3835200"/>
                  <a:ext cx="373875" cy="23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17" extrusionOk="0">
                      <a:moveTo>
                        <a:pt x="14955" y="48"/>
                      </a:moveTo>
                      <a:lnTo>
                        <a:pt x="14955" y="93"/>
                      </a:lnTo>
                      <a:lnTo>
                        <a:pt x="14955" y="93"/>
                      </a:lnTo>
                      <a:cubicBezTo>
                        <a:pt x="14955" y="78"/>
                        <a:pt x="14955" y="63"/>
                        <a:pt x="14955" y="48"/>
                      </a:cubicBezTo>
                      <a:close/>
                      <a:moveTo>
                        <a:pt x="13" y="1"/>
                      </a:moveTo>
                      <a:lnTo>
                        <a:pt x="1" y="4882"/>
                      </a:lnTo>
                      <a:cubicBezTo>
                        <a:pt x="1" y="5990"/>
                        <a:pt x="727" y="7109"/>
                        <a:pt x="2203" y="7966"/>
                      </a:cubicBezTo>
                      <a:cubicBezTo>
                        <a:pt x="2382" y="8061"/>
                        <a:pt x="2560" y="8156"/>
                        <a:pt x="2751" y="8252"/>
                      </a:cubicBezTo>
                      <a:cubicBezTo>
                        <a:pt x="2822" y="8276"/>
                        <a:pt x="2882" y="8299"/>
                        <a:pt x="2941" y="8335"/>
                      </a:cubicBezTo>
                      <a:cubicBezTo>
                        <a:pt x="3061" y="8383"/>
                        <a:pt x="3168" y="8430"/>
                        <a:pt x="3287" y="8478"/>
                      </a:cubicBezTo>
                      <a:lnTo>
                        <a:pt x="3346" y="8502"/>
                      </a:lnTo>
                      <a:cubicBezTo>
                        <a:pt x="3394" y="8526"/>
                        <a:pt x="3430" y="8537"/>
                        <a:pt x="3477" y="8549"/>
                      </a:cubicBezTo>
                      <a:cubicBezTo>
                        <a:pt x="3620" y="8609"/>
                        <a:pt x="3775" y="8657"/>
                        <a:pt x="3930" y="8704"/>
                      </a:cubicBezTo>
                      <a:lnTo>
                        <a:pt x="4084" y="8752"/>
                      </a:lnTo>
                      <a:lnTo>
                        <a:pt x="4192" y="8776"/>
                      </a:lnTo>
                      <a:cubicBezTo>
                        <a:pt x="4251" y="8799"/>
                        <a:pt x="4323" y="8811"/>
                        <a:pt x="4382" y="8823"/>
                      </a:cubicBezTo>
                      <a:cubicBezTo>
                        <a:pt x="4537" y="8871"/>
                        <a:pt x="4692" y="8907"/>
                        <a:pt x="4846" y="8942"/>
                      </a:cubicBezTo>
                      <a:cubicBezTo>
                        <a:pt x="4894" y="8954"/>
                        <a:pt x="4930" y="8966"/>
                        <a:pt x="4977" y="8966"/>
                      </a:cubicBezTo>
                      <a:cubicBezTo>
                        <a:pt x="5013" y="8978"/>
                        <a:pt x="5097" y="8990"/>
                        <a:pt x="5156" y="9002"/>
                      </a:cubicBezTo>
                      <a:cubicBezTo>
                        <a:pt x="5287" y="9026"/>
                        <a:pt x="5418" y="9049"/>
                        <a:pt x="5561" y="9073"/>
                      </a:cubicBezTo>
                      <a:cubicBezTo>
                        <a:pt x="5608" y="9085"/>
                        <a:pt x="5656" y="9097"/>
                        <a:pt x="5716" y="9097"/>
                      </a:cubicBezTo>
                      <a:cubicBezTo>
                        <a:pt x="5775" y="9109"/>
                        <a:pt x="5835" y="9109"/>
                        <a:pt x="5894" y="9121"/>
                      </a:cubicBezTo>
                      <a:cubicBezTo>
                        <a:pt x="6013" y="9133"/>
                        <a:pt x="6144" y="9145"/>
                        <a:pt x="6263" y="9157"/>
                      </a:cubicBezTo>
                      <a:lnTo>
                        <a:pt x="6442" y="9180"/>
                      </a:lnTo>
                      <a:lnTo>
                        <a:pt x="6609" y="9192"/>
                      </a:lnTo>
                      <a:cubicBezTo>
                        <a:pt x="6740" y="9204"/>
                        <a:pt x="6859" y="9204"/>
                        <a:pt x="6990" y="9216"/>
                      </a:cubicBezTo>
                      <a:lnTo>
                        <a:pt x="8061" y="9216"/>
                      </a:lnTo>
                      <a:cubicBezTo>
                        <a:pt x="8228" y="9204"/>
                        <a:pt x="8395" y="9192"/>
                        <a:pt x="8561" y="9180"/>
                      </a:cubicBezTo>
                      <a:cubicBezTo>
                        <a:pt x="8633" y="9180"/>
                        <a:pt x="8704" y="9180"/>
                        <a:pt x="8776" y="9169"/>
                      </a:cubicBezTo>
                      <a:lnTo>
                        <a:pt x="8871" y="9157"/>
                      </a:lnTo>
                      <a:lnTo>
                        <a:pt x="9014" y="9133"/>
                      </a:lnTo>
                      <a:cubicBezTo>
                        <a:pt x="9192" y="9121"/>
                        <a:pt x="9359" y="9085"/>
                        <a:pt x="9538" y="9061"/>
                      </a:cubicBezTo>
                      <a:lnTo>
                        <a:pt x="9657" y="9038"/>
                      </a:lnTo>
                      <a:lnTo>
                        <a:pt x="9728" y="9038"/>
                      </a:lnTo>
                      <a:cubicBezTo>
                        <a:pt x="9799" y="9014"/>
                        <a:pt x="9883" y="9002"/>
                        <a:pt x="9966" y="8978"/>
                      </a:cubicBezTo>
                      <a:cubicBezTo>
                        <a:pt x="10097" y="8954"/>
                        <a:pt x="10240" y="8930"/>
                        <a:pt x="10383" y="8895"/>
                      </a:cubicBezTo>
                      <a:cubicBezTo>
                        <a:pt x="10478" y="8871"/>
                        <a:pt x="10573" y="8835"/>
                        <a:pt x="10681" y="8811"/>
                      </a:cubicBezTo>
                      <a:cubicBezTo>
                        <a:pt x="10800" y="8776"/>
                        <a:pt x="10931" y="8740"/>
                        <a:pt x="11062" y="8704"/>
                      </a:cubicBezTo>
                      <a:lnTo>
                        <a:pt x="11145" y="8680"/>
                      </a:lnTo>
                      <a:cubicBezTo>
                        <a:pt x="11300" y="8633"/>
                        <a:pt x="11454" y="8573"/>
                        <a:pt x="11597" y="8514"/>
                      </a:cubicBezTo>
                      <a:cubicBezTo>
                        <a:pt x="11621" y="8514"/>
                        <a:pt x="11645" y="8502"/>
                        <a:pt x="11669" y="8490"/>
                      </a:cubicBezTo>
                      <a:cubicBezTo>
                        <a:pt x="11824" y="8430"/>
                        <a:pt x="11990" y="8359"/>
                        <a:pt x="12145" y="8287"/>
                      </a:cubicBezTo>
                      <a:lnTo>
                        <a:pt x="12276" y="8228"/>
                      </a:lnTo>
                      <a:cubicBezTo>
                        <a:pt x="12455" y="8145"/>
                        <a:pt x="12621" y="8049"/>
                        <a:pt x="12788" y="7954"/>
                      </a:cubicBezTo>
                      <a:lnTo>
                        <a:pt x="12871" y="7906"/>
                      </a:lnTo>
                      <a:cubicBezTo>
                        <a:pt x="13014" y="7823"/>
                        <a:pt x="13133" y="7740"/>
                        <a:pt x="13252" y="7656"/>
                      </a:cubicBezTo>
                      <a:lnTo>
                        <a:pt x="13312" y="7609"/>
                      </a:lnTo>
                      <a:cubicBezTo>
                        <a:pt x="13455" y="7514"/>
                        <a:pt x="13586" y="7406"/>
                        <a:pt x="13705" y="7311"/>
                      </a:cubicBezTo>
                      <a:lnTo>
                        <a:pt x="13752" y="7264"/>
                      </a:lnTo>
                      <a:lnTo>
                        <a:pt x="13824" y="7204"/>
                      </a:lnTo>
                      <a:cubicBezTo>
                        <a:pt x="13919" y="7121"/>
                        <a:pt x="14002" y="7025"/>
                        <a:pt x="14086" y="6930"/>
                      </a:cubicBezTo>
                      <a:cubicBezTo>
                        <a:pt x="14110" y="6918"/>
                        <a:pt x="14121" y="6894"/>
                        <a:pt x="14145" y="6871"/>
                      </a:cubicBezTo>
                      <a:cubicBezTo>
                        <a:pt x="14193" y="6823"/>
                        <a:pt x="14241" y="6763"/>
                        <a:pt x="14288" y="6704"/>
                      </a:cubicBezTo>
                      <a:cubicBezTo>
                        <a:pt x="14395" y="6561"/>
                        <a:pt x="14502" y="6418"/>
                        <a:pt x="14586" y="6263"/>
                      </a:cubicBezTo>
                      <a:cubicBezTo>
                        <a:pt x="14657" y="6121"/>
                        <a:pt x="14729" y="5978"/>
                        <a:pt x="14788" y="5835"/>
                      </a:cubicBezTo>
                      <a:cubicBezTo>
                        <a:pt x="14836" y="5692"/>
                        <a:pt x="14872" y="5561"/>
                        <a:pt x="14907" y="5406"/>
                      </a:cubicBezTo>
                      <a:cubicBezTo>
                        <a:pt x="14907" y="5394"/>
                        <a:pt x="14907" y="5382"/>
                        <a:pt x="14907" y="5370"/>
                      </a:cubicBezTo>
                      <a:cubicBezTo>
                        <a:pt x="14919" y="5311"/>
                        <a:pt x="14931" y="5239"/>
                        <a:pt x="14931" y="5168"/>
                      </a:cubicBezTo>
                      <a:lnTo>
                        <a:pt x="14931" y="5085"/>
                      </a:lnTo>
                      <a:cubicBezTo>
                        <a:pt x="14931" y="5061"/>
                        <a:pt x="14931" y="5025"/>
                        <a:pt x="14943" y="4989"/>
                      </a:cubicBezTo>
                      <a:cubicBezTo>
                        <a:pt x="14943" y="4954"/>
                        <a:pt x="14943" y="4942"/>
                        <a:pt x="14943" y="4930"/>
                      </a:cubicBezTo>
                      <a:lnTo>
                        <a:pt x="14955" y="93"/>
                      </a:lnTo>
                      <a:lnTo>
                        <a:pt x="14955" y="93"/>
                      </a:lnTo>
                      <a:cubicBezTo>
                        <a:pt x="14954" y="149"/>
                        <a:pt x="14952" y="204"/>
                        <a:pt x="14943" y="251"/>
                      </a:cubicBezTo>
                      <a:lnTo>
                        <a:pt x="14943" y="310"/>
                      </a:lnTo>
                      <a:cubicBezTo>
                        <a:pt x="14931" y="477"/>
                        <a:pt x="14895" y="644"/>
                        <a:pt x="14848" y="798"/>
                      </a:cubicBezTo>
                      <a:cubicBezTo>
                        <a:pt x="14848" y="810"/>
                        <a:pt x="14848" y="810"/>
                        <a:pt x="14848" y="822"/>
                      </a:cubicBezTo>
                      <a:cubicBezTo>
                        <a:pt x="14824" y="894"/>
                        <a:pt x="14800" y="965"/>
                        <a:pt x="14764" y="1037"/>
                      </a:cubicBezTo>
                      <a:lnTo>
                        <a:pt x="14752" y="1060"/>
                      </a:lnTo>
                      <a:cubicBezTo>
                        <a:pt x="14610" y="1406"/>
                        <a:pt x="14395" y="1727"/>
                        <a:pt x="14145" y="2013"/>
                      </a:cubicBezTo>
                      <a:lnTo>
                        <a:pt x="14098" y="2061"/>
                      </a:lnTo>
                      <a:cubicBezTo>
                        <a:pt x="13990" y="2180"/>
                        <a:pt x="13883" y="2287"/>
                        <a:pt x="13764" y="2394"/>
                      </a:cubicBezTo>
                      <a:lnTo>
                        <a:pt x="13717" y="2442"/>
                      </a:lnTo>
                      <a:cubicBezTo>
                        <a:pt x="13598" y="2549"/>
                        <a:pt x="13467" y="2644"/>
                        <a:pt x="13324" y="2739"/>
                      </a:cubicBezTo>
                      <a:lnTo>
                        <a:pt x="13264" y="2787"/>
                      </a:lnTo>
                      <a:cubicBezTo>
                        <a:pt x="13121" y="2882"/>
                        <a:pt x="12967" y="2989"/>
                        <a:pt x="12800" y="3084"/>
                      </a:cubicBezTo>
                      <a:cubicBezTo>
                        <a:pt x="12621" y="3168"/>
                        <a:pt x="12466" y="3263"/>
                        <a:pt x="12288" y="3346"/>
                      </a:cubicBezTo>
                      <a:lnTo>
                        <a:pt x="12157" y="3406"/>
                      </a:lnTo>
                      <a:cubicBezTo>
                        <a:pt x="12002" y="3477"/>
                        <a:pt x="11835" y="3549"/>
                        <a:pt x="11669" y="3608"/>
                      </a:cubicBezTo>
                      <a:cubicBezTo>
                        <a:pt x="11657" y="3620"/>
                        <a:pt x="11633" y="3632"/>
                        <a:pt x="11609" y="3644"/>
                      </a:cubicBezTo>
                      <a:cubicBezTo>
                        <a:pt x="11431" y="3704"/>
                        <a:pt x="11252" y="3763"/>
                        <a:pt x="11073" y="3823"/>
                      </a:cubicBezTo>
                      <a:cubicBezTo>
                        <a:pt x="10942" y="3858"/>
                        <a:pt x="10812" y="3894"/>
                        <a:pt x="10681" y="3930"/>
                      </a:cubicBezTo>
                      <a:cubicBezTo>
                        <a:pt x="10585" y="3965"/>
                        <a:pt x="10490" y="3989"/>
                        <a:pt x="10383" y="4013"/>
                      </a:cubicBezTo>
                      <a:cubicBezTo>
                        <a:pt x="10252" y="4049"/>
                        <a:pt x="10109" y="4073"/>
                        <a:pt x="9978" y="4096"/>
                      </a:cubicBezTo>
                      <a:cubicBezTo>
                        <a:pt x="9871" y="4120"/>
                        <a:pt x="9776" y="4144"/>
                        <a:pt x="9680" y="4168"/>
                      </a:cubicBezTo>
                      <a:lnTo>
                        <a:pt x="9549" y="4180"/>
                      </a:lnTo>
                      <a:cubicBezTo>
                        <a:pt x="9383" y="4216"/>
                        <a:pt x="9204" y="4239"/>
                        <a:pt x="9037" y="4251"/>
                      </a:cubicBezTo>
                      <a:lnTo>
                        <a:pt x="8883" y="4275"/>
                      </a:lnTo>
                      <a:cubicBezTo>
                        <a:pt x="8787" y="4287"/>
                        <a:pt x="8680" y="4287"/>
                        <a:pt x="8585" y="4299"/>
                      </a:cubicBezTo>
                      <a:cubicBezTo>
                        <a:pt x="8418" y="4311"/>
                        <a:pt x="8252" y="4323"/>
                        <a:pt x="8085" y="4335"/>
                      </a:cubicBezTo>
                      <a:cubicBezTo>
                        <a:pt x="7978" y="4335"/>
                        <a:pt x="7859" y="4335"/>
                        <a:pt x="7752" y="4346"/>
                      </a:cubicBezTo>
                      <a:lnTo>
                        <a:pt x="7347" y="4346"/>
                      </a:lnTo>
                      <a:cubicBezTo>
                        <a:pt x="7228" y="4346"/>
                        <a:pt x="7121" y="4346"/>
                        <a:pt x="7002" y="4335"/>
                      </a:cubicBezTo>
                      <a:cubicBezTo>
                        <a:pt x="6894" y="4323"/>
                        <a:pt x="6751" y="4323"/>
                        <a:pt x="6621" y="4311"/>
                      </a:cubicBezTo>
                      <a:cubicBezTo>
                        <a:pt x="6501" y="4299"/>
                        <a:pt x="6394" y="4299"/>
                        <a:pt x="6275" y="4287"/>
                      </a:cubicBezTo>
                      <a:cubicBezTo>
                        <a:pt x="6168" y="4275"/>
                        <a:pt x="6025" y="4251"/>
                        <a:pt x="5906" y="4239"/>
                      </a:cubicBezTo>
                      <a:cubicBezTo>
                        <a:pt x="5787" y="4227"/>
                        <a:pt x="5680" y="4216"/>
                        <a:pt x="5573" y="4192"/>
                      </a:cubicBezTo>
                      <a:cubicBezTo>
                        <a:pt x="5454" y="4180"/>
                        <a:pt x="5311" y="4144"/>
                        <a:pt x="5180" y="4120"/>
                      </a:cubicBezTo>
                      <a:cubicBezTo>
                        <a:pt x="5073" y="4108"/>
                        <a:pt x="4966" y="4085"/>
                        <a:pt x="4858" y="4061"/>
                      </a:cubicBezTo>
                      <a:cubicBezTo>
                        <a:pt x="4716" y="4025"/>
                        <a:pt x="4549" y="3989"/>
                        <a:pt x="4394" y="3942"/>
                      </a:cubicBezTo>
                      <a:cubicBezTo>
                        <a:pt x="4299" y="3918"/>
                        <a:pt x="4204" y="3894"/>
                        <a:pt x="4096" y="3870"/>
                      </a:cubicBezTo>
                      <a:lnTo>
                        <a:pt x="3942" y="3823"/>
                      </a:lnTo>
                      <a:cubicBezTo>
                        <a:pt x="3799" y="3775"/>
                        <a:pt x="3644" y="3715"/>
                        <a:pt x="3489" y="3668"/>
                      </a:cubicBezTo>
                      <a:cubicBezTo>
                        <a:pt x="3442" y="3656"/>
                        <a:pt x="3406" y="3644"/>
                        <a:pt x="3358" y="3620"/>
                      </a:cubicBezTo>
                      <a:cubicBezTo>
                        <a:pt x="3227" y="3573"/>
                        <a:pt x="3096" y="3513"/>
                        <a:pt x="2965" y="3454"/>
                      </a:cubicBezTo>
                      <a:cubicBezTo>
                        <a:pt x="2894" y="3430"/>
                        <a:pt x="2834" y="3394"/>
                        <a:pt x="2763" y="3370"/>
                      </a:cubicBezTo>
                      <a:cubicBezTo>
                        <a:pt x="2584" y="3275"/>
                        <a:pt x="2394" y="3180"/>
                        <a:pt x="2215" y="3084"/>
                      </a:cubicBezTo>
                      <a:cubicBezTo>
                        <a:pt x="1298" y="2549"/>
                        <a:pt x="667" y="1918"/>
                        <a:pt x="322" y="1239"/>
                      </a:cubicBezTo>
                      <a:cubicBezTo>
                        <a:pt x="120" y="858"/>
                        <a:pt x="13" y="429"/>
                        <a:pt x="13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29">
                  <a:extLst>
                    <a:ext uri="{FF2B5EF4-FFF2-40B4-BE49-F238E27FC236}">
                      <a16:creationId xmlns:a16="http://schemas.microsoft.com/office/drawing/2014/main" id="{ECB7E540-2F99-24F4-B3F1-2E2AC2E2A728}"/>
                    </a:ext>
                  </a:extLst>
                </p:cNvPr>
                <p:cNvSpPr/>
                <p:nvPr/>
              </p:nvSpPr>
              <p:spPr>
                <a:xfrm>
                  <a:off x="3716075" y="3717025"/>
                  <a:ext cx="410800" cy="23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2" h="9515" extrusionOk="0">
                      <a:moveTo>
                        <a:pt x="13478" y="1704"/>
                      </a:moveTo>
                      <a:cubicBezTo>
                        <a:pt x="16419" y="3394"/>
                        <a:pt x="16431" y="6133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0" y="6133"/>
                        <a:pt x="0" y="3394"/>
                        <a:pt x="2906" y="1704"/>
                      </a:cubicBezTo>
                      <a:cubicBezTo>
                        <a:pt x="5823" y="1"/>
                        <a:pt x="10549" y="1"/>
                        <a:pt x="13478" y="1704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2" name="Google Shape;1902;p29">
                  <a:extLst>
                    <a:ext uri="{FF2B5EF4-FFF2-40B4-BE49-F238E27FC236}">
                      <a16:creationId xmlns:a16="http://schemas.microsoft.com/office/drawing/2014/main" id="{C1CC369A-B7B3-2F75-B0A6-6A9E06537165}"/>
                    </a:ext>
                  </a:extLst>
                </p:cNvPr>
                <p:cNvSpPr/>
                <p:nvPr/>
              </p:nvSpPr>
              <p:spPr>
                <a:xfrm>
                  <a:off x="3814600" y="3774175"/>
                  <a:ext cx="213450" cy="12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8" h="4943" extrusionOk="0">
                      <a:moveTo>
                        <a:pt x="7001" y="882"/>
                      </a:moveTo>
                      <a:cubicBezTo>
                        <a:pt x="8525" y="1763"/>
                        <a:pt x="8537" y="3180"/>
                        <a:pt x="7025" y="4061"/>
                      </a:cubicBezTo>
                      <a:cubicBezTo>
                        <a:pt x="5513" y="4942"/>
                        <a:pt x="3060" y="4942"/>
                        <a:pt x="1536" y="4061"/>
                      </a:cubicBezTo>
                      <a:cubicBezTo>
                        <a:pt x="12" y="3180"/>
                        <a:pt x="0" y="1763"/>
                        <a:pt x="1513" y="882"/>
                      </a:cubicBezTo>
                      <a:cubicBezTo>
                        <a:pt x="3025" y="1"/>
                        <a:pt x="5489" y="13"/>
                        <a:pt x="7001" y="882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29">
                  <a:extLst>
                    <a:ext uri="{FF2B5EF4-FFF2-40B4-BE49-F238E27FC236}">
                      <a16:creationId xmlns:a16="http://schemas.microsoft.com/office/drawing/2014/main" id="{82A9E1A9-2F9A-FC8F-1CE7-A46D7A175955}"/>
                    </a:ext>
                  </a:extLst>
                </p:cNvPr>
                <p:cNvSpPr/>
                <p:nvPr/>
              </p:nvSpPr>
              <p:spPr>
                <a:xfrm>
                  <a:off x="3839300" y="3792725"/>
                  <a:ext cx="164025" cy="8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59" extrusionOk="0">
                      <a:moveTo>
                        <a:pt x="3275" y="0"/>
                      </a:moveTo>
                      <a:cubicBezTo>
                        <a:pt x="2513" y="0"/>
                        <a:pt x="1751" y="170"/>
                        <a:pt x="1167" y="509"/>
                      </a:cubicBezTo>
                      <a:cubicBezTo>
                        <a:pt x="1" y="1176"/>
                        <a:pt x="13" y="2271"/>
                        <a:pt x="1179" y="2950"/>
                      </a:cubicBezTo>
                      <a:cubicBezTo>
                        <a:pt x="1763" y="3289"/>
                        <a:pt x="2528" y="3459"/>
                        <a:pt x="3291" y="3459"/>
                      </a:cubicBezTo>
                      <a:cubicBezTo>
                        <a:pt x="4055" y="3459"/>
                        <a:pt x="4817" y="3289"/>
                        <a:pt x="5394" y="2950"/>
                      </a:cubicBezTo>
                      <a:cubicBezTo>
                        <a:pt x="6561" y="2271"/>
                        <a:pt x="6561" y="1188"/>
                        <a:pt x="5382" y="509"/>
                      </a:cubicBezTo>
                      <a:cubicBezTo>
                        <a:pt x="4799" y="170"/>
                        <a:pt x="4037" y="0"/>
                        <a:pt x="3275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4" name="Google Shape;1904;p29">
                  <a:extLst>
                    <a:ext uri="{FF2B5EF4-FFF2-40B4-BE49-F238E27FC236}">
                      <a16:creationId xmlns:a16="http://schemas.microsoft.com/office/drawing/2014/main" id="{996EFEC7-A43E-9178-9A75-7B7C8F5EA1DE}"/>
                    </a:ext>
                  </a:extLst>
                </p:cNvPr>
                <p:cNvSpPr/>
                <p:nvPr/>
              </p:nvSpPr>
              <p:spPr>
                <a:xfrm>
                  <a:off x="3698800" y="3814675"/>
                  <a:ext cx="445325" cy="27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90" extrusionOk="0">
                      <a:moveTo>
                        <a:pt x="17801" y="72"/>
                      </a:moveTo>
                      <a:lnTo>
                        <a:pt x="17800" y="374"/>
                      </a:lnTo>
                      <a:lnTo>
                        <a:pt x="17800" y="374"/>
                      </a:lnTo>
                      <a:cubicBezTo>
                        <a:pt x="17800" y="373"/>
                        <a:pt x="17801" y="371"/>
                        <a:pt x="17801" y="369"/>
                      </a:cubicBezTo>
                      <a:lnTo>
                        <a:pt x="17801" y="298"/>
                      </a:lnTo>
                      <a:cubicBezTo>
                        <a:pt x="17813" y="215"/>
                        <a:pt x="17813" y="131"/>
                        <a:pt x="17801" y="72"/>
                      </a:cubicBezTo>
                      <a:close/>
                      <a:moveTo>
                        <a:pt x="25" y="0"/>
                      </a:moveTo>
                      <a:lnTo>
                        <a:pt x="1" y="5810"/>
                      </a:lnTo>
                      <a:cubicBezTo>
                        <a:pt x="1" y="7132"/>
                        <a:pt x="870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58" y="9859"/>
                        <a:pt x="3430" y="9882"/>
                        <a:pt x="3513" y="9918"/>
                      </a:cubicBezTo>
                      <a:cubicBezTo>
                        <a:pt x="3644" y="9978"/>
                        <a:pt x="3775" y="10037"/>
                        <a:pt x="3918" y="10097"/>
                      </a:cubicBezTo>
                      <a:lnTo>
                        <a:pt x="3989" y="10120"/>
                      </a:lnTo>
                      <a:cubicBezTo>
                        <a:pt x="4037" y="10144"/>
                        <a:pt x="4097" y="10156"/>
                        <a:pt x="4144" y="10180"/>
                      </a:cubicBezTo>
                      <a:cubicBezTo>
                        <a:pt x="4323" y="10240"/>
                        <a:pt x="4501" y="10311"/>
                        <a:pt x="4680" y="10359"/>
                      </a:cubicBezTo>
                      <a:lnTo>
                        <a:pt x="4871" y="10418"/>
                      </a:lnTo>
                      <a:lnTo>
                        <a:pt x="4990" y="10466"/>
                      </a:lnTo>
                      <a:cubicBezTo>
                        <a:pt x="5073" y="10478"/>
                        <a:pt x="5144" y="10501"/>
                        <a:pt x="5228" y="10513"/>
                      </a:cubicBezTo>
                      <a:cubicBezTo>
                        <a:pt x="5406" y="10561"/>
                        <a:pt x="5585" y="10609"/>
                        <a:pt x="5775" y="10656"/>
                      </a:cubicBezTo>
                      <a:cubicBezTo>
                        <a:pt x="5823" y="10668"/>
                        <a:pt x="5871" y="10680"/>
                        <a:pt x="5930" y="10692"/>
                      </a:cubicBezTo>
                      <a:cubicBezTo>
                        <a:pt x="6002" y="10704"/>
                        <a:pt x="6073" y="10716"/>
                        <a:pt x="6145" y="10728"/>
                      </a:cubicBezTo>
                      <a:cubicBezTo>
                        <a:pt x="6299" y="10763"/>
                        <a:pt x="6454" y="10787"/>
                        <a:pt x="6621" y="10811"/>
                      </a:cubicBezTo>
                      <a:cubicBezTo>
                        <a:pt x="6680" y="10823"/>
                        <a:pt x="6740" y="10835"/>
                        <a:pt x="6811" y="10847"/>
                      </a:cubicBezTo>
                      <a:lnTo>
                        <a:pt x="7014" y="10871"/>
                      </a:lnTo>
                      <a:cubicBezTo>
                        <a:pt x="7168" y="10882"/>
                        <a:pt x="7311" y="10906"/>
                        <a:pt x="7466" y="10918"/>
                      </a:cubicBezTo>
                      <a:cubicBezTo>
                        <a:pt x="7538" y="10918"/>
                        <a:pt x="7609" y="10930"/>
                        <a:pt x="7680" y="10942"/>
                      </a:cubicBezTo>
                      <a:lnTo>
                        <a:pt x="7871" y="10954"/>
                      </a:lnTo>
                      <a:cubicBezTo>
                        <a:pt x="8026" y="10966"/>
                        <a:pt x="8169" y="10966"/>
                        <a:pt x="8323" y="10978"/>
                      </a:cubicBezTo>
                      <a:cubicBezTo>
                        <a:pt x="8395" y="10978"/>
                        <a:pt x="8466" y="10990"/>
                        <a:pt x="8550" y="10990"/>
                      </a:cubicBezTo>
                      <a:lnTo>
                        <a:pt x="9454" y="10990"/>
                      </a:lnTo>
                      <a:cubicBezTo>
                        <a:pt x="9502" y="10990"/>
                        <a:pt x="9550" y="10978"/>
                        <a:pt x="9609" y="10978"/>
                      </a:cubicBezTo>
                      <a:cubicBezTo>
                        <a:pt x="9812" y="10966"/>
                        <a:pt x="10014" y="10954"/>
                        <a:pt x="10205" y="10930"/>
                      </a:cubicBezTo>
                      <a:cubicBezTo>
                        <a:pt x="10288" y="10930"/>
                        <a:pt x="10371" y="10930"/>
                        <a:pt x="10443" y="10918"/>
                      </a:cubicBezTo>
                      <a:lnTo>
                        <a:pt x="10562" y="10906"/>
                      </a:lnTo>
                      <a:cubicBezTo>
                        <a:pt x="10621" y="10906"/>
                        <a:pt x="10681" y="10894"/>
                        <a:pt x="10740" y="10882"/>
                      </a:cubicBezTo>
                      <a:cubicBezTo>
                        <a:pt x="10955" y="10859"/>
                        <a:pt x="11157" y="10823"/>
                        <a:pt x="11359" y="10799"/>
                      </a:cubicBezTo>
                      <a:lnTo>
                        <a:pt x="11514" y="10775"/>
                      </a:lnTo>
                      <a:lnTo>
                        <a:pt x="11586" y="10763"/>
                      </a:lnTo>
                      <a:cubicBezTo>
                        <a:pt x="11681" y="10740"/>
                        <a:pt x="11776" y="10716"/>
                        <a:pt x="11871" y="10704"/>
                      </a:cubicBezTo>
                      <a:cubicBezTo>
                        <a:pt x="12038" y="10668"/>
                        <a:pt x="12205" y="10632"/>
                        <a:pt x="12360" y="10597"/>
                      </a:cubicBezTo>
                      <a:cubicBezTo>
                        <a:pt x="12479" y="10561"/>
                        <a:pt x="12598" y="10525"/>
                        <a:pt x="12717" y="10501"/>
                      </a:cubicBezTo>
                      <a:cubicBezTo>
                        <a:pt x="12860" y="10454"/>
                        <a:pt x="13014" y="10418"/>
                        <a:pt x="13169" y="10371"/>
                      </a:cubicBezTo>
                      <a:cubicBezTo>
                        <a:pt x="13205" y="10359"/>
                        <a:pt x="13241" y="10347"/>
                        <a:pt x="13264" y="10347"/>
                      </a:cubicBezTo>
                      <a:cubicBezTo>
                        <a:pt x="13455" y="10287"/>
                        <a:pt x="13634" y="10216"/>
                        <a:pt x="13812" y="10144"/>
                      </a:cubicBezTo>
                      <a:lnTo>
                        <a:pt x="13884" y="10120"/>
                      </a:lnTo>
                      <a:cubicBezTo>
                        <a:pt x="14086" y="10037"/>
                        <a:pt x="14276" y="9966"/>
                        <a:pt x="14455" y="9870"/>
                      </a:cubicBezTo>
                      <a:lnTo>
                        <a:pt x="14622" y="9799"/>
                      </a:lnTo>
                      <a:cubicBezTo>
                        <a:pt x="14824" y="9704"/>
                        <a:pt x="15027" y="9597"/>
                        <a:pt x="15217" y="9478"/>
                      </a:cubicBezTo>
                      <a:lnTo>
                        <a:pt x="15324" y="9418"/>
                      </a:lnTo>
                      <a:cubicBezTo>
                        <a:pt x="15491" y="9323"/>
                        <a:pt x="15634" y="9216"/>
                        <a:pt x="15777" y="9120"/>
                      </a:cubicBezTo>
                      <a:lnTo>
                        <a:pt x="15848" y="9073"/>
                      </a:lnTo>
                      <a:cubicBezTo>
                        <a:pt x="16015" y="8954"/>
                        <a:pt x="16170" y="8835"/>
                        <a:pt x="16312" y="8704"/>
                      </a:cubicBezTo>
                      <a:lnTo>
                        <a:pt x="16372" y="8644"/>
                      </a:lnTo>
                      <a:lnTo>
                        <a:pt x="16455" y="8585"/>
                      </a:lnTo>
                      <a:cubicBezTo>
                        <a:pt x="16562" y="8477"/>
                        <a:pt x="16670" y="8370"/>
                        <a:pt x="16777" y="8263"/>
                      </a:cubicBezTo>
                      <a:cubicBezTo>
                        <a:pt x="16789" y="8239"/>
                        <a:pt x="16813" y="8215"/>
                        <a:pt x="16836" y="8192"/>
                      </a:cubicBezTo>
                      <a:cubicBezTo>
                        <a:pt x="16896" y="8120"/>
                        <a:pt x="16955" y="8061"/>
                        <a:pt x="17003" y="7989"/>
                      </a:cubicBezTo>
                      <a:cubicBezTo>
                        <a:pt x="17134" y="7823"/>
                        <a:pt x="17253" y="7644"/>
                        <a:pt x="17360" y="7465"/>
                      </a:cubicBezTo>
                      <a:cubicBezTo>
                        <a:pt x="17444" y="7299"/>
                        <a:pt x="17527" y="7132"/>
                        <a:pt x="17586" y="6965"/>
                      </a:cubicBezTo>
                      <a:cubicBezTo>
                        <a:pt x="17658" y="6799"/>
                        <a:pt x="17705" y="6632"/>
                        <a:pt x="17741" y="6453"/>
                      </a:cubicBezTo>
                      <a:cubicBezTo>
                        <a:pt x="17741" y="6441"/>
                        <a:pt x="17741" y="6430"/>
                        <a:pt x="17753" y="6418"/>
                      </a:cubicBezTo>
                      <a:cubicBezTo>
                        <a:pt x="17741" y="6406"/>
                        <a:pt x="17741" y="6406"/>
                        <a:pt x="17753" y="6406"/>
                      </a:cubicBezTo>
                      <a:cubicBezTo>
                        <a:pt x="17765" y="6322"/>
                        <a:pt x="17777" y="6239"/>
                        <a:pt x="17777" y="6168"/>
                      </a:cubicBezTo>
                      <a:lnTo>
                        <a:pt x="17777" y="6060"/>
                      </a:lnTo>
                      <a:cubicBezTo>
                        <a:pt x="17777" y="6037"/>
                        <a:pt x="17777" y="5989"/>
                        <a:pt x="17789" y="5953"/>
                      </a:cubicBezTo>
                      <a:cubicBezTo>
                        <a:pt x="17801" y="5906"/>
                        <a:pt x="17789" y="5894"/>
                        <a:pt x="17789" y="5870"/>
                      </a:cubicBezTo>
                      <a:lnTo>
                        <a:pt x="17800" y="374"/>
                      </a:lnTo>
                      <a:lnTo>
                        <a:pt x="17800" y="374"/>
                      </a:lnTo>
                      <a:cubicBezTo>
                        <a:pt x="17776" y="563"/>
                        <a:pt x="17741" y="752"/>
                        <a:pt x="17682" y="941"/>
                      </a:cubicBezTo>
                      <a:lnTo>
                        <a:pt x="17670" y="977"/>
                      </a:lnTo>
                      <a:cubicBezTo>
                        <a:pt x="17646" y="1060"/>
                        <a:pt x="17610" y="1143"/>
                        <a:pt x="17575" y="1238"/>
                      </a:cubicBezTo>
                      <a:lnTo>
                        <a:pt x="17563" y="1262"/>
                      </a:lnTo>
                      <a:cubicBezTo>
                        <a:pt x="17384" y="1679"/>
                        <a:pt x="17146" y="2048"/>
                        <a:pt x="16848" y="2381"/>
                      </a:cubicBezTo>
                      <a:cubicBezTo>
                        <a:pt x="16824" y="2405"/>
                        <a:pt x="16813" y="2429"/>
                        <a:pt x="16789" y="2453"/>
                      </a:cubicBezTo>
                      <a:cubicBezTo>
                        <a:pt x="16658" y="2596"/>
                        <a:pt x="16527" y="2727"/>
                        <a:pt x="16384" y="2846"/>
                      </a:cubicBezTo>
                      <a:lnTo>
                        <a:pt x="16324" y="2905"/>
                      </a:lnTo>
                      <a:cubicBezTo>
                        <a:pt x="16181" y="3024"/>
                        <a:pt x="16027" y="3143"/>
                        <a:pt x="15860" y="3263"/>
                      </a:cubicBezTo>
                      <a:lnTo>
                        <a:pt x="15789" y="3310"/>
                      </a:lnTo>
                      <a:cubicBezTo>
                        <a:pt x="15622" y="3441"/>
                        <a:pt x="15431" y="3560"/>
                        <a:pt x="15229" y="3679"/>
                      </a:cubicBezTo>
                      <a:cubicBezTo>
                        <a:pt x="15027" y="3798"/>
                        <a:pt x="14836" y="3894"/>
                        <a:pt x="14634" y="3989"/>
                      </a:cubicBezTo>
                      <a:lnTo>
                        <a:pt x="14467" y="4072"/>
                      </a:lnTo>
                      <a:cubicBezTo>
                        <a:pt x="14288" y="4155"/>
                        <a:pt x="14098" y="4239"/>
                        <a:pt x="13895" y="4310"/>
                      </a:cubicBezTo>
                      <a:lnTo>
                        <a:pt x="13824" y="4346"/>
                      </a:lnTo>
                      <a:cubicBezTo>
                        <a:pt x="13622" y="4429"/>
                        <a:pt x="13407" y="4489"/>
                        <a:pt x="13181" y="4560"/>
                      </a:cubicBezTo>
                      <a:cubicBezTo>
                        <a:pt x="13038" y="4608"/>
                        <a:pt x="12883" y="4656"/>
                        <a:pt x="12729" y="4691"/>
                      </a:cubicBezTo>
                      <a:cubicBezTo>
                        <a:pt x="12610" y="4727"/>
                        <a:pt x="12491" y="4763"/>
                        <a:pt x="12371" y="4786"/>
                      </a:cubicBezTo>
                      <a:cubicBezTo>
                        <a:pt x="12217" y="4834"/>
                        <a:pt x="12050" y="4858"/>
                        <a:pt x="11883" y="4894"/>
                      </a:cubicBezTo>
                      <a:cubicBezTo>
                        <a:pt x="11764" y="4917"/>
                        <a:pt x="11645" y="4953"/>
                        <a:pt x="11526" y="4965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7" y="5060"/>
                        <a:pt x="10752" y="5084"/>
                      </a:cubicBezTo>
                      <a:lnTo>
                        <a:pt x="10574" y="5096"/>
                      </a:lnTo>
                      <a:cubicBezTo>
                        <a:pt x="10455" y="5120"/>
                        <a:pt x="10336" y="5120"/>
                        <a:pt x="10216" y="5132"/>
                      </a:cubicBezTo>
                      <a:cubicBezTo>
                        <a:pt x="10014" y="5144"/>
                        <a:pt x="9812" y="5167"/>
                        <a:pt x="9621" y="5167"/>
                      </a:cubicBezTo>
                      <a:cubicBezTo>
                        <a:pt x="9490" y="5167"/>
                        <a:pt x="9359" y="5179"/>
                        <a:pt x="9240" y="5179"/>
                      </a:cubicBezTo>
                      <a:lnTo>
                        <a:pt x="8752" y="5179"/>
                      </a:lnTo>
                      <a:cubicBezTo>
                        <a:pt x="8609" y="5179"/>
                        <a:pt x="8478" y="5179"/>
                        <a:pt x="8335" y="5167"/>
                      </a:cubicBezTo>
                      <a:cubicBezTo>
                        <a:pt x="8204" y="5156"/>
                        <a:pt x="8038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6"/>
                        <a:pt x="7180" y="5084"/>
                        <a:pt x="7037" y="5060"/>
                      </a:cubicBezTo>
                      <a:cubicBezTo>
                        <a:pt x="6883" y="5048"/>
                        <a:pt x="6764" y="5025"/>
                        <a:pt x="6633" y="5001"/>
                      </a:cubicBezTo>
                      <a:cubicBezTo>
                        <a:pt x="6478" y="4977"/>
                        <a:pt x="6323" y="4953"/>
                        <a:pt x="6168" y="4929"/>
                      </a:cubicBezTo>
                      <a:cubicBezTo>
                        <a:pt x="6037" y="4906"/>
                        <a:pt x="5918" y="4870"/>
                        <a:pt x="5799" y="4846"/>
                      </a:cubicBezTo>
                      <a:cubicBezTo>
                        <a:pt x="5609" y="4810"/>
                        <a:pt x="5418" y="4763"/>
                        <a:pt x="5240" y="4715"/>
                      </a:cubicBezTo>
                      <a:cubicBezTo>
                        <a:pt x="5121" y="4679"/>
                        <a:pt x="5002" y="4656"/>
                        <a:pt x="4882" y="4620"/>
                      </a:cubicBezTo>
                      <a:cubicBezTo>
                        <a:pt x="4823" y="4596"/>
                        <a:pt x="4763" y="4584"/>
                        <a:pt x="4692" y="4560"/>
                      </a:cubicBezTo>
                      <a:cubicBezTo>
                        <a:pt x="4513" y="4501"/>
                        <a:pt x="4335" y="4441"/>
                        <a:pt x="4156" y="4370"/>
                      </a:cubicBezTo>
                      <a:lnTo>
                        <a:pt x="4001" y="4322"/>
                      </a:lnTo>
                      <a:cubicBezTo>
                        <a:pt x="3847" y="4251"/>
                        <a:pt x="3692" y="4191"/>
                        <a:pt x="3537" y="4120"/>
                      </a:cubicBezTo>
                      <a:cubicBezTo>
                        <a:pt x="3454" y="4084"/>
                        <a:pt x="3382" y="4048"/>
                        <a:pt x="3299" y="4013"/>
                      </a:cubicBezTo>
                      <a:cubicBezTo>
                        <a:pt x="3073" y="3905"/>
                        <a:pt x="2858" y="3798"/>
                        <a:pt x="2644" y="3679"/>
                      </a:cubicBezTo>
                      <a:cubicBezTo>
                        <a:pt x="1549" y="3036"/>
                        <a:pt x="799" y="2286"/>
                        <a:pt x="382" y="1477"/>
                      </a:cubicBezTo>
                      <a:cubicBezTo>
                        <a:pt x="144" y="1024"/>
                        <a:pt x="25" y="512"/>
                        <a:pt x="2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5" name="Google Shape;1905;p29">
                  <a:extLst>
                    <a:ext uri="{FF2B5EF4-FFF2-40B4-BE49-F238E27FC236}">
                      <a16:creationId xmlns:a16="http://schemas.microsoft.com/office/drawing/2014/main" id="{4560D9A9-7595-228C-5A1E-987B628A022E}"/>
                    </a:ext>
                  </a:extLst>
                </p:cNvPr>
                <p:cNvSpPr/>
                <p:nvPr/>
              </p:nvSpPr>
              <p:spPr>
                <a:xfrm>
                  <a:off x="3676775" y="3673875"/>
                  <a:ext cx="489375" cy="28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24" extrusionOk="0">
                      <a:moveTo>
                        <a:pt x="16062" y="2013"/>
                      </a:moveTo>
                      <a:cubicBezTo>
                        <a:pt x="19563" y="4025"/>
                        <a:pt x="19575" y="7299"/>
                        <a:pt x="16110" y="9299"/>
                      </a:cubicBezTo>
                      <a:cubicBezTo>
                        <a:pt x="12633" y="11311"/>
                        <a:pt x="7002" y="11323"/>
                        <a:pt x="3501" y="9299"/>
                      </a:cubicBezTo>
                      <a:cubicBezTo>
                        <a:pt x="13" y="7287"/>
                        <a:pt x="1" y="4025"/>
                        <a:pt x="3466" y="2013"/>
                      </a:cubicBezTo>
                      <a:cubicBezTo>
                        <a:pt x="6930" y="1"/>
                        <a:pt x="12586" y="1"/>
                        <a:pt x="16062" y="201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6" name="Google Shape;1906;p29">
                  <a:extLst>
                    <a:ext uri="{FF2B5EF4-FFF2-40B4-BE49-F238E27FC236}">
                      <a16:creationId xmlns:a16="http://schemas.microsoft.com/office/drawing/2014/main" id="{62025D53-6E2C-FEAA-D199-540C8C35F9A0}"/>
                    </a:ext>
                  </a:extLst>
                </p:cNvPr>
                <p:cNvSpPr/>
                <p:nvPr/>
              </p:nvSpPr>
              <p:spPr>
                <a:xfrm>
                  <a:off x="3833650" y="3764650"/>
                  <a:ext cx="175650" cy="101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6" h="4061" extrusionOk="0">
                      <a:moveTo>
                        <a:pt x="5763" y="715"/>
                      </a:moveTo>
                      <a:cubicBezTo>
                        <a:pt x="7025" y="1442"/>
                        <a:pt x="7025" y="2620"/>
                        <a:pt x="5775" y="3335"/>
                      </a:cubicBezTo>
                      <a:cubicBezTo>
                        <a:pt x="4537" y="4061"/>
                        <a:pt x="2501" y="4061"/>
                        <a:pt x="1251" y="3335"/>
                      </a:cubicBezTo>
                      <a:cubicBezTo>
                        <a:pt x="0" y="2620"/>
                        <a:pt x="0" y="1442"/>
                        <a:pt x="1239" y="715"/>
                      </a:cubicBezTo>
                      <a:cubicBezTo>
                        <a:pt x="2489" y="1"/>
                        <a:pt x="4525" y="1"/>
                        <a:pt x="5763" y="715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7" name="Google Shape;1907;p29">
                  <a:extLst>
                    <a:ext uri="{FF2B5EF4-FFF2-40B4-BE49-F238E27FC236}">
                      <a16:creationId xmlns:a16="http://schemas.microsoft.com/office/drawing/2014/main" id="{62DEB094-F9F7-6F51-5D6D-92811C0C3257}"/>
                    </a:ext>
                  </a:extLst>
                </p:cNvPr>
                <p:cNvSpPr/>
                <p:nvPr/>
              </p:nvSpPr>
              <p:spPr>
                <a:xfrm>
                  <a:off x="3734525" y="3630425"/>
                  <a:ext cx="373875" cy="23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8" extrusionOk="0">
                      <a:moveTo>
                        <a:pt x="14955" y="72"/>
                      </a:moveTo>
                      <a:lnTo>
                        <a:pt x="14955" y="91"/>
                      </a:lnTo>
                      <a:lnTo>
                        <a:pt x="14955" y="91"/>
                      </a:lnTo>
                      <a:cubicBezTo>
                        <a:pt x="14955" y="84"/>
                        <a:pt x="14955" y="77"/>
                        <a:pt x="14955" y="72"/>
                      </a:cubicBezTo>
                      <a:close/>
                      <a:moveTo>
                        <a:pt x="13" y="0"/>
                      </a:moveTo>
                      <a:lnTo>
                        <a:pt x="1" y="4882"/>
                      </a:lnTo>
                      <a:cubicBezTo>
                        <a:pt x="1" y="6001"/>
                        <a:pt x="727" y="7120"/>
                        <a:pt x="2203" y="7966"/>
                      </a:cubicBezTo>
                      <a:cubicBezTo>
                        <a:pt x="2382" y="8073"/>
                        <a:pt x="2560" y="8168"/>
                        <a:pt x="2751" y="8251"/>
                      </a:cubicBezTo>
                      <a:cubicBezTo>
                        <a:pt x="2822" y="8287"/>
                        <a:pt x="2882" y="8311"/>
                        <a:pt x="2941" y="8335"/>
                      </a:cubicBezTo>
                      <a:cubicBezTo>
                        <a:pt x="3061" y="8394"/>
                        <a:pt x="3168" y="8442"/>
                        <a:pt x="3287" y="8489"/>
                      </a:cubicBezTo>
                      <a:lnTo>
                        <a:pt x="3346" y="8513"/>
                      </a:lnTo>
                      <a:lnTo>
                        <a:pt x="3477" y="8561"/>
                      </a:lnTo>
                      <a:cubicBezTo>
                        <a:pt x="3620" y="8608"/>
                        <a:pt x="3775" y="8668"/>
                        <a:pt x="3930" y="8704"/>
                      </a:cubicBezTo>
                      <a:lnTo>
                        <a:pt x="4084" y="8751"/>
                      </a:lnTo>
                      <a:lnTo>
                        <a:pt x="4192" y="8787"/>
                      </a:lnTo>
                      <a:cubicBezTo>
                        <a:pt x="4251" y="8811"/>
                        <a:pt x="4323" y="8823"/>
                        <a:pt x="4382" y="8835"/>
                      </a:cubicBezTo>
                      <a:cubicBezTo>
                        <a:pt x="4537" y="8870"/>
                        <a:pt x="4692" y="8918"/>
                        <a:pt x="4846" y="8954"/>
                      </a:cubicBezTo>
                      <a:cubicBezTo>
                        <a:pt x="4894" y="8954"/>
                        <a:pt x="4930" y="8966"/>
                        <a:pt x="4977" y="8978"/>
                      </a:cubicBezTo>
                      <a:lnTo>
                        <a:pt x="5156" y="9013"/>
                      </a:lnTo>
                      <a:cubicBezTo>
                        <a:pt x="5287" y="9037"/>
                        <a:pt x="5418" y="9061"/>
                        <a:pt x="5561" y="9085"/>
                      </a:cubicBezTo>
                      <a:cubicBezTo>
                        <a:pt x="5608" y="9085"/>
                        <a:pt x="5656" y="9097"/>
                        <a:pt x="5716" y="9109"/>
                      </a:cubicBezTo>
                      <a:cubicBezTo>
                        <a:pt x="5775" y="9120"/>
                        <a:pt x="5835" y="9120"/>
                        <a:pt x="5894" y="9132"/>
                      </a:cubicBezTo>
                      <a:cubicBezTo>
                        <a:pt x="6013" y="9144"/>
                        <a:pt x="6144" y="9156"/>
                        <a:pt x="6263" y="9168"/>
                      </a:cubicBezTo>
                      <a:cubicBezTo>
                        <a:pt x="6323" y="9168"/>
                        <a:pt x="6382" y="9192"/>
                        <a:pt x="6442" y="9192"/>
                      </a:cubicBezTo>
                      <a:lnTo>
                        <a:pt x="6609" y="9204"/>
                      </a:lnTo>
                      <a:cubicBezTo>
                        <a:pt x="6740" y="9204"/>
                        <a:pt x="6859" y="9216"/>
                        <a:pt x="6990" y="9216"/>
                      </a:cubicBezTo>
                      <a:lnTo>
                        <a:pt x="7180" y="9228"/>
                      </a:lnTo>
                      <a:lnTo>
                        <a:pt x="8061" y="9228"/>
                      </a:lnTo>
                      <a:cubicBezTo>
                        <a:pt x="8228" y="9228"/>
                        <a:pt x="8395" y="9204"/>
                        <a:pt x="8561" y="9192"/>
                      </a:cubicBezTo>
                      <a:cubicBezTo>
                        <a:pt x="8633" y="9192"/>
                        <a:pt x="8704" y="9192"/>
                        <a:pt x="8776" y="9180"/>
                      </a:cubicBezTo>
                      <a:lnTo>
                        <a:pt x="8871" y="9168"/>
                      </a:lnTo>
                      <a:lnTo>
                        <a:pt x="9014" y="9156"/>
                      </a:lnTo>
                      <a:cubicBezTo>
                        <a:pt x="9192" y="9132"/>
                        <a:pt x="9359" y="9109"/>
                        <a:pt x="9538" y="9073"/>
                      </a:cubicBezTo>
                      <a:lnTo>
                        <a:pt x="9657" y="9061"/>
                      </a:lnTo>
                      <a:lnTo>
                        <a:pt x="9728" y="9049"/>
                      </a:lnTo>
                      <a:cubicBezTo>
                        <a:pt x="9799" y="9037"/>
                        <a:pt x="9883" y="9013"/>
                        <a:pt x="9966" y="9001"/>
                      </a:cubicBezTo>
                      <a:cubicBezTo>
                        <a:pt x="10097" y="8966"/>
                        <a:pt x="10240" y="8942"/>
                        <a:pt x="10383" y="8906"/>
                      </a:cubicBezTo>
                      <a:cubicBezTo>
                        <a:pt x="10478" y="8882"/>
                        <a:pt x="10573" y="8858"/>
                        <a:pt x="10681" y="8823"/>
                      </a:cubicBezTo>
                      <a:cubicBezTo>
                        <a:pt x="10800" y="8799"/>
                        <a:pt x="10931" y="8763"/>
                        <a:pt x="11062" y="8716"/>
                      </a:cubicBezTo>
                      <a:lnTo>
                        <a:pt x="11145" y="8692"/>
                      </a:lnTo>
                      <a:cubicBezTo>
                        <a:pt x="11300" y="8644"/>
                        <a:pt x="11454" y="8597"/>
                        <a:pt x="11597" y="8537"/>
                      </a:cubicBezTo>
                      <a:cubicBezTo>
                        <a:pt x="11621" y="8525"/>
                        <a:pt x="11645" y="8513"/>
                        <a:pt x="11669" y="8513"/>
                      </a:cubicBezTo>
                      <a:cubicBezTo>
                        <a:pt x="11824" y="8442"/>
                        <a:pt x="11990" y="8370"/>
                        <a:pt x="12145" y="8299"/>
                      </a:cubicBezTo>
                      <a:lnTo>
                        <a:pt x="12276" y="8239"/>
                      </a:lnTo>
                      <a:cubicBezTo>
                        <a:pt x="12455" y="8156"/>
                        <a:pt x="12621" y="8073"/>
                        <a:pt x="12788" y="7977"/>
                      </a:cubicBezTo>
                      <a:lnTo>
                        <a:pt x="12871" y="7918"/>
                      </a:lnTo>
                      <a:cubicBezTo>
                        <a:pt x="13014" y="7835"/>
                        <a:pt x="13133" y="7751"/>
                        <a:pt x="13252" y="7668"/>
                      </a:cubicBezTo>
                      <a:lnTo>
                        <a:pt x="13312" y="7632"/>
                      </a:lnTo>
                      <a:cubicBezTo>
                        <a:pt x="13455" y="7525"/>
                        <a:pt x="13586" y="7430"/>
                        <a:pt x="13705" y="7334"/>
                      </a:cubicBezTo>
                      <a:lnTo>
                        <a:pt x="13752" y="7287"/>
                      </a:lnTo>
                      <a:cubicBezTo>
                        <a:pt x="13776" y="7263"/>
                        <a:pt x="13800" y="7239"/>
                        <a:pt x="13824" y="7227"/>
                      </a:cubicBezTo>
                      <a:cubicBezTo>
                        <a:pt x="13919" y="7132"/>
                        <a:pt x="14002" y="7049"/>
                        <a:pt x="14086" y="6953"/>
                      </a:cubicBezTo>
                      <a:lnTo>
                        <a:pt x="14145" y="6894"/>
                      </a:lnTo>
                      <a:cubicBezTo>
                        <a:pt x="14193" y="6834"/>
                        <a:pt x="14241" y="6787"/>
                        <a:pt x="14288" y="6727"/>
                      </a:cubicBezTo>
                      <a:cubicBezTo>
                        <a:pt x="14395" y="6584"/>
                        <a:pt x="14502" y="6442"/>
                        <a:pt x="14586" y="6275"/>
                      </a:cubicBezTo>
                      <a:cubicBezTo>
                        <a:pt x="14669" y="6144"/>
                        <a:pt x="14729" y="6001"/>
                        <a:pt x="14788" y="5858"/>
                      </a:cubicBezTo>
                      <a:cubicBezTo>
                        <a:pt x="14836" y="5715"/>
                        <a:pt x="14872" y="5572"/>
                        <a:pt x="14907" y="5429"/>
                      </a:cubicBezTo>
                      <a:cubicBezTo>
                        <a:pt x="14907" y="5418"/>
                        <a:pt x="14907" y="5406"/>
                        <a:pt x="14907" y="5394"/>
                      </a:cubicBezTo>
                      <a:cubicBezTo>
                        <a:pt x="14919" y="5322"/>
                        <a:pt x="14931" y="5263"/>
                        <a:pt x="14931" y="5191"/>
                      </a:cubicBezTo>
                      <a:lnTo>
                        <a:pt x="14931" y="5108"/>
                      </a:lnTo>
                      <a:cubicBezTo>
                        <a:pt x="14931" y="5084"/>
                        <a:pt x="14931" y="5048"/>
                        <a:pt x="14943" y="5013"/>
                      </a:cubicBezTo>
                      <a:cubicBezTo>
                        <a:pt x="14943" y="4977"/>
                        <a:pt x="14943" y="4965"/>
                        <a:pt x="14943" y="4941"/>
                      </a:cubicBezTo>
                      <a:lnTo>
                        <a:pt x="14955" y="91"/>
                      </a:lnTo>
                      <a:lnTo>
                        <a:pt x="14955" y="91"/>
                      </a:lnTo>
                      <a:cubicBezTo>
                        <a:pt x="14955" y="130"/>
                        <a:pt x="14953" y="190"/>
                        <a:pt x="14943" y="250"/>
                      </a:cubicBezTo>
                      <a:lnTo>
                        <a:pt x="14943" y="310"/>
                      </a:lnTo>
                      <a:cubicBezTo>
                        <a:pt x="14931" y="476"/>
                        <a:pt x="14895" y="643"/>
                        <a:pt x="14848" y="798"/>
                      </a:cubicBezTo>
                      <a:cubicBezTo>
                        <a:pt x="14848" y="798"/>
                        <a:pt x="14848" y="810"/>
                        <a:pt x="14848" y="822"/>
                      </a:cubicBezTo>
                      <a:cubicBezTo>
                        <a:pt x="14824" y="893"/>
                        <a:pt x="14800" y="965"/>
                        <a:pt x="14764" y="1036"/>
                      </a:cubicBezTo>
                      <a:lnTo>
                        <a:pt x="14752" y="1060"/>
                      </a:lnTo>
                      <a:cubicBezTo>
                        <a:pt x="14610" y="1405"/>
                        <a:pt x="14395" y="1727"/>
                        <a:pt x="14145" y="2012"/>
                      </a:cubicBezTo>
                      <a:cubicBezTo>
                        <a:pt x="14133" y="2024"/>
                        <a:pt x="14121" y="2048"/>
                        <a:pt x="14098" y="2060"/>
                      </a:cubicBezTo>
                      <a:cubicBezTo>
                        <a:pt x="13990" y="2179"/>
                        <a:pt x="13883" y="2286"/>
                        <a:pt x="13764" y="2393"/>
                      </a:cubicBezTo>
                      <a:lnTo>
                        <a:pt x="13717" y="2441"/>
                      </a:lnTo>
                      <a:cubicBezTo>
                        <a:pt x="13598" y="2548"/>
                        <a:pt x="13467" y="2643"/>
                        <a:pt x="13324" y="2739"/>
                      </a:cubicBezTo>
                      <a:lnTo>
                        <a:pt x="13264" y="2786"/>
                      </a:lnTo>
                      <a:cubicBezTo>
                        <a:pt x="13121" y="2893"/>
                        <a:pt x="12967" y="2989"/>
                        <a:pt x="12800" y="3084"/>
                      </a:cubicBezTo>
                      <a:cubicBezTo>
                        <a:pt x="12621" y="3179"/>
                        <a:pt x="12466" y="3263"/>
                        <a:pt x="12288" y="3346"/>
                      </a:cubicBezTo>
                      <a:lnTo>
                        <a:pt x="12157" y="3417"/>
                      </a:lnTo>
                      <a:cubicBezTo>
                        <a:pt x="11990" y="3489"/>
                        <a:pt x="11835" y="3560"/>
                        <a:pt x="11669" y="3620"/>
                      </a:cubicBezTo>
                      <a:lnTo>
                        <a:pt x="11609" y="3644"/>
                      </a:lnTo>
                      <a:cubicBezTo>
                        <a:pt x="11431" y="3715"/>
                        <a:pt x="11252" y="3775"/>
                        <a:pt x="11073" y="3822"/>
                      </a:cubicBezTo>
                      <a:cubicBezTo>
                        <a:pt x="10942" y="3870"/>
                        <a:pt x="10812" y="3905"/>
                        <a:pt x="10681" y="3941"/>
                      </a:cubicBezTo>
                      <a:cubicBezTo>
                        <a:pt x="10585" y="3965"/>
                        <a:pt x="10490" y="3989"/>
                        <a:pt x="10383" y="4013"/>
                      </a:cubicBezTo>
                      <a:cubicBezTo>
                        <a:pt x="10252" y="4048"/>
                        <a:pt x="10109" y="4072"/>
                        <a:pt x="9978" y="4108"/>
                      </a:cubicBezTo>
                      <a:cubicBezTo>
                        <a:pt x="9871" y="4132"/>
                        <a:pt x="9776" y="4144"/>
                        <a:pt x="9680" y="4167"/>
                      </a:cubicBezTo>
                      <a:lnTo>
                        <a:pt x="9549" y="4191"/>
                      </a:lnTo>
                      <a:cubicBezTo>
                        <a:pt x="9383" y="4215"/>
                        <a:pt x="9204" y="4239"/>
                        <a:pt x="9037" y="4263"/>
                      </a:cubicBezTo>
                      <a:lnTo>
                        <a:pt x="8883" y="4275"/>
                      </a:lnTo>
                      <a:cubicBezTo>
                        <a:pt x="8787" y="4286"/>
                        <a:pt x="8680" y="4298"/>
                        <a:pt x="8585" y="4298"/>
                      </a:cubicBezTo>
                      <a:cubicBezTo>
                        <a:pt x="8418" y="4322"/>
                        <a:pt x="8252" y="4334"/>
                        <a:pt x="8085" y="4334"/>
                      </a:cubicBezTo>
                      <a:cubicBezTo>
                        <a:pt x="7978" y="4334"/>
                        <a:pt x="7859" y="4334"/>
                        <a:pt x="7752" y="4346"/>
                      </a:cubicBezTo>
                      <a:lnTo>
                        <a:pt x="7347" y="4346"/>
                      </a:lnTo>
                      <a:cubicBezTo>
                        <a:pt x="7228" y="4346"/>
                        <a:pt x="7121" y="4346"/>
                        <a:pt x="7002" y="4334"/>
                      </a:cubicBezTo>
                      <a:cubicBezTo>
                        <a:pt x="6894" y="4322"/>
                        <a:pt x="6751" y="4322"/>
                        <a:pt x="6621" y="4322"/>
                      </a:cubicBezTo>
                      <a:cubicBezTo>
                        <a:pt x="6501" y="4310"/>
                        <a:pt x="6394" y="4298"/>
                        <a:pt x="6275" y="4286"/>
                      </a:cubicBezTo>
                      <a:cubicBezTo>
                        <a:pt x="6168" y="4275"/>
                        <a:pt x="6025" y="4263"/>
                        <a:pt x="5906" y="4251"/>
                      </a:cubicBezTo>
                      <a:cubicBezTo>
                        <a:pt x="5787" y="4227"/>
                        <a:pt x="5680" y="4215"/>
                        <a:pt x="5573" y="4203"/>
                      </a:cubicBezTo>
                      <a:cubicBezTo>
                        <a:pt x="5454" y="4179"/>
                        <a:pt x="5311" y="4156"/>
                        <a:pt x="5180" y="4132"/>
                      </a:cubicBezTo>
                      <a:cubicBezTo>
                        <a:pt x="5073" y="4108"/>
                        <a:pt x="4966" y="4084"/>
                        <a:pt x="4858" y="4072"/>
                      </a:cubicBezTo>
                      <a:cubicBezTo>
                        <a:pt x="4716" y="4036"/>
                        <a:pt x="4549" y="3989"/>
                        <a:pt x="4394" y="3953"/>
                      </a:cubicBezTo>
                      <a:cubicBezTo>
                        <a:pt x="4299" y="3929"/>
                        <a:pt x="4204" y="3905"/>
                        <a:pt x="4096" y="3870"/>
                      </a:cubicBezTo>
                      <a:lnTo>
                        <a:pt x="3942" y="3822"/>
                      </a:lnTo>
                      <a:cubicBezTo>
                        <a:pt x="3799" y="3775"/>
                        <a:pt x="3644" y="3727"/>
                        <a:pt x="3489" y="3679"/>
                      </a:cubicBezTo>
                      <a:lnTo>
                        <a:pt x="3358" y="3632"/>
                      </a:lnTo>
                      <a:cubicBezTo>
                        <a:pt x="3227" y="3572"/>
                        <a:pt x="3096" y="3513"/>
                        <a:pt x="2965" y="3465"/>
                      </a:cubicBezTo>
                      <a:cubicBezTo>
                        <a:pt x="2894" y="3429"/>
                        <a:pt x="2834" y="3405"/>
                        <a:pt x="2763" y="3382"/>
                      </a:cubicBezTo>
                      <a:cubicBezTo>
                        <a:pt x="2584" y="3286"/>
                        <a:pt x="2394" y="3191"/>
                        <a:pt x="2215" y="3096"/>
                      </a:cubicBezTo>
                      <a:cubicBezTo>
                        <a:pt x="1298" y="2560"/>
                        <a:pt x="667" y="1917"/>
                        <a:pt x="322" y="1250"/>
                      </a:cubicBezTo>
                      <a:cubicBezTo>
                        <a:pt x="120" y="869"/>
                        <a:pt x="13" y="441"/>
                        <a:pt x="13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8" name="Google Shape;1908;p29">
                  <a:extLst>
                    <a:ext uri="{FF2B5EF4-FFF2-40B4-BE49-F238E27FC236}">
                      <a16:creationId xmlns:a16="http://schemas.microsoft.com/office/drawing/2014/main" id="{280C222E-D7E0-5A58-ACC0-0CF4EFE8ACC3}"/>
                    </a:ext>
                  </a:extLst>
                </p:cNvPr>
                <p:cNvSpPr/>
                <p:nvPr/>
              </p:nvSpPr>
              <p:spPr>
                <a:xfrm>
                  <a:off x="3716075" y="3511950"/>
                  <a:ext cx="410800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2" h="9514" extrusionOk="0">
                      <a:moveTo>
                        <a:pt x="13478" y="1703"/>
                      </a:moveTo>
                      <a:cubicBezTo>
                        <a:pt x="16419" y="3394"/>
                        <a:pt x="16431" y="6132"/>
                        <a:pt x="13526" y="7823"/>
                      </a:cubicBezTo>
                      <a:cubicBezTo>
                        <a:pt x="10609" y="9514"/>
                        <a:pt x="5870" y="9514"/>
                        <a:pt x="2941" y="7823"/>
                      </a:cubicBezTo>
                      <a:cubicBezTo>
                        <a:pt x="0" y="6132"/>
                        <a:pt x="0" y="3394"/>
                        <a:pt x="2906" y="1703"/>
                      </a:cubicBezTo>
                      <a:cubicBezTo>
                        <a:pt x="5823" y="1"/>
                        <a:pt x="10549" y="1"/>
                        <a:pt x="13478" y="1703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9" name="Google Shape;1909;p29">
                  <a:extLst>
                    <a:ext uri="{FF2B5EF4-FFF2-40B4-BE49-F238E27FC236}">
                      <a16:creationId xmlns:a16="http://schemas.microsoft.com/office/drawing/2014/main" id="{AAE203F7-8D7E-C75D-9A02-C7187D3FC287}"/>
                    </a:ext>
                  </a:extLst>
                </p:cNvPr>
                <p:cNvSpPr/>
                <p:nvPr/>
              </p:nvSpPr>
              <p:spPr>
                <a:xfrm>
                  <a:off x="3814600" y="3569400"/>
                  <a:ext cx="213450" cy="12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8" h="4930" extrusionOk="0">
                      <a:moveTo>
                        <a:pt x="7001" y="870"/>
                      </a:moveTo>
                      <a:cubicBezTo>
                        <a:pt x="8525" y="1751"/>
                        <a:pt x="8537" y="3179"/>
                        <a:pt x="7025" y="4049"/>
                      </a:cubicBezTo>
                      <a:cubicBezTo>
                        <a:pt x="5513" y="4930"/>
                        <a:pt x="3060" y="4930"/>
                        <a:pt x="1536" y="4049"/>
                      </a:cubicBezTo>
                      <a:cubicBezTo>
                        <a:pt x="12" y="3179"/>
                        <a:pt x="0" y="1751"/>
                        <a:pt x="1513" y="870"/>
                      </a:cubicBezTo>
                      <a:cubicBezTo>
                        <a:pt x="3025" y="0"/>
                        <a:pt x="5489" y="0"/>
                        <a:pt x="7001" y="870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0" name="Google Shape;1910;p29">
                  <a:extLst>
                    <a:ext uri="{FF2B5EF4-FFF2-40B4-BE49-F238E27FC236}">
                      <a16:creationId xmlns:a16="http://schemas.microsoft.com/office/drawing/2014/main" id="{5881EFB6-1D56-799C-3209-1FA7CE75B5ED}"/>
                    </a:ext>
                  </a:extLst>
                </p:cNvPr>
                <p:cNvSpPr/>
                <p:nvPr/>
              </p:nvSpPr>
              <p:spPr>
                <a:xfrm>
                  <a:off x="3839300" y="3587625"/>
                  <a:ext cx="164025" cy="8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63" extrusionOk="0">
                      <a:moveTo>
                        <a:pt x="3275" y="1"/>
                      </a:moveTo>
                      <a:cubicBezTo>
                        <a:pt x="2513" y="1"/>
                        <a:pt x="1751" y="170"/>
                        <a:pt x="1167" y="510"/>
                      </a:cubicBezTo>
                      <a:cubicBezTo>
                        <a:pt x="1" y="1188"/>
                        <a:pt x="13" y="2284"/>
                        <a:pt x="1179" y="2962"/>
                      </a:cubicBezTo>
                      <a:cubicBezTo>
                        <a:pt x="1763" y="3296"/>
                        <a:pt x="2528" y="3462"/>
                        <a:pt x="3291" y="3462"/>
                      </a:cubicBezTo>
                      <a:cubicBezTo>
                        <a:pt x="4055" y="3462"/>
                        <a:pt x="4817" y="3296"/>
                        <a:pt x="5394" y="2962"/>
                      </a:cubicBezTo>
                      <a:cubicBezTo>
                        <a:pt x="6561" y="2284"/>
                        <a:pt x="6561" y="1188"/>
                        <a:pt x="5382" y="510"/>
                      </a:cubicBezTo>
                      <a:cubicBezTo>
                        <a:pt x="4799" y="170"/>
                        <a:pt x="4037" y="1"/>
                        <a:pt x="3275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1" name="Google Shape;1911;p29">
                  <a:extLst>
                    <a:ext uri="{FF2B5EF4-FFF2-40B4-BE49-F238E27FC236}">
                      <a16:creationId xmlns:a16="http://schemas.microsoft.com/office/drawing/2014/main" id="{9D482665-BE65-55F9-B234-008440B590BB}"/>
                    </a:ext>
                  </a:extLst>
                </p:cNvPr>
                <p:cNvSpPr/>
                <p:nvPr/>
              </p:nvSpPr>
              <p:spPr>
                <a:xfrm>
                  <a:off x="3698800" y="3609875"/>
                  <a:ext cx="445325" cy="2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91" extrusionOk="0">
                      <a:moveTo>
                        <a:pt x="17813" y="60"/>
                      </a:moveTo>
                      <a:lnTo>
                        <a:pt x="17813" y="102"/>
                      </a:lnTo>
                      <a:lnTo>
                        <a:pt x="17813" y="102"/>
                      </a:lnTo>
                      <a:cubicBezTo>
                        <a:pt x="17813" y="88"/>
                        <a:pt x="17813" y="74"/>
                        <a:pt x="17813" y="60"/>
                      </a:cubicBezTo>
                      <a:close/>
                      <a:moveTo>
                        <a:pt x="25" y="1"/>
                      </a:moveTo>
                      <a:lnTo>
                        <a:pt x="1" y="5811"/>
                      </a:lnTo>
                      <a:cubicBezTo>
                        <a:pt x="1" y="7133"/>
                        <a:pt x="870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58" y="9859"/>
                        <a:pt x="3430" y="9895"/>
                        <a:pt x="3513" y="9919"/>
                      </a:cubicBezTo>
                      <a:cubicBezTo>
                        <a:pt x="3644" y="9978"/>
                        <a:pt x="3775" y="10050"/>
                        <a:pt x="3918" y="10097"/>
                      </a:cubicBezTo>
                      <a:lnTo>
                        <a:pt x="3989" y="10121"/>
                      </a:lnTo>
                      <a:lnTo>
                        <a:pt x="4144" y="10181"/>
                      </a:lnTo>
                      <a:cubicBezTo>
                        <a:pt x="4323" y="10252"/>
                        <a:pt x="4501" y="10312"/>
                        <a:pt x="4680" y="10371"/>
                      </a:cubicBezTo>
                      <a:lnTo>
                        <a:pt x="4871" y="10419"/>
                      </a:lnTo>
                      <a:lnTo>
                        <a:pt x="4990" y="10466"/>
                      </a:lnTo>
                      <a:cubicBezTo>
                        <a:pt x="5073" y="10478"/>
                        <a:pt x="5144" y="10502"/>
                        <a:pt x="5228" y="10514"/>
                      </a:cubicBezTo>
                      <a:cubicBezTo>
                        <a:pt x="5406" y="10573"/>
                        <a:pt x="5585" y="10609"/>
                        <a:pt x="5775" y="10657"/>
                      </a:cubicBezTo>
                      <a:cubicBezTo>
                        <a:pt x="5823" y="10669"/>
                        <a:pt x="5871" y="10681"/>
                        <a:pt x="5930" y="10693"/>
                      </a:cubicBezTo>
                      <a:cubicBezTo>
                        <a:pt x="6002" y="10704"/>
                        <a:pt x="6073" y="10716"/>
                        <a:pt x="6145" y="10728"/>
                      </a:cubicBezTo>
                      <a:cubicBezTo>
                        <a:pt x="6299" y="10764"/>
                        <a:pt x="6454" y="10788"/>
                        <a:pt x="6621" y="10812"/>
                      </a:cubicBezTo>
                      <a:cubicBezTo>
                        <a:pt x="6680" y="10823"/>
                        <a:pt x="6740" y="10835"/>
                        <a:pt x="6811" y="10847"/>
                      </a:cubicBezTo>
                      <a:cubicBezTo>
                        <a:pt x="6871" y="10847"/>
                        <a:pt x="6942" y="10859"/>
                        <a:pt x="7014" y="10871"/>
                      </a:cubicBezTo>
                      <a:cubicBezTo>
                        <a:pt x="7168" y="10883"/>
                        <a:pt x="7311" y="10907"/>
                        <a:pt x="7466" y="10919"/>
                      </a:cubicBezTo>
                      <a:cubicBezTo>
                        <a:pt x="7538" y="10919"/>
                        <a:pt x="7609" y="10931"/>
                        <a:pt x="7680" y="10943"/>
                      </a:cubicBezTo>
                      <a:cubicBezTo>
                        <a:pt x="7752" y="10943"/>
                        <a:pt x="7811" y="10943"/>
                        <a:pt x="7871" y="10954"/>
                      </a:cubicBezTo>
                      <a:cubicBezTo>
                        <a:pt x="8026" y="10966"/>
                        <a:pt x="8169" y="10966"/>
                        <a:pt x="8323" y="10978"/>
                      </a:cubicBezTo>
                      <a:cubicBezTo>
                        <a:pt x="8395" y="10978"/>
                        <a:pt x="8466" y="10990"/>
                        <a:pt x="8550" y="10990"/>
                      </a:cubicBezTo>
                      <a:lnTo>
                        <a:pt x="9454" y="10990"/>
                      </a:lnTo>
                      <a:cubicBezTo>
                        <a:pt x="9502" y="10990"/>
                        <a:pt x="9550" y="10978"/>
                        <a:pt x="9609" y="10978"/>
                      </a:cubicBezTo>
                      <a:cubicBezTo>
                        <a:pt x="9812" y="10966"/>
                        <a:pt x="10014" y="10954"/>
                        <a:pt x="10205" y="10943"/>
                      </a:cubicBezTo>
                      <a:cubicBezTo>
                        <a:pt x="10288" y="10943"/>
                        <a:pt x="10371" y="10943"/>
                        <a:pt x="10443" y="10919"/>
                      </a:cubicBezTo>
                      <a:lnTo>
                        <a:pt x="10562" y="10907"/>
                      </a:lnTo>
                      <a:lnTo>
                        <a:pt x="10740" y="10883"/>
                      </a:lnTo>
                      <a:cubicBezTo>
                        <a:pt x="10955" y="10859"/>
                        <a:pt x="11157" y="10835"/>
                        <a:pt x="11359" y="10800"/>
                      </a:cubicBezTo>
                      <a:lnTo>
                        <a:pt x="11514" y="10776"/>
                      </a:lnTo>
                      <a:lnTo>
                        <a:pt x="11586" y="10764"/>
                      </a:lnTo>
                      <a:cubicBezTo>
                        <a:pt x="11681" y="10740"/>
                        <a:pt x="11776" y="10716"/>
                        <a:pt x="11871" y="10704"/>
                      </a:cubicBezTo>
                      <a:cubicBezTo>
                        <a:pt x="12038" y="10669"/>
                        <a:pt x="12205" y="10633"/>
                        <a:pt x="12360" y="10597"/>
                      </a:cubicBezTo>
                      <a:cubicBezTo>
                        <a:pt x="12479" y="10573"/>
                        <a:pt x="12598" y="10538"/>
                        <a:pt x="12717" y="10502"/>
                      </a:cubicBezTo>
                      <a:cubicBezTo>
                        <a:pt x="12860" y="10466"/>
                        <a:pt x="13014" y="10419"/>
                        <a:pt x="13169" y="10371"/>
                      </a:cubicBezTo>
                      <a:lnTo>
                        <a:pt x="13264" y="10347"/>
                      </a:lnTo>
                      <a:cubicBezTo>
                        <a:pt x="13455" y="10288"/>
                        <a:pt x="13634" y="10216"/>
                        <a:pt x="13812" y="10157"/>
                      </a:cubicBezTo>
                      <a:lnTo>
                        <a:pt x="13884" y="10121"/>
                      </a:lnTo>
                      <a:cubicBezTo>
                        <a:pt x="14086" y="10050"/>
                        <a:pt x="14276" y="9966"/>
                        <a:pt x="14455" y="9883"/>
                      </a:cubicBezTo>
                      <a:lnTo>
                        <a:pt x="14622" y="9800"/>
                      </a:lnTo>
                      <a:cubicBezTo>
                        <a:pt x="14824" y="9704"/>
                        <a:pt x="15027" y="9597"/>
                        <a:pt x="15217" y="9490"/>
                      </a:cubicBezTo>
                      <a:lnTo>
                        <a:pt x="15324" y="9419"/>
                      </a:lnTo>
                      <a:cubicBezTo>
                        <a:pt x="15491" y="9323"/>
                        <a:pt x="15634" y="9228"/>
                        <a:pt x="15777" y="9121"/>
                      </a:cubicBezTo>
                      <a:lnTo>
                        <a:pt x="15848" y="9073"/>
                      </a:lnTo>
                      <a:cubicBezTo>
                        <a:pt x="16015" y="8954"/>
                        <a:pt x="16170" y="8835"/>
                        <a:pt x="16312" y="8704"/>
                      </a:cubicBezTo>
                      <a:lnTo>
                        <a:pt x="16372" y="8657"/>
                      </a:lnTo>
                      <a:cubicBezTo>
                        <a:pt x="16396" y="8633"/>
                        <a:pt x="16432" y="8609"/>
                        <a:pt x="16455" y="8585"/>
                      </a:cubicBezTo>
                      <a:cubicBezTo>
                        <a:pt x="16562" y="8478"/>
                        <a:pt x="16670" y="8371"/>
                        <a:pt x="16777" y="8264"/>
                      </a:cubicBezTo>
                      <a:cubicBezTo>
                        <a:pt x="16789" y="8240"/>
                        <a:pt x="16813" y="8216"/>
                        <a:pt x="16836" y="8192"/>
                      </a:cubicBezTo>
                      <a:cubicBezTo>
                        <a:pt x="16896" y="8121"/>
                        <a:pt x="16955" y="8061"/>
                        <a:pt x="17003" y="7990"/>
                      </a:cubicBezTo>
                      <a:cubicBezTo>
                        <a:pt x="17134" y="7823"/>
                        <a:pt x="17253" y="7645"/>
                        <a:pt x="17360" y="7454"/>
                      </a:cubicBezTo>
                      <a:cubicBezTo>
                        <a:pt x="17455" y="7299"/>
                        <a:pt x="17539" y="7133"/>
                        <a:pt x="17598" y="6954"/>
                      </a:cubicBezTo>
                      <a:cubicBezTo>
                        <a:pt x="17670" y="6787"/>
                        <a:pt x="17717" y="6621"/>
                        <a:pt x="17753" y="6454"/>
                      </a:cubicBezTo>
                      <a:cubicBezTo>
                        <a:pt x="17753" y="6430"/>
                        <a:pt x="17753" y="6418"/>
                        <a:pt x="17753" y="6406"/>
                      </a:cubicBezTo>
                      <a:cubicBezTo>
                        <a:pt x="17753" y="6406"/>
                        <a:pt x="17753" y="6394"/>
                        <a:pt x="17753" y="6394"/>
                      </a:cubicBezTo>
                      <a:cubicBezTo>
                        <a:pt x="17777" y="6311"/>
                        <a:pt x="17789" y="6240"/>
                        <a:pt x="17789" y="6156"/>
                      </a:cubicBezTo>
                      <a:lnTo>
                        <a:pt x="17789" y="6061"/>
                      </a:lnTo>
                      <a:cubicBezTo>
                        <a:pt x="17789" y="6025"/>
                        <a:pt x="17789" y="5978"/>
                        <a:pt x="17801" y="5942"/>
                      </a:cubicBezTo>
                      <a:cubicBezTo>
                        <a:pt x="17813" y="5906"/>
                        <a:pt x="17801" y="5882"/>
                        <a:pt x="17801" y="5859"/>
                      </a:cubicBezTo>
                      <a:lnTo>
                        <a:pt x="17813" y="102"/>
                      </a:lnTo>
                      <a:lnTo>
                        <a:pt x="17813" y="102"/>
                      </a:lnTo>
                      <a:cubicBezTo>
                        <a:pt x="17812" y="160"/>
                        <a:pt x="17810" y="219"/>
                        <a:pt x="17801" y="286"/>
                      </a:cubicBezTo>
                      <a:lnTo>
                        <a:pt x="17801" y="358"/>
                      </a:lnTo>
                      <a:cubicBezTo>
                        <a:pt x="17777" y="560"/>
                        <a:pt x="17741" y="751"/>
                        <a:pt x="17682" y="941"/>
                      </a:cubicBezTo>
                      <a:lnTo>
                        <a:pt x="17670" y="965"/>
                      </a:lnTo>
                      <a:cubicBezTo>
                        <a:pt x="17646" y="1048"/>
                        <a:pt x="17610" y="1144"/>
                        <a:pt x="17575" y="1227"/>
                      </a:cubicBezTo>
                      <a:lnTo>
                        <a:pt x="17563" y="1251"/>
                      </a:lnTo>
                      <a:cubicBezTo>
                        <a:pt x="17384" y="1668"/>
                        <a:pt x="17146" y="2049"/>
                        <a:pt x="16848" y="2382"/>
                      </a:cubicBezTo>
                      <a:lnTo>
                        <a:pt x="16789" y="2453"/>
                      </a:lnTo>
                      <a:cubicBezTo>
                        <a:pt x="16658" y="2584"/>
                        <a:pt x="16527" y="2715"/>
                        <a:pt x="16384" y="2846"/>
                      </a:cubicBezTo>
                      <a:lnTo>
                        <a:pt x="16324" y="2894"/>
                      </a:lnTo>
                      <a:cubicBezTo>
                        <a:pt x="16181" y="3025"/>
                        <a:pt x="16027" y="3144"/>
                        <a:pt x="15860" y="3263"/>
                      </a:cubicBezTo>
                      <a:lnTo>
                        <a:pt x="15789" y="3311"/>
                      </a:lnTo>
                      <a:cubicBezTo>
                        <a:pt x="15622" y="3430"/>
                        <a:pt x="15431" y="3561"/>
                        <a:pt x="15229" y="3668"/>
                      </a:cubicBezTo>
                      <a:cubicBezTo>
                        <a:pt x="15027" y="3787"/>
                        <a:pt x="14836" y="3882"/>
                        <a:pt x="14634" y="3989"/>
                      </a:cubicBezTo>
                      <a:lnTo>
                        <a:pt x="14467" y="4061"/>
                      </a:lnTo>
                      <a:cubicBezTo>
                        <a:pt x="14288" y="4144"/>
                        <a:pt x="14098" y="4227"/>
                        <a:pt x="13895" y="4311"/>
                      </a:cubicBezTo>
                      <a:lnTo>
                        <a:pt x="13824" y="4335"/>
                      </a:lnTo>
                      <a:cubicBezTo>
                        <a:pt x="13622" y="4418"/>
                        <a:pt x="13407" y="4489"/>
                        <a:pt x="13181" y="4561"/>
                      </a:cubicBezTo>
                      <a:cubicBezTo>
                        <a:pt x="13038" y="4608"/>
                        <a:pt x="12883" y="4644"/>
                        <a:pt x="12729" y="4692"/>
                      </a:cubicBezTo>
                      <a:cubicBezTo>
                        <a:pt x="12610" y="4716"/>
                        <a:pt x="12491" y="4751"/>
                        <a:pt x="12371" y="4787"/>
                      </a:cubicBezTo>
                      <a:cubicBezTo>
                        <a:pt x="12217" y="4823"/>
                        <a:pt x="12050" y="4858"/>
                        <a:pt x="11883" y="4894"/>
                      </a:cubicBezTo>
                      <a:cubicBezTo>
                        <a:pt x="11764" y="4918"/>
                        <a:pt x="11645" y="4942"/>
                        <a:pt x="11526" y="4966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7" y="5049"/>
                        <a:pt x="10752" y="5073"/>
                      </a:cubicBezTo>
                      <a:lnTo>
                        <a:pt x="10574" y="5097"/>
                      </a:lnTo>
                      <a:cubicBezTo>
                        <a:pt x="10455" y="5108"/>
                        <a:pt x="10336" y="5120"/>
                        <a:pt x="10216" y="5120"/>
                      </a:cubicBezTo>
                      <a:cubicBezTo>
                        <a:pt x="10014" y="5144"/>
                        <a:pt x="9812" y="5156"/>
                        <a:pt x="9621" y="5168"/>
                      </a:cubicBezTo>
                      <a:cubicBezTo>
                        <a:pt x="9490" y="5168"/>
                        <a:pt x="9359" y="5168"/>
                        <a:pt x="9240" y="5180"/>
                      </a:cubicBezTo>
                      <a:lnTo>
                        <a:pt x="8752" y="5180"/>
                      </a:lnTo>
                      <a:cubicBezTo>
                        <a:pt x="8609" y="5180"/>
                        <a:pt x="8478" y="5180"/>
                        <a:pt x="8335" y="5168"/>
                      </a:cubicBezTo>
                      <a:cubicBezTo>
                        <a:pt x="8204" y="5156"/>
                        <a:pt x="8038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7"/>
                        <a:pt x="7180" y="5073"/>
                        <a:pt x="7037" y="5061"/>
                      </a:cubicBezTo>
                      <a:cubicBezTo>
                        <a:pt x="6883" y="5037"/>
                        <a:pt x="6764" y="5025"/>
                        <a:pt x="6633" y="5001"/>
                      </a:cubicBezTo>
                      <a:cubicBezTo>
                        <a:pt x="6478" y="4978"/>
                        <a:pt x="6323" y="4954"/>
                        <a:pt x="6168" y="4918"/>
                      </a:cubicBezTo>
                      <a:cubicBezTo>
                        <a:pt x="6037" y="4894"/>
                        <a:pt x="5918" y="4870"/>
                        <a:pt x="5799" y="4847"/>
                      </a:cubicBezTo>
                      <a:cubicBezTo>
                        <a:pt x="5609" y="4799"/>
                        <a:pt x="5418" y="4751"/>
                        <a:pt x="5240" y="4704"/>
                      </a:cubicBezTo>
                      <a:cubicBezTo>
                        <a:pt x="5121" y="4680"/>
                        <a:pt x="5002" y="4644"/>
                        <a:pt x="4882" y="4608"/>
                      </a:cubicBezTo>
                      <a:lnTo>
                        <a:pt x="4692" y="4549"/>
                      </a:lnTo>
                      <a:cubicBezTo>
                        <a:pt x="4513" y="4501"/>
                        <a:pt x="4335" y="4430"/>
                        <a:pt x="4156" y="4370"/>
                      </a:cubicBezTo>
                      <a:lnTo>
                        <a:pt x="4001" y="4311"/>
                      </a:lnTo>
                      <a:cubicBezTo>
                        <a:pt x="3847" y="4251"/>
                        <a:pt x="3692" y="4180"/>
                        <a:pt x="3537" y="4108"/>
                      </a:cubicBezTo>
                      <a:cubicBezTo>
                        <a:pt x="3454" y="4073"/>
                        <a:pt x="3382" y="4049"/>
                        <a:pt x="3299" y="4013"/>
                      </a:cubicBezTo>
                      <a:cubicBezTo>
                        <a:pt x="3073" y="3906"/>
                        <a:pt x="2858" y="3787"/>
                        <a:pt x="2644" y="3668"/>
                      </a:cubicBezTo>
                      <a:cubicBezTo>
                        <a:pt x="1549" y="3037"/>
                        <a:pt x="799" y="2275"/>
                        <a:pt x="382" y="1477"/>
                      </a:cubicBezTo>
                      <a:cubicBezTo>
                        <a:pt x="144" y="1013"/>
                        <a:pt x="25" y="513"/>
                        <a:pt x="2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2" name="Google Shape;1912;p29">
                  <a:extLst>
                    <a:ext uri="{FF2B5EF4-FFF2-40B4-BE49-F238E27FC236}">
                      <a16:creationId xmlns:a16="http://schemas.microsoft.com/office/drawing/2014/main" id="{F13EEC3C-350D-3B6B-D687-0603E1C416A1}"/>
                    </a:ext>
                  </a:extLst>
                </p:cNvPr>
                <p:cNvSpPr/>
                <p:nvPr/>
              </p:nvSpPr>
              <p:spPr>
                <a:xfrm>
                  <a:off x="3676775" y="3468800"/>
                  <a:ext cx="489375" cy="28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35" extrusionOk="0">
                      <a:moveTo>
                        <a:pt x="16062" y="2012"/>
                      </a:moveTo>
                      <a:cubicBezTo>
                        <a:pt x="19563" y="4036"/>
                        <a:pt x="19575" y="7299"/>
                        <a:pt x="16110" y="9311"/>
                      </a:cubicBezTo>
                      <a:cubicBezTo>
                        <a:pt x="12633" y="11335"/>
                        <a:pt x="7002" y="11335"/>
                        <a:pt x="3501" y="9311"/>
                      </a:cubicBezTo>
                      <a:cubicBezTo>
                        <a:pt x="13" y="7299"/>
                        <a:pt x="1" y="4024"/>
                        <a:pt x="3466" y="2012"/>
                      </a:cubicBezTo>
                      <a:cubicBezTo>
                        <a:pt x="6930" y="0"/>
                        <a:pt x="12586" y="0"/>
                        <a:pt x="16062" y="201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3" name="Google Shape;1913;p29">
                  <a:extLst>
                    <a:ext uri="{FF2B5EF4-FFF2-40B4-BE49-F238E27FC236}">
                      <a16:creationId xmlns:a16="http://schemas.microsoft.com/office/drawing/2014/main" id="{7020C125-EFF0-4C5D-84F4-BDC449288068}"/>
                    </a:ext>
                  </a:extLst>
                </p:cNvPr>
                <p:cNvSpPr/>
                <p:nvPr/>
              </p:nvSpPr>
              <p:spPr>
                <a:xfrm>
                  <a:off x="3833650" y="3559575"/>
                  <a:ext cx="175650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6" h="4073" extrusionOk="0">
                      <a:moveTo>
                        <a:pt x="5763" y="727"/>
                      </a:moveTo>
                      <a:cubicBezTo>
                        <a:pt x="7025" y="1453"/>
                        <a:pt x="7025" y="2620"/>
                        <a:pt x="5775" y="3346"/>
                      </a:cubicBezTo>
                      <a:cubicBezTo>
                        <a:pt x="4537" y="4072"/>
                        <a:pt x="2501" y="4072"/>
                        <a:pt x="1251" y="3346"/>
                      </a:cubicBezTo>
                      <a:cubicBezTo>
                        <a:pt x="0" y="2620"/>
                        <a:pt x="0" y="1453"/>
                        <a:pt x="1239" y="727"/>
                      </a:cubicBezTo>
                      <a:cubicBezTo>
                        <a:pt x="2489" y="1"/>
                        <a:pt x="4525" y="1"/>
                        <a:pt x="5763" y="727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4" name="Google Shape;1914;p29">
                  <a:extLst>
                    <a:ext uri="{FF2B5EF4-FFF2-40B4-BE49-F238E27FC236}">
                      <a16:creationId xmlns:a16="http://schemas.microsoft.com/office/drawing/2014/main" id="{F63C67E4-A7B6-B6C1-C439-E366B03C1345}"/>
                    </a:ext>
                  </a:extLst>
                </p:cNvPr>
                <p:cNvSpPr/>
                <p:nvPr/>
              </p:nvSpPr>
              <p:spPr>
                <a:xfrm>
                  <a:off x="3734525" y="3425325"/>
                  <a:ext cx="373875" cy="2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55" h="9229" extrusionOk="0">
                      <a:moveTo>
                        <a:pt x="14955" y="60"/>
                      </a:moveTo>
                      <a:lnTo>
                        <a:pt x="14955" y="95"/>
                      </a:lnTo>
                      <a:lnTo>
                        <a:pt x="14955" y="95"/>
                      </a:lnTo>
                      <a:cubicBezTo>
                        <a:pt x="14955" y="83"/>
                        <a:pt x="14955" y="72"/>
                        <a:pt x="14955" y="60"/>
                      </a:cubicBezTo>
                      <a:close/>
                      <a:moveTo>
                        <a:pt x="13" y="1"/>
                      </a:moveTo>
                      <a:lnTo>
                        <a:pt x="1" y="4882"/>
                      </a:lnTo>
                      <a:cubicBezTo>
                        <a:pt x="1" y="5990"/>
                        <a:pt x="727" y="7109"/>
                        <a:pt x="2203" y="7966"/>
                      </a:cubicBezTo>
                      <a:cubicBezTo>
                        <a:pt x="2382" y="8061"/>
                        <a:pt x="2560" y="8157"/>
                        <a:pt x="2751" y="8252"/>
                      </a:cubicBezTo>
                      <a:cubicBezTo>
                        <a:pt x="2822" y="8276"/>
                        <a:pt x="2882" y="8299"/>
                        <a:pt x="2941" y="8335"/>
                      </a:cubicBezTo>
                      <a:cubicBezTo>
                        <a:pt x="3061" y="8383"/>
                        <a:pt x="3168" y="8430"/>
                        <a:pt x="3287" y="8478"/>
                      </a:cubicBezTo>
                      <a:lnTo>
                        <a:pt x="3346" y="8502"/>
                      </a:lnTo>
                      <a:lnTo>
                        <a:pt x="3477" y="8550"/>
                      </a:lnTo>
                      <a:cubicBezTo>
                        <a:pt x="3620" y="8609"/>
                        <a:pt x="3775" y="8657"/>
                        <a:pt x="3930" y="8704"/>
                      </a:cubicBezTo>
                      <a:cubicBezTo>
                        <a:pt x="3977" y="8716"/>
                        <a:pt x="4037" y="8728"/>
                        <a:pt x="4084" y="8752"/>
                      </a:cubicBezTo>
                      <a:lnTo>
                        <a:pt x="4192" y="8788"/>
                      </a:lnTo>
                      <a:cubicBezTo>
                        <a:pt x="4251" y="8800"/>
                        <a:pt x="4323" y="8811"/>
                        <a:pt x="4382" y="8835"/>
                      </a:cubicBezTo>
                      <a:cubicBezTo>
                        <a:pt x="4537" y="8871"/>
                        <a:pt x="4692" y="8907"/>
                        <a:pt x="4846" y="8942"/>
                      </a:cubicBezTo>
                      <a:cubicBezTo>
                        <a:pt x="4894" y="8954"/>
                        <a:pt x="4930" y="8966"/>
                        <a:pt x="4977" y="8978"/>
                      </a:cubicBezTo>
                      <a:lnTo>
                        <a:pt x="5156" y="9002"/>
                      </a:lnTo>
                      <a:cubicBezTo>
                        <a:pt x="5287" y="9026"/>
                        <a:pt x="5418" y="9050"/>
                        <a:pt x="5561" y="9073"/>
                      </a:cubicBezTo>
                      <a:cubicBezTo>
                        <a:pt x="5608" y="9073"/>
                        <a:pt x="5656" y="9097"/>
                        <a:pt x="5716" y="9097"/>
                      </a:cubicBezTo>
                      <a:cubicBezTo>
                        <a:pt x="5775" y="9109"/>
                        <a:pt x="5835" y="9121"/>
                        <a:pt x="5894" y="9121"/>
                      </a:cubicBezTo>
                      <a:cubicBezTo>
                        <a:pt x="6013" y="9133"/>
                        <a:pt x="6144" y="9157"/>
                        <a:pt x="6263" y="9169"/>
                      </a:cubicBezTo>
                      <a:cubicBezTo>
                        <a:pt x="6323" y="9169"/>
                        <a:pt x="6382" y="9181"/>
                        <a:pt x="6442" y="9181"/>
                      </a:cubicBezTo>
                      <a:lnTo>
                        <a:pt x="6609" y="9192"/>
                      </a:lnTo>
                      <a:cubicBezTo>
                        <a:pt x="6740" y="9204"/>
                        <a:pt x="6859" y="9204"/>
                        <a:pt x="6990" y="9216"/>
                      </a:cubicBezTo>
                      <a:cubicBezTo>
                        <a:pt x="7049" y="9216"/>
                        <a:pt x="7121" y="9216"/>
                        <a:pt x="7180" y="9228"/>
                      </a:cubicBezTo>
                      <a:lnTo>
                        <a:pt x="7942" y="9228"/>
                      </a:lnTo>
                      <a:lnTo>
                        <a:pt x="8061" y="9216"/>
                      </a:lnTo>
                      <a:cubicBezTo>
                        <a:pt x="8228" y="9216"/>
                        <a:pt x="8395" y="9192"/>
                        <a:pt x="8561" y="9181"/>
                      </a:cubicBezTo>
                      <a:cubicBezTo>
                        <a:pt x="8633" y="9181"/>
                        <a:pt x="8704" y="9181"/>
                        <a:pt x="8776" y="9169"/>
                      </a:cubicBezTo>
                      <a:lnTo>
                        <a:pt x="8871" y="9157"/>
                      </a:lnTo>
                      <a:lnTo>
                        <a:pt x="9014" y="9133"/>
                      </a:lnTo>
                      <a:cubicBezTo>
                        <a:pt x="9192" y="9121"/>
                        <a:pt x="9359" y="9097"/>
                        <a:pt x="9538" y="9061"/>
                      </a:cubicBezTo>
                      <a:lnTo>
                        <a:pt x="9657" y="9050"/>
                      </a:lnTo>
                      <a:lnTo>
                        <a:pt x="9728" y="9038"/>
                      </a:lnTo>
                      <a:cubicBezTo>
                        <a:pt x="9799" y="9026"/>
                        <a:pt x="9883" y="9002"/>
                        <a:pt x="9966" y="8990"/>
                      </a:cubicBezTo>
                      <a:cubicBezTo>
                        <a:pt x="10097" y="8954"/>
                        <a:pt x="10240" y="8931"/>
                        <a:pt x="10383" y="8895"/>
                      </a:cubicBezTo>
                      <a:cubicBezTo>
                        <a:pt x="10478" y="8871"/>
                        <a:pt x="10573" y="8847"/>
                        <a:pt x="10681" y="8823"/>
                      </a:cubicBezTo>
                      <a:cubicBezTo>
                        <a:pt x="10800" y="8788"/>
                        <a:pt x="10931" y="8740"/>
                        <a:pt x="11062" y="8704"/>
                      </a:cubicBezTo>
                      <a:lnTo>
                        <a:pt x="11145" y="8680"/>
                      </a:lnTo>
                      <a:cubicBezTo>
                        <a:pt x="11300" y="8633"/>
                        <a:pt x="11454" y="8585"/>
                        <a:pt x="11597" y="8526"/>
                      </a:cubicBezTo>
                      <a:lnTo>
                        <a:pt x="11669" y="8502"/>
                      </a:lnTo>
                      <a:cubicBezTo>
                        <a:pt x="11824" y="8430"/>
                        <a:pt x="11990" y="8359"/>
                        <a:pt x="12145" y="8288"/>
                      </a:cubicBezTo>
                      <a:lnTo>
                        <a:pt x="12276" y="8228"/>
                      </a:lnTo>
                      <a:cubicBezTo>
                        <a:pt x="12455" y="8145"/>
                        <a:pt x="12621" y="8061"/>
                        <a:pt x="12788" y="7966"/>
                      </a:cubicBezTo>
                      <a:lnTo>
                        <a:pt x="12871" y="7907"/>
                      </a:lnTo>
                      <a:cubicBezTo>
                        <a:pt x="13014" y="7823"/>
                        <a:pt x="13133" y="7740"/>
                        <a:pt x="13252" y="7657"/>
                      </a:cubicBezTo>
                      <a:lnTo>
                        <a:pt x="13312" y="7621"/>
                      </a:lnTo>
                      <a:cubicBezTo>
                        <a:pt x="13455" y="7514"/>
                        <a:pt x="13586" y="7418"/>
                        <a:pt x="13705" y="7323"/>
                      </a:cubicBezTo>
                      <a:lnTo>
                        <a:pt x="13752" y="7276"/>
                      </a:lnTo>
                      <a:cubicBezTo>
                        <a:pt x="13776" y="7252"/>
                        <a:pt x="13800" y="7228"/>
                        <a:pt x="13824" y="7216"/>
                      </a:cubicBezTo>
                      <a:cubicBezTo>
                        <a:pt x="13919" y="7121"/>
                        <a:pt x="14002" y="7037"/>
                        <a:pt x="14086" y="6942"/>
                      </a:cubicBezTo>
                      <a:cubicBezTo>
                        <a:pt x="14110" y="6918"/>
                        <a:pt x="14121" y="6906"/>
                        <a:pt x="14145" y="6883"/>
                      </a:cubicBezTo>
                      <a:cubicBezTo>
                        <a:pt x="14193" y="6823"/>
                        <a:pt x="14241" y="6775"/>
                        <a:pt x="14288" y="6716"/>
                      </a:cubicBezTo>
                      <a:cubicBezTo>
                        <a:pt x="14395" y="6573"/>
                        <a:pt x="14502" y="6418"/>
                        <a:pt x="14586" y="6264"/>
                      </a:cubicBezTo>
                      <a:cubicBezTo>
                        <a:pt x="14657" y="6133"/>
                        <a:pt x="14729" y="5990"/>
                        <a:pt x="14788" y="5847"/>
                      </a:cubicBezTo>
                      <a:cubicBezTo>
                        <a:pt x="14836" y="5704"/>
                        <a:pt x="14872" y="5561"/>
                        <a:pt x="14907" y="5418"/>
                      </a:cubicBezTo>
                      <a:lnTo>
                        <a:pt x="14907" y="5382"/>
                      </a:lnTo>
                      <a:cubicBezTo>
                        <a:pt x="14919" y="5311"/>
                        <a:pt x="14931" y="5251"/>
                        <a:pt x="14931" y="5180"/>
                      </a:cubicBezTo>
                      <a:lnTo>
                        <a:pt x="14931" y="5097"/>
                      </a:lnTo>
                      <a:cubicBezTo>
                        <a:pt x="14931" y="5073"/>
                        <a:pt x="14931" y="5037"/>
                        <a:pt x="14943" y="5001"/>
                      </a:cubicBezTo>
                      <a:cubicBezTo>
                        <a:pt x="14943" y="4966"/>
                        <a:pt x="14943" y="4954"/>
                        <a:pt x="14943" y="4930"/>
                      </a:cubicBezTo>
                      <a:lnTo>
                        <a:pt x="14955" y="95"/>
                      </a:lnTo>
                      <a:lnTo>
                        <a:pt x="14955" y="95"/>
                      </a:lnTo>
                      <a:cubicBezTo>
                        <a:pt x="14954" y="143"/>
                        <a:pt x="14953" y="193"/>
                        <a:pt x="14943" y="251"/>
                      </a:cubicBezTo>
                      <a:lnTo>
                        <a:pt x="14943" y="310"/>
                      </a:lnTo>
                      <a:cubicBezTo>
                        <a:pt x="14931" y="477"/>
                        <a:pt x="14895" y="644"/>
                        <a:pt x="14848" y="799"/>
                      </a:cubicBezTo>
                      <a:cubicBezTo>
                        <a:pt x="14848" y="799"/>
                        <a:pt x="14848" y="810"/>
                        <a:pt x="14848" y="822"/>
                      </a:cubicBezTo>
                      <a:cubicBezTo>
                        <a:pt x="14824" y="894"/>
                        <a:pt x="14800" y="965"/>
                        <a:pt x="14764" y="1037"/>
                      </a:cubicBezTo>
                      <a:lnTo>
                        <a:pt x="14752" y="1061"/>
                      </a:lnTo>
                      <a:cubicBezTo>
                        <a:pt x="14610" y="1406"/>
                        <a:pt x="14407" y="1727"/>
                        <a:pt x="14145" y="2013"/>
                      </a:cubicBezTo>
                      <a:cubicBezTo>
                        <a:pt x="14133" y="2025"/>
                        <a:pt x="14121" y="2049"/>
                        <a:pt x="14098" y="2061"/>
                      </a:cubicBezTo>
                      <a:cubicBezTo>
                        <a:pt x="13990" y="2180"/>
                        <a:pt x="13883" y="2287"/>
                        <a:pt x="13764" y="2394"/>
                      </a:cubicBezTo>
                      <a:lnTo>
                        <a:pt x="13717" y="2442"/>
                      </a:lnTo>
                      <a:cubicBezTo>
                        <a:pt x="13598" y="2549"/>
                        <a:pt x="13467" y="2644"/>
                        <a:pt x="13324" y="2739"/>
                      </a:cubicBezTo>
                      <a:lnTo>
                        <a:pt x="13264" y="2787"/>
                      </a:lnTo>
                      <a:cubicBezTo>
                        <a:pt x="13121" y="2882"/>
                        <a:pt x="12967" y="2989"/>
                        <a:pt x="12800" y="3085"/>
                      </a:cubicBezTo>
                      <a:cubicBezTo>
                        <a:pt x="12621" y="3168"/>
                        <a:pt x="12466" y="3263"/>
                        <a:pt x="12288" y="3347"/>
                      </a:cubicBezTo>
                      <a:lnTo>
                        <a:pt x="12157" y="3406"/>
                      </a:lnTo>
                      <a:cubicBezTo>
                        <a:pt x="12002" y="3477"/>
                        <a:pt x="11835" y="3549"/>
                        <a:pt x="11669" y="3608"/>
                      </a:cubicBezTo>
                      <a:lnTo>
                        <a:pt x="11609" y="3644"/>
                      </a:lnTo>
                      <a:cubicBezTo>
                        <a:pt x="11431" y="3704"/>
                        <a:pt x="11252" y="3763"/>
                        <a:pt x="11073" y="3823"/>
                      </a:cubicBezTo>
                      <a:cubicBezTo>
                        <a:pt x="10942" y="3858"/>
                        <a:pt x="10812" y="3894"/>
                        <a:pt x="10681" y="3930"/>
                      </a:cubicBezTo>
                      <a:cubicBezTo>
                        <a:pt x="10585" y="3966"/>
                        <a:pt x="10490" y="3989"/>
                        <a:pt x="10383" y="4013"/>
                      </a:cubicBezTo>
                      <a:cubicBezTo>
                        <a:pt x="10252" y="4049"/>
                        <a:pt x="10109" y="4073"/>
                        <a:pt x="9978" y="4097"/>
                      </a:cubicBezTo>
                      <a:cubicBezTo>
                        <a:pt x="9871" y="4120"/>
                        <a:pt x="9776" y="4144"/>
                        <a:pt x="9680" y="4168"/>
                      </a:cubicBezTo>
                      <a:lnTo>
                        <a:pt x="9549" y="4180"/>
                      </a:lnTo>
                      <a:cubicBezTo>
                        <a:pt x="9383" y="4204"/>
                        <a:pt x="9204" y="4239"/>
                        <a:pt x="9037" y="4251"/>
                      </a:cubicBezTo>
                      <a:lnTo>
                        <a:pt x="8883" y="4275"/>
                      </a:lnTo>
                      <a:cubicBezTo>
                        <a:pt x="8787" y="4287"/>
                        <a:pt x="8680" y="4287"/>
                        <a:pt x="8585" y="4299"/>
                      </a:cubicBezTo>
                      <a:cubicBezTo>
                        <a:pt x="8418" y="4311"/>
                        <a:pt x="8252" y="4323"/>
                        <a:pt x="8085" y="4335"/>
                      </a:cubicBezTo>
                      <a:cubicBezTo>
                        <a:pt x="7978" y="4335"/>
                        <a:pt x="7859" y="4335"/>
                        <a:pt x="7752" y="4347"/>
                      </a:cubicBezTo>
                      <a:lnTo>
                        <a:pt x="7347" y="4347"/>
                      </a:lnTo>
                      <a:cubicBezTo>
                        <a:pt x="7228" y="4347"/>
                        <a:pt x="7121" y="4347"/>
                        <a:pt x="7002" y="4335"/>
                      </a:cubicBezTo>
                      <a:cubicBezTo>
                        <a:pt x="6894" y="4323"/>
                        <a:pt x="6751" y="4323"/>
                        <a:pt x="6621" y="4311"/>
                      </a:cubicBezTo>
                      <a:cubicBezTo>
                        <a:pt x="6501" y="4299"/>
                        <a:pt x="6394" y="4299"/>
                        <a:pt x="6275" y="4287"/>
                      </a:cubicBezTo>
                      <a:lnTo>
                        <a:pt x="5906" y="4239"/>
                      </a:lnTo>
                      <a:lnTo>
                        <a:pt x="5573" y="4192"/>
                      </a:lnTo>
                      <a:cubicBezTo>
                        <a:pt x="5442" y="4168"/>
                        <a:pt x="5311" y="4156"/>
                        <a:pt x="5180" y="4120"/>
                      </a:cubicBezTo>
                      <a:cubicBezTo>
                        <a:pt x="5073" y="4109"/>
                        <a:pt x="4966" y="4085"/>
                        <a:pt x="4858" y="4061"/>
                      </a:cubicBezTo>
                      <a:cubicBezTo>
                        <a:pt x="4716" y="4025"/>
                        <a:pt x="4549" y="3989"/>
                        <a:pt x="4394" y="3954"/>
                      </a:cubicBezTo>
                      <a:cubicBezTo>
                        <a:pt x="4299" y="3918"/>
                        <a:pt x="4204" y="3894"/>
                        <a:pt x="4096" y="3870"/>
                      </a:cubicBezTo>
                      <a:lnTo>
                        <a:pt x="3942" y="3823"/>
                      </a:lnTo>
                      <a:cubicBezTo>
                        <a:pt x="3799" y="3775"/>
                        <a:pt x="3644" y="3716"/>
                        <a:pt x="3489" y="3668"/>
                      </a:cubicBezTo>
                      <a:lnTo>
                        <a:pt x="3358" y="3620"/>
                      </a:lnTo>
                      <a:cubicBezTo>
                        <a:pt x="3227" y="3573"/>
                        <a:pt x="3096" y="3513"/>
                        <a:pt x="2965" y="3454"/>
                      </a:cubicBezTo>
                      <a:cubicBezTo>
                        <a:pt x="2894" y="3430"/>
                        <a:pt x="2834" y="3394"/>
                        <a:pt x="2763" y="3370"/>
                      </a:cubicBezTo>
                      <a:cubicBezTo>
                        <a:pt x="2584" y="3275"/>
                        <a:pt x="2394" y="3180"/>
                        <a:pt x="2215" y="3085"/>
                      </a:cubicBezTo>
                      <a:cubicBezTo>
                        <a:pt x="1298" y="2549"/>
                        <a:pt x="667" y="1918"/>
                        <a:pt x="322" y="1239"/>
                      </a:cubicBezTo>
                      <a:cubicBezTo>
                        <a:pt x="120" y="858"/>
                        <a:pt x="13" y="429"/>
                        <a:pt x="13" y="1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5" name="Google Shape;1915;p29">
                  <a:extLst>
                    <a:ext uri="{FF2B5EF4-FFF2-40B4-BE49-F238E27FC236}">
                      <a16:creationId xmlns:a16="http://schemas.microsoft.com/office/drawing/2014/main" id="{94CEF291-6302-F492-97A5-BB7AB93767AF}"/>
                    </a:ext>
                  </a:extLst>
                </p:cNvPr>
                <p:cNvSpPr/>
                <p:nvPr/>
              </p:nvSpPr>
              <p:spPr>
                <a:xfrm>
                  <a:off x="3716075" y="3307175"/>
                  <a:ext cx="410800" cy="23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32" h="9514" extrusionOk="0">
                      <a:moveTo>
                        <a:pt x="13478" y="1691"/>
                      </a:moveTo>
                      <a:cubicBezTo>
                        <a:pt x="16419" y="3381"/>
                        <a:pt x="16431" y="6120"/>
                        <a:pt x="13526" y="7811"/>
                      </a:cubicBezTo>
                      <a:cubicBezTo>
                        <a:pt x="10609" y="9513"/>
                        <a:pt x="5870" y="9513"/>
                        <a:pt x="2941" y="7811"/>
                      </a:cubicBezTo>
                      <a:cubicBezTo>
                        <a:pt x="0" y="6120"/>
                        <a:pt x="0" y="3381"/>
                        <a:pt x="2906" y="1691"/>
                      </a:cubicBezTo>
                      <a:cubicBezTo>
                        <a:pt x="5823" y="0"/>
                        <a:pt x="10549" y="0"/>
                        <a:pt x="13478" y="169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6" name="Google Shape;1916;p29">
                  <a:extLst>
                    <a:ext uri="{FF2B5EF4-FFF2-40B4-BE49-F238E27FC236}">
                      <a16:creationId xmlns:a16="http://schemas.microsoft.com/office/drawing/2014/main" id="{E75CA7B1-865D-F8DE-5D82-F11B0537C04B}"/>
                    </a:ext>
                  </a:extLst>
                </p:cNvPr>
                <p:cNvSpPr/>
                <p:nvPr/>
              </p:nvSpPr>
              <p:spPr>
                <a:xfrm>
                  <a:off x="3814600" y="3364325"/>
                  <a:ext cx="213450" cy="12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8" h="4942" extrusionOk="0">
                      <a:moveTo>
                        <a:pt x="7001" y="881"/>
                      </a:moveTo>
                      <a:cubicBezTo>
                        <a:pt x="8525" y="1762"/>
                        <a:pt x="8537" y="3179"/>
                        <a:pt x="7025" y="4060"/>
                      </a:cubicBezTo>
                      <a:cubicBezTo>
                        <a:pt x="5513" y="4941"/>
                        <a:pt x="3060" y="4941"/>
                        <a:pt x="1536" y="4060"/>
                      </a:cubicBezTo>
                      <a:cubicBezTo>
                        <a:pt x="12" y="3179"/>
                        <a:pt x="0" y="1750"/>
                        <a:pt x="1513" y="881"/>
                      </a:cubicBezTo>
                      <a:cubicBezTo>
                        <a:pt x="3025" y="0"/>
                        <a:pt x="5489" y="0"/>
                        <a:pt x="7001" y="881"/>
                      </a:cubicBezTo>
                      <a:close/>
                    </a:path>
                  </a:pathLst>
                </a:custGeom>
                <a:solidFill>
                  <a:srgbClr val="4565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7" name="Google Shape;1917;p29">
                  <a:extLst>
                    <a:ext uri="{FF2B5EF4-FFF2-40B4-BE49-F238E27FC236}">
                      <a16:creationId xmlns:a16="http://schemas.microsoft.com/office/drawing/2014/main" id="{FF9EF2D6-6909-DB34-B796-6234FA02D948}"/>
                    </a:ext>
                  </a:extLst>
                </p:cNvPr>
                <p:cNvSpPr/>
                <p:nvPr/>
              </p:nvSpPr>
              <p:spPr>
                <a:xfrm>
                  <a:off x="3839300" y="3382850"/>
                  <a:ext cx="164025" cy="8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1" h="3459" extrusionOk="0">
                      <a:moveTo>
                        <a:pt x="3275" y="0"/>
                      </a:moveTo>
                      <a:cubicBezTo>
                        <a:pt x="2513" y="0"/>
                        <a:pt x="1751" y="170"/>
                        <a:pt x="1167" y="509"/>
                      </a:cubicBezTo>
                      <a:cubicBezTo>
                        <a:pt x="1" y="1176"/>
                        <a:pt x="13" y="2271"/>
                        <a:pt x="1179" y="2950"/>
                      </a:cubicBezTo>
                      <a:cubicBezTo>
                        <a:pt x="1763" y="3289"/>
                        <a:pt x="2528" y="3459"/>
                        <a:pt x="3291" y="3459"/>
                      </a:cubicBezTo>
                      <a:cubicBezTo>
                        <a:pt x="4055" y="3459"/>
                        <a:pt x="4817" y="3289"/>
                        <a:pt x="5394" y="2950"/>
                      </a:cubicBezTo>
                      <a:cubicBezTo>
                        <a:pt x="6561" y="2271"/>
                        <a:pt x="6561" y="1176"/>
                        <a:pt x="5382" y="509"/>
                      </a:cubicBezTo>
                      <a:cubicBezTo>
                        <a:pt x="4799" y="170"/>
                        <a:pt x="4037" y="0"/>
                        <a:pt x="3275" y="0"/>
                      </a:cubicBezTo>
                      <a:close/>
                    </a:path>
                  </a:pathLst>
                </a:custGeom>
                <a:solidFill>
                  <a:srgbClr val="A0FD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29">
                  <a:extLst>
                    <a:ext uri="{FF2B5EF4-FFF2-40B4-BE49-F238E27FC236}">
                      <a16:creationId xmlns:a16="http://schemas.microsoft.com/office/drawing/2014/main" id="{284C97F3-032A-A753-D274-E8A1C7F70691}"/>
                    </a:ext>
                  </a:extLst>
                </p:cNvPr>
                <p:cNvSpPr/>
                <p:nvPr/>
              </p:nvSpPr>
              <p:spPr>
                <a:xfrm>
                  <a:off x="3698800" y="3404800"/>
                  <a:ext cx="445325" cy="27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3" h="10990" extrusionOk="0">
                      <a:moveTo>
                        <a:pt x="17813" y="48"/>
                      </a:moveTo>
                      <a:lnTo>
                        <a:pt x="17813" y="100"/>
                      </a:lnTo>
                      <a:lnTo>
                        <a:pt x="17813" y="100"/>
                      </a:lnTo>
                      <a:cubicBezTo>
                        <a:pt x="17813" y="83"/>
                        <a:pt x="17813" y="65"/>
                        <a:pt x="17813" y="48"/>
                      </a:cubicBezTo>
                      <a:close/>
                      <a:moveTo>
                        <a:pt x="25" y="0"/>
                      </a:moveTo>
                      <a:lnTo>
                        <a:pt x="1" y="5811"/>
                      </a:lnTo>
                      <a:cubicBezTo>
                        <a:pt x="1" y="7132"/>
                        <a:pt x="870" y="8466"/>
                        <a:pt x="2632" y="9478"/>
                      </a:cubicBezTo>
                      <a:cubicBezTo>
                        <a:pt x="2846" y="9597"/>
                        <a:pt x="3061" y="9716"/>
                        <a:pt x="3287" y="9823"/>
                      </a:cubicBezTo>
                      <a:cubicBezTo>
                        <a:pt x="3358" y="9859"/>
                        <a:pt x="3430" y="9882"/>
                        <a:pt x="3513" y="9918"/>
                      </a:cubicBezTo>
                      <a:cubicBezTo>
                        <a:pt x="3644" y="9978"/>
                        <a:pt x="3775" y="10037"/>
                        <a:pt x="3918" y="10097"/>
                      </a:cubicBezTo>
                      <a:lnTo>
                        <a:pt x="3989" y="10121"/>
                      </a:lnTo>
                      <a:lnTo>
                        <a:pt x="4144" y="10180"/>
                      </a:lnTo>
                      <a:cubicBezTo>
                        <a:pt x="4323" y="10240"/>
                        <a:pt x="4501" y="10311"/>
                        <a:pt x="4680" y="10359"/>
                      </a:cubicBezTo>
                      <a:lnTo>
                        <a:pt x="4871" y="10418"/>
                      </a:lnTo>
                      <a:lnTo>
                        <a:pt x="4990" y="10466"/>
                      </a:lnTo>
                      <a:cubicBezTo>
                        <a:pt x="5073" y="10478"/>
                        <a:pt x="5144" y="10502"/>
                        <a:pt x="5228" y="10514"/>
                      </a:cubicBezTo>
                      <a:cubicBezTo>
                        <a:pt x="5406" y="10561"/>
                        <a:pt x="5585" y="10609"/>
                        <a:pt x="5775" y="10656"/>
                      </a:cubicBezTo>
                      <a:cubicBezTo>
                        <a:pt x="5823" y="10668"/>
                        <a:pt x="5871" y="10680"/>
                        <a:pt x="5930" y="10692"/>
                      </a:cubicBezTo>
                      <a:cubicBezTo>
                        <a:pt x="6002" y="10704"/>
                        <a:pt x="6073" y="10716"/>
                        <a:pt x="6145" y="10728"/>
                      </a:cubicBezTo>
                      <a:cubicBezTo>
                        <a:pt x="6299" y="10764"/>
                        <a:pt x="6454" y="10787"/>
                        <a:pt x="6621" y="10811"/>
                      </a:cubicBezTo>
                      <a:cubicBezTo>
                        <a:pt x="6680" y="10823"/>
                        <a:pt x="6740" y="10835"/>
                        <a:pt x="6811" y="10847"/>
                      </a:cubicBezTo>
                      <a:cubicBezTo>
                        <a:pt x="6871" y="10847"/>
                        <a:pt x="6942" y="10859"/>
                        <a:pt x="7014" y="10871"/>
                      </a:cubicBezTo>
                      <a:cubicBezTo>
                        <a:pt x="7168" y="10883"/>
                        <a:pt x="7311" y="10906"/>
                        <a:pt x="7466" y="10918"/>
                      </a:cubicBezTo>
                      <a:cubicBezTo>
                        <a:pt x="7538" y="10918"/>
                        <a:pt x="7609" y="10930"/>
                        <a:pt x="7680" y="10942"/>
                      </a:cubicBezTo>
                      <a:cubicBezTo>
                        <a:pt x="7752" y="10942"/>
                        <a:pt x="7811" y="10942"/>
                        <a:pt x="7871" y="10954"/>
                      </a:cubicBezTo>
                      <a:cubicBezTo>
                        <a:pt x="8026" y="10966"/>
                        <a:pt x="8169" y="10966"/>
                        <a:pt x="8323" y="10978"/>
                      </a:cubicBezTo>
                      <a:cubicBezTo>
                        <a:pt x="8395" y="10978"/>
                        <a:pt x="8466" y="10990"/>
                        <a:pt x="8550" y="10990"/>
                      </a:cubicBezTo>
                      <a:lnTo>
                        <a:pt x="9454" y="10990"/>
                      </a:lnTo>
                      <a:cubicBezTo>
                        <a:pt x="9502" y="10990"/>
                        <a:pt x="9550" y="10990"/>
                        <a:pt x="9609" y="10978"/>
                      </a:cubicBezTo>
                      <a:cubicBezTo>
                        <a:pt x="9812" y="10966"/>
                        <a:pt x="10014" y="10954"/>
                        <a:pt x="10205" y="10942"/>
                      </a:cubicBezTo>
                      <a:cubicBezTo>
                        <a:pt x="10288" y="10930"/>
                        <a:pt x="10371" y="10930"/>
                        <a:pt x="10443" y="10918"/>
                      </a:cubicBezTo>
                      <a:lnTo>
                        <a:pt x="10562" y="10906"/>
                      </a:lnTo>
                      <a:lnTo>
                        <a:pt x="10740" y="10883"/>
                      </a:lnTo>
                      <a:cubicBezTo>
                        <a:pt x="10955" y="10859"/>
                        <a:pt x="11157" y="10835"/>
                        <a:pt x="11359" y="10799"/>
                      </a:cubicBezTo>
                      <a:lnTo>
                        <a:pt x="11514" y="10775"/>
                      </a:lnTo>
                      <a:lnTo>
                        <a:pt x="11586" y="10764"/>
                      </a:lnTo>
                      <a:cubicBezTo>
                        <a:pt x="11681" y="10752"/>
                        <a:pt x="11776" y="10716"/>
                        <a:pt x="11871" y="10704"/>
                      </a:cubicBezTo>
                      <a:cubicBezTo>
                        <a:pt x="12038" y="10668"/>
                        <a:pt x="12205" y="10633"/>
                        <a:pt x="12360" y="10597"/>
                      </a:cubicBezTo>
                      <a:cubicBezTo>
                        <a:pt x="12479" y="10573"/>
                        <a:pt x="12598" y="10537"/>
                        <a:pt x="12717" y="10502"/>
                      </a:cubicBezTo>
                      <a:cubicBezTo>
                        <a:pt x="12860" y="10466"/>
                        <a:pt x="13014" y="10418"/>
                        <a:pt x="13169" y="10371"/>
                      </a:cubicBezTo>
                      <a:lnTo>
                        <a:pt x="13264" y="10347"/>
                      </a:lnTo>
                      <a:cubicBezTo>
                        <a:pt x="13455" y="10287"/>
                        <a:pt x="13634" y="10216"/>
                        <a:pt x="13812" y="10156"/>
                      </a:cubicBezTo>
                      <a:lnTo>
                        <a:pt x="13884" y="10121"/>
                      </a:lnTo>
                      <a:cubicBezTo>
                        <a:pt x="14086" y="10049"/>
                        <a:pt x="14276" y="9966"/>
                        <a:pt x="14455" y="9882"/>
                      </a:cubicBezTo>
                      <a:lnTo>
                        <a:pt x="14622" y="9799"/>
                      </a:lnTo>
                      <a:cubicBezTo>
                        <a:pt x="14824" y="9704"/>
                        <a:pt x="15027" y="9597"/>
                        <a:pt x="15217" y="9490"/>
                      </a:cubicBezTo>
                      <a:lnTo>
                        <a:pt x="15324" y="9418"/>
                      </a:lnTo>
                      <a:cubicBezTo>
                        <a:pt x="15491" y="9323"/>
                        <a:pt x="15634" y="9228"/>
                        <a:pt x="15777" y="9120"/>
                      </a:cubicBezTo>
                      <a:lnTo>
                        <a:pt x="15848" y="9073"/>
                      </a:lnTo>
                      <a:cubicBezTo>
                        <a:pt x="16015" y="8954"/>
                        <a:pt x="16170" y="8835"/>
                        <a:pt x="16312" y="8704"/>
                      </a:cubicBezTo>
                      <a:lnTo>
                        <a:pt x="16372" y="8656"/>
                      </a:lnTo>
                      <a:cubicBezTo>
                        <a:pt x="16396" y="8632"/>
                        <a:pt x="16432" y="8609"/>
                        <a:pt x="16455" y="8585"/>
                      </a:cubicBezTo>
                      <a:cubicBezTo>
                        <a:pt x="16562" y="8478"/>
                        <a:pt x="16670" y="8370"/>
                        <a:pt x="16777" y="8263"/>
                      </a:cubicBezTo>
                      <a:cubicBezTo>
                        <a:pt x="16789" y="8239"/>
                        <a:pt x="16813" y="8216"/>
                        <a:pt x="16836" y="8192"/>
                      </a:cubicBezTo>
                      <a:cubicBezTo>
                        <a:pt x="16896" y="8120"/>
                        <a:pt x="16955" y="8061"/>
                        <a:pt x="17003" y="7989"/>
                      </a:cubicBezTo>
                      <a:cubicBezTo>
                        <a:pt x="17134" y="7823"/>
                        <a:pt x="17253" y="7644"/>
                        <a:pt x="17360" y="7454"/>
                      </a:cubicBezTo>
                      <a:cubicBezTo>
                        <a:pt x="17455" y="7299"/>
                        <a:pt x="17539" y="7120"/>
                        <a:pt x="17598" y="6954"/>
                      </a:cubicBezTo>
                      <a:cubicBezTo>
                        <a:pt x="17670" y="6787"/>
                        <a:pt x="17717" y="6620"/>
                        <a:pt x="17753" y="6453"/>
                      </a:cubicBezTo>
                      <a:cubicBezTo>
                        <a:pt x="17753" y="6430"/>
                        <a:pt x="17753" y="6418"/>
                        <a:pt x="17753" y="6406"/>
                      </a:cubicBezTo>
                      <a:cubicBezTo>
                        <a:pt x="17753" y="6406"/>
                        <a:pt x="17753" y="6394"/>
                        <a:pt x="17753" y="6394"/>
                      </a:cubicBezTo>
                      <a:cubicBezTo>
                        <a:pt x="17777" y="6311"/>
                        <a:pt x="17789" y="6239"/>
                        <a:pt x="17789" y="6156"/>
                      </a:cubicBezTo>
                      <a:lnTo>
                        <a:pt x="17789" y="6061"/>
                      </a:lnTo>
                      <a:cubicBezTo>
                        <a:pt x="17789" y="6025"/>
                        <a:pt x="17789" y="5977"/>
                        <a:pt x="17801" y="5942"/>
                      </a:cubicBezTo>
                      <a:cubicBezTo>
                        <a:pt x="17813" y="5894"/>
                        <a:pt x="17801" y="5882"/>
                        <a:pt x="17801" y="5858"/>
                      </a:cubicBezTo>
                      <a:lnTo>
                        <a:pt x="17813" y="100"/>
                      </a:lnTo>
                      <a:lnTo>
                        <a:pt x="17813" y="100"/>
                      </a:lnTo>
                      <a:cubicBezTo>
                        <a:pt x="17812" y="166"/>
                        <a:pt x="17810" y="232"/>
                        <a:pt x="17801" y="298"/>
                      </a:cubicBezTo>
                      <a:lnTo>
                        <a:pt x="17801" y="369"/>
                      </a:lnTo>
                      <a:cubicBezTo>
                        <a:pt x="17777" y="560"/>
                        <a:pt x="17741" y="750"/>
                        <a:pt x="17682" y="941"/>
                      </a:cubicBezTo>
                      <a:lnTo>
                        <a:pt x="17670" y="965"/>
                      </a:lnTo>
                      <a:cubicBezTo>
                        <a:pt x="17646" y="1060"/>
                        <a:pt x="17610" y="1143"/>
                        <a:pt x="17575" y="1239"/>
                      </a:cubicBezTo>
                      <a:lnTo>
                        <a:pt x="17563" y="1262"/>
                      </a:lnTo>
                      <a:cubicBezTo>
                        <a:pt x="17384" y="1667"/>
                        <a:pt x="17146" y="2048"/>
                        <a:pt x="16848" y="2382"/>
                      </a:cubicBezTo>
                      <a:cubicBezTo>
                        <a:pt x="16824" y="2405"/>
                        <a:pt x="16813" y="2429"/>
                        <a:pt x="16789" y="2453"/>
                      </a:cubicBezTo>
                      <a:cubicBezTo>
                        <a:pt x="16658" y="2596"/>
                        <a:pt x="16527" y="2715"/>
                        <a:pt x="16384" y="2846"/>
                      </a:cubicBezTo>
                      <a:lnTo>
                        <a:pt x="16324" y="2905"/>
                      </a:lnTo>
                      <a:cubicBezTo>
                        <a:pt x="16181" y="3025"/>
                        <a:pt x="16027" y="3144"/>
                        <a:pt x="15860" y="3263"/>
                      </a:cubicBezTo>
                      <a:lnTo>
                        <a:pt x="15789" y="3310"/>
                      </a:lnTo>
                      <a:cubicBezTo>
                        <a:pt x="15622" y="3441"/>
                        <a:pt x="15431" y="3560"/>
                        <a:pt x="15229" y="3679"/>
                      </a:cubicBezTo>
                      <a:cubicBezTo>
                        <a:pt x="15027" y="3787"/>
                        <a:pt x="14836" y="3894"/>
                        <a:pt x="14634" y="3989"/>
                      </a:cubicBezTo>
                      <a:lnTo>
                        <a:pt x="14467" y="4072"/>
                      </a:lnTo>
                      <a:cubicBezTo>
                        <a:pt x="14288" y="4156"/>
                        <a:pt x="14098" y="4239"/>
                        <a:pt x="13895" y="4310"/>
                      </a:cubicBezTo>
                      <a:lnTo>
                        <a:pt x="13824" y="4346"/>
                      </a:lnTo>
                      <a:cubicBezTo>
                        <a:pt x="13622" y="4418"/>
                        <a:pt x="13407" y="4489"/>
                        <a:pt x="13181" y="4560"/>
                      </a:cubicBezTo>
                      <a:cubicBezTo>
                        <a:pt x="13038" y="4608"/>
                        <a:pt x="12883" y="4656"/>
                        <a:pt x="12729" y="4691"/>
                      </a:cubicBezTo>
                      <a:cubicBezTo>
                        <a:pt x="12610" y="4727"/>
                        <a:pt x="12491" y="4763"/>
                        <a:pt x="12371" y="4787"/>
                      </a:cubicBezTo>
                      <a:cubicBezTo>
                        <a:pt x="12217" y="4822"/>
                        <a:pt x="12050" y="4858"/>
                        <a:pt x="11883" y="4894"/>
                      </a:cubicBezTo>
                      <a:cubicBezTo>
                        <a:pt x="11764" y="4918"/>
                        <a:pt x="11645" y="4941"/>
                        <a:pt x="11526" y="4965"/>
                      </a:cubicBezTo>
                      <a:lnTo>
                        <a:pt x="11371" y="4989"/>
                      </a:lnTo>
                      <a:cubicBezTo>
                        <a:pt x="11169" y="5025"/>
                        <a:pt x="10967" y="5049"/>
                        <a:pt x="10752" y="5072"/>
                      </a:cubicBezTo>
                      <a:lnTo>
                        <a:pt x="10574" y="5096"/>
                      </a:lnTo>
                      <a:cubicBezTo>
                        <a:pt x="10455" y="5108"/>
                        <a:pt x="10336" y="5120"/>
                        <a:pt x="10216" y="5132"/>
                      </a:cubicBezTo>
                      <a:cubicBezTo>
                        <a:pt x="10014" y="5144"/>
                        <a:pt x="9812" y="5156"/>
                        <a:pt x="9621" y="5168"/>
                      </a:cubicBezTo>
                      <a:lnTo>
                        <a:pt x="9240" y="5180"/>
                      </a:lnTo>
                      <a:lnTo>
                        <a:pt x="8752" y="5180"/>
                      </a:lnTo>
                      <a:cubicBezTo>
                        <a:pt x="8609" y="5180"/>
                        <a:pt x="8478" y="5180"/>
                        <a:pt x="8335" y="5168"/>
                      </a:cubicBezTo>
                      <a:cubicBezTo>
                        <a:pt x="8204" y="5156"/>
                        <a:pt x="8038" y="5156"/>
                        <a:pt x="7895" y="5144"/>
                      </a:cubicBezTo>
                      <a:cubicBezTo>
                        <a:pt x="7740" y="5132"/>
                        <a:pt x="7621" y="5120"/>
                        <a:pt x="7478" y="5108"/>
                      </a:cubicBezTo>
                      <a:cubicBezTo>
                        <a:pt x="7347" y="5096"/>
                        <a:pt x="7180" y="5084"/>
                        <a:pt x="7037" y="5060"/>
                      </a:cubicBezTo>
                      <a:cubicBezTo>
                        <a:pt x="6883" y="5037"/>
                        <a:pt x="6764" y="5025"/>
                        <a:pt x="6633" y="5001"/>
                      </a:cubicBezTo>
                      <a:cubicBezTo>
                        <a:pt x="6478" y="4977"/>
                        <a:pt x="6323" y="4953"/>
                        <a:pt x="6168" y="4918"/>
                      </a:cubicBezTo>
                      <a:cubicBezTo>
                        <a:pt x="6037" y="4894"/>
                        <a:pt x="5918" y="4870"/>
                        <a:pt x="5799" y="4846"/>
                      </a:cubicBezTo>
                      <a:cubicBezTo>
                        <a:pt x="5609" y="4810"/>
                        <a:pt x="5418" y="4763"/>
                        <a:pt x="5240" y="4715"/>
                      </a:cubicBezTo>
                      <a:cubicBezTo>
                        <a:pt x="5121" y="4679"/>
                        <a:pt x="5002" y="4656"/>
                        <a:pt x="4882" y="4620"/>
                      </a:cubicBezTo>
                      <a:lnTo>
                        <a:pt x="4692" y="4560"/>
                      </a:lnTo>
                      <a:cubicBezTo>
                        <a:pt x="4513" y="4501"/>
                        <a:pt x="4335" y="4441"/>
                        <a:pt x="4156" y="4370"/>
                      </a:cubicBezTo>
                      <a:lnTo>
                        <a:pt x="4001" y="4322"/>
                      </a:lnTo>
                      <a:cubicBezTo>
                        <a:pt x="3847" y="4251"/>
                        <a:pt x="3692" y="4179"/>
                        <a:pt x="3537" y="4120"/>
                      </a:cubicBezTo>
                      <a:cubicBezTo>
                        <a:pt x="3454" y="4084"/>
                        <a:pt x="3382" y="4048"/>
                        <a:pt x="3299" y="4013"/>
                      </a:cubicBezTo>
                      <a:cubicBezTo>
                        <a:pt x="3073" y="3906"/>
                        <a:pt x="2858" y="3798"/>
                        <a:pt x="2644" y="3679"/>
                      </a:cubicBezTo>
                      <a:cubicBezTo>
                        <a:pt x="1549" y="3036"/>
                        <a:pt x="799" y="2286"/>
                        <a:pt x="382" y="1477"/>
                      </a:cubicBezTo>
                      <a:cubicBezTo>
                        <a:pt x="144" y="1024"/>
                        <a:pt x="25" y="512"/>
                        <a:pt x="2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29">
                  <a:extLst>
                    <a:ext uri="{FF2B5EF4-FFF2-40B4-BE49-F238E27FC236}">
                      <a16:creationId xmlns:a16="http://schemas.microsoft.com/office/drawing/2014/main" id="{EF63C97B-9350-A361-D983-D41BBEC34A63}"/>
                    </a:ext>
                  </a:extLst>
                </p:cNvPr>
                <p:cNvSpPr/>
                <p:nvPr/>
              </p:nvSpPr>
              <p:spPr>
                <a:xfrm>
                  <a:off x="3676775" y="3263700"/>
                  <a:ext cx="489375" cy="28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5" h="11336" extrusionOk="0">
                      <a:moveTo>
                        <a:pt x="16062" y="2025"/>
                      </a:moveTo>
                      <a:cubicBezTo>
                        <a:pt x="19563" y="4037"/>
                        <a:pt x="19575" y="7299"/>
                        <a:pt x="16110" y="9311"/>
                      </a:cubicBezTo>
                      <a:cubicBezTo>
                        <a:pt x="12633" y="11324"/>
                        <a:pt x="7002" y="11336"/>
                        <a:pt x="3501" y="9311"/>
                      </a:cubicBezTo>
                      <a:cubicBezTo>
                        <a:pt x="13" y="7299"/>
                        <a:pt x="1" y="4025"/>
                        <a:pt x="3466" y="2025"/>
                      </a:cubicBezTo>
                      <a:cubicBezTo>
                        <a:pt x="6930" y="13"/>
                        <a:pt x="12586" y="1"/>
                        <a:pt x="16062" y="202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29">
                  <a:extLst>
                    <a:ext uri="{FF2B5EF4-FFF2-40B4-BE49-F238E27FC236}">
                      <a16:creationId xmlns:a16="http://schemas.microsoft.com/office/drawing/2014/main" id="{74D0E322-AC6C-A5B0-2EDA-D67779B6CCBD}"/>
                    </a:ext>
                  </a:extLst>
                </p:cNvPr>
                <p:cNvSpPr/>
                <p:nvPr/>
              </p:nvSpPr>
              <p:spPr>
                <a:xfrm>
                  <a:off x="3833650" y="3354500"/>
                  <a:ext cx="175650" cy="10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6" h="4073" extrusionOk="0">
                      <a:moveTo>
                        <a:pt x="5763" y="726"/>
                      </a:moveTo>
                      <a:cubicBezTo>
                        <a:pt x="7025" y="1453"/>
                        <a:pt x="7025" y="2620"/>
                        <a:pt x="5775" y="3346"/>
                      </a:cubicBezTo>
                      <a:cubicBezTo>
                        <a:pt x="4537" y="4072"/>
                        <a:pt x="2501" y="4072"/>
                        <a:pt x="1251" y="3346"/>
                      </a:cubicBezTo>
                      <a:cubicBezTo>
                        <a:pt x="0" y="2620"/>
                        <a:pt x="0" y="1453"/>
                        <a:pt x="1239" y="726"/>
                      </a:cubicBezTo>
                      <a:cubicBezTo>
                        <a:pt x="2489" y="0"/>
                        <a:pt x="4525" y="0"/>
                        <a:pt x="5763" y="72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29">
                  <a:extLst>
                    <a:ext uri="{FF2B5EF4-FFF2-40B4-BE49-F238E27FC236}">
                      <a16:creationId xmlns:a16="http://schemas.microsoft.com/office/drawing/2014/main" id="{56B3AF87-D98E-D0D9-A3D1-83FB26039E58}"/>
                    </a:ext>
                  </a:extLst>
                </p:cNvPr>
                <p:cNvSpPr/>
                <p:nvPr/>
              </p:nvSpPr>
              <p:spPr>
                <a:xfrm>
                  <a:off x="3859250" y="3367875"/>
                  <a:ext cx="124450" cy="7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8" h="3061" extrusionOk="0">
                      <a:moveTo>
                        <a:pt x="4965" y="37"/>
                      </a:moveTo>
                      <a:lnTo>
                        <a:pt x="4965" y="108"/>
                      </a:lnTo>
                      <a:cubicBezTo>
                        <a:pt x="4977" y="84"/>
                        <a:pt x="4977" y="60"/>
                        <a:pt x="4965" y="37"/>
                      </a:cubicBezTo>
                      <a:close/>
                      <a:moveTo>
                        <a:pt x="0" y="1"/>
                      </a:moveTo>
                      <a:lnTo>
                        <a:pt x="0" y="1632"/>
                      </a:lnTo>
                      <a:cubicBezTo>
                        <a:pt x="0" y="2001"/>
                        <a:pt x="250" y="2370"/>
                        <a:pt x="739" y="2656"/>
                      </a:cubicBezTo>
                      <a:cubicBezTo>
                        <a:pt x="798" y="2692"/>
                        <a:pt x="858" y="2716"/>
                        <a:pt x="917" y="2751"/>
                      </a:cubicBezTo>
                      <a:lnTo>
                        <a:pt x="989" y="2775"/>
                      </a:lnTo>
                      <a:cubicBezTo>
                        <a:pt x="1024" y="2799"/>
                        <a:pt x="1060" y="2811"/>
                        <a:pt x="1096" y="2823"/>
                      </a:cubicBezTo>
                      <a:lnTo>
                        <a:pt x="1120" y="2835"/>
                      </a:lnTo>
                      <a:lnTo>
                        <a:pt x="1167" y="2847"/>
                      </a:lnTo>
                      <a:cubicBezTo>
                        <a:pt x="1215" y="2870"/>
                        <a:pt x="1262" y="2882"/>
                        <a:pt x="1310" y="2906"/>
                      </a:cubicBezTo>
                      <a:lnTo>
                        <a:pt x="1358" y="2918"/>
                      </a:lnTo>
                      <a:lnTo>
                        <a:pt x="1393" y="2930"/>
                      </a:lnTo>
                      <a:lnTo>
                        <a:pt x="1465" y="2942"/>
                      </a:lnTo>
                      <a:lnTo>
                        <a:pt x="1608" y="2989"/>
                      </a:lnTo>
                      <a:lnTo>
                        <a:pt x="1655" y="2989"/>
                      </a:lnTo>
                      <a:lnTo>
                        <a:pt x="1715" y="3001"/>
                      </a:lnTo>
                      <a:cubicBezTo>
                        <a:pt x="1762" y="3001"/>
                        <a:pt x="1798" y="3025"/>
                        <a:pt x="1846" y="3025"/>
                      </a:cubicBezTo>
                      <a:lnTo>
                        <a:pt x="1905" y="3037"/>
                      </a:lnTo>
                      <a:lnTo>
                        <a:pt x="1953" y="3049"/>
                      </a:lnTo>
                      <a:lnTo>
                        <a:pt x="2084" y="3061"/>
                      </a:lnTo>
                      <a:lnTo>
                        <a:pt x="2679" y="3061"/>
                      </a:lnTo>
                      <a:lnTo>
                        <a:pt x="2846" y="3049"/>
                      </a:lnTo>
                      <a:lnTo>
                        <a:pt x="3001" y="3049"/>
                      </a:lnTo>
                      <a:lnTo>
                        <a:pt x="3179" y="3025"/>
                      </a:lnTo>
                      <a:lnTo>
                        <a:pt x="3239" y="3025"/>
                      </a:lnTo>
                      <a:lnTo>
                        <a:pt x="3322" y="3013"/>
                      </a:lnTo>
                      <a:cubicBezTo>
                        <a:pt x="3358" y="3001"/>
                        <a:pt x="3406" y="2989"/>
                        <a:pt x="3453" y="2978"/>
                      </a:cubicBezTo>
                      <a:cubicBezTo>
                        <a:pt x="3501" y="2966"/>
                        <a:pt x="3525" y="2966"/>
                        <a:pt x="3548" y="2954"/>
                      </a:cubicBezTo>
                      <a:cubicBezTo>
                        <a:pt x="3584" y="2942"/>
                        <a:pt x="3644" y="2930"/>
                        <a:pt x="3679" y="2918"/>
                      </a:cubicBezTo>
                      <a:lnTo>
                        <a:pt x="3703" y="2918"/>
                      </a:lnTo>
                      <a:lnTo>
                        <a:pt x="3858" y="2858"/>
                      </a:lnTo>
                      <a:lnTo>
                        <a:pt x="3882" y="2858"/>
                      </a:lnTo>
                      <a:lnTo>
                        <a:pt x="4037" y="2787"/>
                      </a:lnTo>
                      <a:lnTo>
                        <a:pt x="4084" y="2763"/>
                      </a:lnTo>
                      <a:cubicBezTo>
                        <a:pt x="4144" y="2739"/>
                        <a:pt x="4203" y="2704"/>
                        <a:pt x="4251" y="2680"/>
                      </a:cubicBezTo>
                      <a:lnTo>
                        <a:pt x="4287" y="2656"/>
                      </a:lnTo>
                      <a:cubicBezTo>
                        <a:pt x="4322" y="2632"/>
                        <a:pt x="4370" y="2608"/>
                        <a:pt x="4406" y="2573"/>
                      </a:cubicBezTo>
                      <a:lnTo>
                        <a:pt x="4429" y="2561"/>
                      </a:lnTo>
                      <a:cubicBezTo>
                        <a:pt x="4477" y="2525"/>
                        <a:pt x="4513" y="2489"/>
                        <a:pt x="4560" y="2454"/>
                      </a:cubicBezTo>
                      <a:lnTo>
                        <a:pt x="4572" y="2442"/>
                      </a:lnTo>
                      <a:lnTo>
                        <a:pt x="4596" y="2430"/>
                      </a:lnTo>
                      <a:cubicBezTo>
                        <a:pt x="4632" y="2394"/>
                        <a:pt x="4656" y="2370"/>
                        <a:pt x="4691" y="2335"/>
                      </a:cubicBezTo>
                      <a:lnTo>
                        <a:pt x="4703" y="2311"/>
                      </a:lnTo>
                      <a:cubicBezTo>
                        <a:pt x="4715" y="2299"/>
                        <a:pt x="4739" y="2275"/>
                        <a:pt x="4751" y="2263"/>
                      </a:cubicBezTo>
                      <a:cubicBezTo>
                        <a:pt x="4787" y="2216"/>
                        <a:pt x="4822" y="2156"/>
                        <a:pt x="4858" y="2108"/>
                      </a:cubicBezTo>
                      <a:cubicBezTo>
                        <a:pt x="4882" y="2061"/>
                        <a:pt x="4906" y="2013"/>
                        <a:pt x="4918" y="1965"/>
                      </a:cubicBezTo>
                      <a:cubicBezTo>
                        <a:pt x="4930" y="1918"/>
                        <a:pt x="4953" y="1870"/>
                        <a:pt x="4965" y="1823"/>
                      </a:cubicBezTo>
                      <a:lnTo>
                        <a:pt x="4965" y="1811"/>
                      </a:lnTo>
                      <a:cubicBezTo>
                        <a:pt x="4965" y="1787"/>
                        <a:pt x="4965" y="1763"/>
                        <a:pt x="4965" y="1739"/>
                      </a:cubicBezTo>
                      <a:cubicBezTo>
                        <a:pt x="4977" y="1715"/>
                        <a:pt x="4965" y="1727"/>
                        <a:pt x="4965" y="1715"/>
                      </a:cubicBezTo>
                      <a:cubicBezTo>
                        <a:pt x="4965" y="1704"/>
                        <a:pt x="4965" y="1692"/>
                        <a:pt x="4965" y="1680"/>
                      </a:cubicBezTo>
                      <a:lnTo>
                        <a:pt x="4965" y="1668"/>
                      </a:lnTo>
                      <a:lnTo>
                        <a:pt x="4965" y="120"/>
                      </a:lnTo>
                      <a:cubicBezTo>
                        <a:pt x="4965" y="180"/>
                        <a:pt x="4953" y="227"/>
                        <a:pt x="4941" y="287"/>
                      </a:cubicBezTo>
                      <a:cubicBezTo>
                        <a:pt x="4941" y="287"/>
                        <a:pt x="4941" y="287"/>
                        <a:pt x="4941" y="299"/>
                      </a:cubicBezTo>
                      <a:lnTo>
                        <a:pt x="4906" y="370"/>
                      </a:lnTo>
                      <a:cubicBezTo>
                        <a:pt x="4858" y="477"/>
                        <a:pt x="4787" y="584"/>
                        <a:pt x="4703" y="680"/>
                      </a:cubicBezTo>
                      <a:lnTo>
                        <a:pt x="4691" y="703"/>
                      </a:lnTo>
                      <a:cubicBezTo>
                        <a:pt x="4656" y="739"/>
                        <a:pt x="4620" y="775"/>
                        <a:pt x="4584" y="811"/>
                      </a:cubicBezTo>
                      <a:lnTo>
                        <a:pt x="4560" y="822"/>
                      </a:lnTo>
                      <a:cubicBezTo>
                        <a:pt x="4525" y="858"/>
                        <a:pt x="4477" y="894"/>
                        <a:pt x="4429" y="930"/>
                      </a:cubicBezTo>
                      <a:lnTo>
                        <a:pt x="4418" y="942"/>
                      </a:lnTo>
                      <a:cubicBezTo>
                        <a:pt x="4358" y="977"/>
                        <a:pt x="4310" y="1013"/>
                        <a:pt x="4251" y="1049"/>
                      </a:cubicBezTo>
                      <a:cubicBezTo>
                        <a:pt x="4203" y="1073"/>
                        <a:pt x="4144" y="1108"/>
                        <a:pt x="4084" y="1132"/>
                      </a:cubicBezTo>
                      <a:lnTo>
                        <a:pt x="4037" y="1156"/>
                      </a:lnTo>
                      <a:lnTo>
                        <a:pt x="3882" y="1227"/>
                      </a:lnTo>
                      <a:lnTo>
                        <a:pt x="3858" y="1227"/>
                      </a:lnTo>
                      <a:cubicBezTo>
                        <a:pt x="3798" y="1239"/>
                        <a:pt x="3739" y="1263"/>
                        <a:pt x="3679" y="1287"/>
                      </a:cubicBezTo>
                      <a:cubicBezTo>
                        <a:pt x="3644" y="1299"/>
                        <a:pt x="3596" y="1311"/>
                        <a:pt x="3548" y="1323"/>
                      </a:cubicBezTo>
                      <a:cubicBezTo>
                        <a:pt x="3513" y="1334"/>
                        <a:pt x="3489" y="1334"/>
                        <a:pt x="3453" y="1346"/>
                      </a:cubicBezTo>
                      <a:lnTo>
                        <a:pt x="3322" y="1382"/>
                      </a:lnTo>
                      <a:cubicBezTo>
                        <a:pt x="3286" y="1382"/>
                        <a:pt x="3251" y="1394"/>
                        <a:pt x="3215" y="1394"/>
                      </a:cubicBezTo>
                      <a:lnTo>
                        <a:pt x="3179" y="1394"/>
                      </a:lnTo>
                      <a:cubicBezTo>
                        <a:pt x="3120" y="1406"/>
                        <a:pt x="3060" y="1418"/>
                        <a:pt x="3001" y="1418"/>
                      </a:cubicBezTo>
                      <a:lnTo>
                        <a:pt x="2953" y="1418"/>
                      </a:lnTo>
                      <a:cubicBezTo>
                        <a:pt x="2917" y="1418"/>
                        <a:pt x="2882" y="1418"/>
                        <a:pt x="2846" y="1430"/>
                      </a:cubicBezTo>
                      <a:lnTo>
                        <a:pt x="2679" y="1442"/>
                      </a:lnTo>
                      <a:lnTo>
                        <a:pt x="2203" y="1442"/>
                      </a:lnTo>
                      <a:cubicBezTo>
                        <a:pt x="2155" y="1442"/>
                        <a:pt x="2120" y="1442"/>
                        <a:pt x="2084" y="1430"/>
                      </a:cubicBezTo>
                      <a:lnTo>
                        <a:pt x="1953" y="1418"/>
                      </a:lnTo>
                      <a:lnTo>
                        <a:pt x="1846" y="1406"/>
                      </a:lnTo>
                      <a:lnTo>
                        <a:pt x="1715" y="1382"/>
                      </a:lnTo>
                      <a:lnTo>
                        <a:pt x="1608" y="1358"/>
                      </a:lnTo>
                      <a:lnTo>
                        <a:pt x="1465" y="1323"/>
                      </a:lnTo>
                      <a:cubicBezTo>
                        <a:pt x="1429" y="1311"/>
                        <a:pt x="1393" y="1299"/>
                        <a:pt x="1358" y="1299"/>
                      </a:cubicBezTo>
                      <a:lnTo>
                        <a:pt x="1310" y="1275"/>
                      </a:lnTo>
                      <a:cubicBezTo>
                        <a:pt x="1262" y="1263"/>
                        <a:pt x="1203" y="1239"/>
                        <a:pt x="1167" y="1227"/>
                      </a:cubicBezTo>
                      <a:lnTo>
                        <a:pt x="1120" y="1215"/>
                      </a:lnTo>
                      <a:lnTo>
                        <a:pt x="989" y="1156"/>
                      </a:lnTo>
                      <a:lnTo>
                        <a:pt x="917" y="1120"/>
                      </a:lnTo>
                      <a:cubicBezTo>
                        <a:pt x="858" y="1096"/>
                        <a:pt x="798" y="1061"/>
                        <a:pt x="739" y="1025"/>
                      </a:cubicBezTo>
                      <a:cubicBezTo>
                        <a:pt x="477" y="894"/>
                        <a:pt x="250" y="680"/>
                        <a:pt x="108" y="418"/>
                      </a:cubicBezTo>
                      <a:cubicBezTo>
                        <a:pt x="36" y="287"/>
                        <a:pt x="0" y="144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29">
                  <a:extLst>
                    <a:ext uri="{FF2B5EF4-FFF2-40B4-BE49-F238E27FC236}">
                      <a16:creationId xmlns:a16="http://schemas.microsoft.com/office/drawing/2014/main" id="{83681273-8C56-10EC-344C-391912193BF7}"/>
                    </a:ext>
                  </a:extLst>
                </p:cNvPr>
                <p:cNvSpPr/>
                <p:nvPr/>
              </p:nvSpPr>
              <p:spPr>
                <a:xfrm>
                  <a:off x="3853000" y="3328900"/>
                  <a:ext cx="136650" cy="7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6" h="3180" extrusionOk="0">
                      <a:moveTo>
                        <a:pt x="4489" y="572"/>
                      </a:moveTo>
                      <a:cubicBezTo>
                        <a:pt x="5465" y="1131"/>
                        <a:pt x="5465" y="2048"/>
                        <a:pt x="4501" y="2608"/>
                      </a:cubicBezTo>
                      <a:cubicBezTo>
                        <a:pt x="3536" y="3179"/>
                        <a:pt x="1953" y="3179"/>
                        <a:pt x="977" y="2608"/>
                      </a:cubicBezTo>
                      <a:cubicBezTo>
                        <a:pt x="0" y="2048"/>
                        <a:pt x="0" y="1131"/>
                        <a:pt x="965" y="572"/>
                      </a:cubicBezTo>
                      <a:cubicBezTo>
                        <a:pt x="1941" y="0"/>
                        <a:pt x="3513" y="0"/>
                        <a:pt x="4489" y="57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29">
                  <a:extLst>
                    <a:ext uri="{FF2B5EF4-FFF2-40B4-BE49-F238E27FC236}">
                      <a16:creationId xmlns:a16="http://schemas.microsoft.com/office/drawing/2014/main" id="{EBAED1C2-BB84-9E7C-EEA4-9CF17F9A307C}"/>
                    </a:ext>
                  </a:extLst>
                </p:cNvPr>
                <p:cNvSpPr/>
                <p:nvPr/>
              </p:nvSpPr>
              <p:spPr>
                <a:xfrm>
                  <a:off x="3867875" y="3337525"/>
                  <a:ext cx="106875" cy="6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5" h="2477" extrusionOk="0">
                      <a:moveTo>
                        <a:pt x="3501" y="441"/>
                      </a:moveTo>
                      <a:cubicBezTo>
                        <a:pt x="4263" y="882"/>
                        <a:pt x="4275" y="1596"/>
                        <a:pt x="3513" y="2036"/>
                      </a:cubicBezTo>
                      <a:cubicBezTo>
                        <a:pt x="2751" y="2477"/>
                        <a:pt x="1525" y="2477"/>
                        <a:pt x="763" y="2036"/>
                      </a:cubicBezTo>
                      <a:cubicBezTo>
                        <a:pt x="1" y="1584"/>
                        <a:pt x="1" y="882"/>
                        <a:pt x="763" y="441"/>
                      </a:cubicBezTo>
                      <a:cubicBezTo>
                        <a:pt x="1525" y="1"/>
                        <a:pt x="2739" y="1"/>
                        <a:pt x="3501" y="44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29">
                  <a:extLst>
                    <a:ext uri="{FF2B5EF4-FFF2-40B4-BE49-F238E27FC236}">
                      <a16:creationId xmlns:a16="http://schemas.microsoft.com/office/drawing/2014/main" id="{7382FEBD-AE8C-768C-408F-91DFCC5DE0A3}"/>
                    </a:ext>
                  </a:extLst>
                </p:cNvPr>
                <p:cNvSpPr/>
                <p:nvPr/>
              </p:nvSpPr>
              <p:spPr>
                <a:xfrm>
                  <a:off x="3880075" y="3346750"/>
                  <a:ext cx="82475" cy="4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9" h="1736" extrusionOk="0">
                      <a:moveTo>
                        <a:pt x="1644" y="1"/>
                      </a:moveTo>
                      <a:cubicBezTo>
                        <a:pt x="1281" y="1"/>
                        <a:pt x="918" y="84"/>
                        <a:pt x="584" y="251"/>
                      </a:cubicBezTo>
                      <a:cubicBezTo>
                        <a:pt x="1" y="584"/>
                        <a:pt x="1" y="1144"/>
                        <a:pt x="584" y="1477"/>
                      </a:cubicBezTo>
                      <a:cubicBezTo>
                        <a:pt x="918" y="1650"/>
                        <a:pt x="1281" y="1736"/>
                        <a:pt x="1644" y="1736"/>
                      </a:cubicBezTo>
                      <a:cubicBezTo>
                        <a:pt x="2007" y="1736"/>
                        <a:pt x="2370" y="1650"/>
                        <a:pt x="2704" y="1477"/>
                      </a:cubicBezTo>
                      <a:cubicBezTo>
                        <a:pt x="3299" y="1144"/>
                        <a:pt x="3287" y="596"/>
                        <a:pt x="2704" y="251"/>
                      </a:cubicBezTo>
                      <a:cubicBezTo>
                        <a:pt x="2370" y="84"/>
                        <a:pt x="2007" y="1"/>
                        <a:pt x="164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rgbClr val="F587E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5" name="Google Shape;1925;p29">
                  <a:extLst>
                    <a:ext uri="{FF2B5EF4-FFF2-40B4-BE49-F238E27FC236}">
                      <a16:creationId xmlns:a16="http://schemas.microsoft.com/office/drawing/2014/main" id="{73111F6B-0B57-C198-2B08-55479943A575}"/>
                    </a:ext>
                  </a:extLst>
                </p:cNvPr>
                <p:cNvSpPr/>
                <p:nvPr/>
              </p:nvSpPr>
              <p:spPr>
                <a:xfrm>
                  <a:off x="3883950" y="2962475"/>
                  <a:ext cx="74750" cy="4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" h="17098" extrusionOk="0">
                      <a:moveTo>
                        <a:pt x="2989" y="16229"/>
                      </a:moveTo>
                      <a:cubicBezTo>
                        <a:pt x="2918" y="16396"/>
                        <a:pt x="2822" y="17098"/>
                        <a:pt x="1441" y="17098"/>
                      </a:cubicBezTo>
                      <a:cubicBezTo>
                        <a:pt x="620" y="17098"/>
                        <a:pt x="36" y="16681"/>
                        <a:pt x="1" y="16181"/>
                      </a:cubicBezTo>
                      <a:lnTo>
                        <a:pt x="1" y="1"/>
                      </a:lnTo>
                      <a:lnTo>
                        <a:pt x="298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0FDF1">
                        <a:alpha val="41568"/>
                      </a:srgbClr>
                    </a:gs>
                    <a:gs pos="100000">
                      <a:srgbClr val="FFFFFF">
                        <a:alpha val="37254"/>
                      </a:srgbClr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6" name="Google Shape;1926;p29">
                  <a:extLst>
                    <a:ext uri="{FF2B5EF4-FFF2-40B4-BE49-F238E27FC236}">
                      <a16:creationId xmlns:a16="http://schemas.microsoft.com/office/drawing/2014/main" id="{08A9DDAA-12D6-AB9C-FAE8-8CF26FF50480}"/>
                    </a:ext>
                  </a:extLst>
                </p:cNvPr>
                <p:cNvSpPr/>
                <p:nvPr/>
              </p:nvSpPr>
              <p:spPr>
                <a:xfrm>
                  <a:off x="3901225" y="3049400"/>
                  <a:ext cx="14000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479" extrusionOk="0">
                      <a:moveTo>
                        <a:pt x="322" y="0"/>
                      </a:moveTo>
                      <a:cubicBezTo>
                        <a:pt x="107" y="0"/>
                        <a:pt x="0" y="250"/>
                        <a:pt x="155" y="405"/>
                      </a:cubicBezTo>
                      <a:cubicBezTo>
                        <a:pt x="206" y="456"/>
                        <a:pt x="266" y="478"/>
                        <a:pt x="325" y="478"/>
                      </a:cubicBezTo>
                      <a:cubicBezTo>
                        <a:pt x="446" y="478"/>
                        <a:pt x="560" y="383"/>
                        <a:pt x="560" y="238"/>
                      </a:cubicBezTo>
                      <a:cubicBezTo>
                        <a:pt x="560" y="107"/>
                        <a:pt x="453" y="0"/>
                        <a:pt x="3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27" name="Google Shape;1927;p29">
                  <a:extLst>
                    <a:ext uri="{FF2B5EF4-FFF2-40B4-BE49-F238E27FC236}">
                      <a16:creationId xmlns:a16="http://schemas.microsoft.com/office/drawing/2014/main" id="{E7E688BB-745F-1263-B214-44CFE8F61E28}"/>
                    </a:ext>
                  </a:extLst>
                </p:cNvPr>
                <p:cNvGrpSpPr/>
                <p:nvPr/>
              </p:nvGrpSpPr>
              <p:grpSpPr>
                <a:xfrm>
                  <a:off x="3601475" y="2880625"/>
                  <a:ext cx="59550" cy="283100"/>
                  <a:chOff x="3291025" y="2708875"/>
                  <a:chExt cx="59550" cy="283100"/>
                </a:xfrm>
              </p:grpSpPr>
              <p:sp>
                <p:nvSpPr>
                  <p:cNvPr id="1928" name="Google Shape;1928;p29">
                    <a:extLst>
                      <a:ext uri="{FF2B5EF4-FFF2-40B4-BE49-F238E27FC236}">
                        <a16:creationId xmlns:a16="http://schemas.microsoft.com/office/drawing/2014/main" id="{AA1D4FCD-B153-556F-109C-D34B39E9ED05}"/>
                      </a:ext>
                    </a:extLst>
                  </p:cNvPr>
                  <p:cNvSpPr/>
                  <p:nvPr/>
                </p:nvSpPr>
                <p:spPr>
                  <a:xfrm>
                    <a:off x="3291025" y="2952350"/>
                    <a:ext cx="11925" cy="1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90" extrusionOk="0">
                        <a:moveTo>
                          <a:pt x="238" y="1"/>
                        </a:moveTo>
                        <a:cubicBezTo>
                          <a:pt x="107" y="1"/>
                          <a:pt x="0" y="108"/>
                          <a:pt x="0" y="239"/>
                        </a:cubicBezTo>
                        <a:cubicBezTo>
                          <a:pt x="0" y="382"/>
                          <a:pt x="107" y="489"/>
                          <a:pt x="238" y="489"/>
                        </a:cubicBezTo>
                        <a:cubicBezTo>
                          <a:pt x="369" y="489"/>
                          <a:pt x="477" y="382"/>
                          <a:pt x="477" y="239"/>
                        </a:cubicBezTo>
                        <a:cubicBezTo>
                          <a:pt x="477" y="108"/>
                          <a:pt x="369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9" name="Google Shape;1929;p29">
                    <a:extLst>
                      <a:ext uri="{FF2B5EF4-FFF2-40B4-BE49-F238E27FC236}">
                        <a16:creationId xmlns:a16="http://schemas.microsoft.com/office/drawing/2014/main" id="{BDD1CE4E-A2C4-6CF9-71EF-CE8899104EB3}"/>
                      </a:ext>
                    </a:extLst>
                  </p:cNvPr>
                  <p:cNvSpPr/>
                  <p:nvPr/>
                </p:nvSpPr>
                <p:spPr>
                  <a:xfrm>
                    <a:off x="3336550" y="29112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1"/>
                        </a:moveTo>
                        <a:cubicBezTo>
                          <a:pt x="108" y="1"/>
                          <a:pt x="1" y="251"/>
                          <a:pt x="156" y="406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0" name="Google Shape;1930;p29">
                    <a:extLst>
                      <a:ext uri="{FF2B5EF4-FFF2-40B4-BE49-F238E27FC236}">
                        <a16:creationId xmlns:a16="http://schemas.microsoft.com/office/drawing/2014/main" id="{61B9E5BD-2F67-5260-05B9-907376B9CE3A}"/>
                      </a:ext>
                    </a:extLst>
                  </p:cNvPr>
                  <p:cNvSpPr/>
                  <p:nvPr/>
                </p:nvSpPr>
                <p:spPr>
                  <a:xfrm>
                    <a:off x="3294900" y="2851150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22" y="1"/>
                        </a:moveTo>
                        <a:cubicBezTo>
                          <a:pt x="107" y="1"/>
                          <a:pt x="0" y="251"/>
                          <a:pt x="155" y="406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72" y="108"/>
                          <a:pt x="464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1" name="Google Shape;1931;p29">
                    <a:extLst>
                      <a:ext uri="{FF2B5EF4-FFF2-40B4-BE49-F238E27FC236}">
                        <a16:creationId xmlns:a16="http://schemas.microsoft.com/office/drawing/2014/main" id="{B254D188-F787-5777-D9B4-8982FCF563DC}"/>
                      </a:ext>
                    </a:extLst>
                  </p:cNvPr>
                  <p:cNvSpPr/>
                  <p:nvPr/>
                </p:nvSpPr>
                <p:spPr>
                  <a:xfrm>
                    <a:off x="3336550" y="27725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0"/>
                        </a:moveTo>
                        <a:cubicBezTo>
                          <a:pt x="108" y="0"/>
                          <a:pt x="1" y="262"/>
                          <a:pt x="156" y="405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0"/>
                          <a:pt x="3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2" name="Google Shape;1932;p29">
                    <a:extLst>
                      <a:ext uri="{FF2B5EF4-FFF2-40B4-BE49-F238E27FC236}">
                        <a16:creationId xmlns:a16="http://schemas.microsoft.com/office/drawing/2014/main" id="{009DA67E-E7B9-7FF0-4413-05FA08353AF9}"/>
                      </a:ext>
                    </a:extLst>
                  </p:cNvPr>
                  <p:cNvSpPr/>
                  <p:nvPr/>
                </p:nvSpPr>
                <p:spPr>
                  <a:xfrm>
                    <a:off x="3300850" y="2708875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34" y="1"/>
                        </a:moveTo>
                        <a:cubicBezTo>
                          <a:pt x="119" y="1"/>
                          <a:pt x="0" y="263"/>
                          <a:pt x="155" y="405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60" y="108"/>
                          <a:pt x="46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3" name="Google Shape;1933;p29">
                    <a:extLst>
                      <a:ext uri="{FF2B5EF4-FFF2-40B4-BE49-F238E27FC236}">
                        <a16:creationId xmlns:a16="http://schemas.microsoft.com/office/drawing/2014/main" id="{71DD3CD7-A542-A1B5-CB10-140F1A1DC5C4}"/>
                      </a:ext>
                    </a:extLst>
                  </p:cNvPr>
                  <p:cNvSpPr/>
                  <p:nvPr/>
                </p:nvSpPr>
                <p:spPr>
                  <a:xfrm>
                    <a:off x="3294600" y="2772575"/>
                    <a:ext cx="122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" h="477" extrusionOk="0">
                        <a:moveTo>
                          <a:pt x="238" y="0"/>
                        </a:moveTo>
                        <a:cubicBezTo>
                          <a:pt x="107" y="0"/>
                          <a:pt x="0" y="108"/>
                          <a:pt x="0" y="239"/>
                        </a:cubicBezTo>
                        <a:cubicBezTo>
                          <a:pt x="0" y="370"/>
                          <a:pt x="107" y="477"/>
                          <a:pt x="238" y="477"/>
                        </a:cubicBezTo>
                        <a:cubicBezTo>
                          <a:pt x="369" y="477"/>
                          <a:pt x="488" y="370"/>
                          <a:pt x="488" y="239"/>
                        </a:cubicBezTo>
                        <a:cubicBezTo>
                          <a:pt x="488" y="108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4" name="Google Shape;1934;p29">
                    <a:extLst>
                      <a:ext uri="{FF2B5EF4-FFF2-40B4-BE49-F238E27FC236}">
                        <a16:creationId xmlns:a16="http://schemas.microsoft.com/office/drawing/2014/main" id="{8678450F-FC8C-914A-6AAB-A95BA85CE5DD}"/>
                      </a:ext>
                    </a:extLst>
                  </p:cNvPr>
                  <p:cNvSpPr/>
                  <p:nvPr/>
                </p:nvSpPr>
                <p:spPr>
                  <a:xfrm>
                    <a:off x="3326750" y="2980050"/>
                    <a:ext cx="119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77" extrusionOk="0">
                        <a:moveTo>
                          <a:pt x="238" y="0"/>
                        </a:moveTo>
                        <a:cubicBezTo>
                          <a:pt x="107" y="0"/>
                          <a:pt x="0" y="107"/>
                          <a:pt x="0" y="238"/>
                        </a:cubicBezTo>
                        <a:cubicBezTo>
                          <a:pt x="0" y="369"/>
                          <a:pt x="107" y="476"/>
                          <a:pt x="238" y="476"/>
                        </a:cubicBezTo>
                        <a:cubicBezTo>
                          <a:pt x="369" y="476"/>
                          <a:pt x="476" y="369"/>
                          <a:pt x="476" y="238"/>
                        </a:cubicBezTo>
                        <a:cubicBezTo>
                          <a:pt x="476" y="107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35" name="Google Shape;1935;p29">
                  <a:extLst>
                    <a:ext uri="{FF2B5EF4-FFF2-40B4-BE49-F238E27FC236}">
                      <a16:creationId xmlns:a16="http://schemas.microsoft.com/office/drawing/2014/main" id="{46F26583-3C79-929D-4F86-AF9E45776B81}"/>
                    </a:ext>
                  </a:extLst>
                </p:cNvPr>
                <p:cNvGrpSpPr/>
                <p:nvPr/>
              </p:nvGrpSpPr>
              <p:grpSpPr>
                <a:xfrm>
                  <a:off x="3892438" y="3066388"/>
                  <a:ext cx="59550" cy="283100"/>
                  <a:chOff x="3291025" y="2708875"/>
                  <a:chExt cx="59550" cy="283100"/>
                </a:xfrm>
              </p:grpSpPr>
              <p:sp>
                <p:nvSpPr>
                  <p:cNvPr id="1936" name="Google Shape;1936;p29">
                    <a:extLst>
                      <a:ext uri="{FF2B5EF4-FFF2-40B4-BE49-F238E27FC236}">
                        <a16:creationId xmlns:a16="http://schemas.microsoft.com/office/drawing/2014/main" id="{AFC53204-A094-516A-830A-A44E85483D40}"/>
                      </a:ext>
                    </a:extLst>
                  </p:cNvPr>
                  <p:cNvSpPr/>
                  <p:nvPr/>
                </p:nvSpPr>
                <p:spPr>
                  <a:xfrm>
                    <a:off x="3291025" y="2952350"/>
                    <a:ext cx="11925" cy="12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90" extrusionOk="0">
                        <a:moveTo>
                          <a:pt x="238" y="1"/>
                        </a:moveTo>
                        <a:cubicBezTo>
                          <a:pt x="107" y="1"/>
                          <a:pt x="0" y="108"/>
                          <a:pt x="0" y="239"/>
                        </a:cubicBezTo>
                        <a:cubicBezTo>
                          <a:pt x="0" y="382"/>
                          <a:pt x="107" y="489"/>
                          <a:pt x="238" y="489"/>
                        </a:cubicBezTo>
                        <a:cubicBezTo>
                          <a:pt x="369" y="489"/>
                          <a:pt x="477" y="382"/>
                          <a:pt x="477" y="239"/>
                        </a:cubicBezTo>
                        <a:cubicBezTo>
                          <a:pt x="477" y="108"/>
                          <a:pt x="369" y="1"/>
                          <a:pt x="23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7" name="Google Shape;1937;p29">
                    <a:extLst>
                      <a:ext uri="{FF2B5EF4-FFF2-40B4-BE49-F238E27FC236}">
                        <a16:creationId xmlns:a16="http://schemas.microsoft.com/office/drawing/2014/main" id="{BB632865-38C4-1FF8-4789-D2325EE03354}"/>
                      </a:ext>
                    </a:extLst>
                  </p:cNvPr>
                  <p:cNvSpPr/>
                  <p:nvPr/>
                </p:nvSpPr>
                <p:spPr>
                  <a:xfrm>
                    <a:off x="3336550" y="29112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1"/>
                        </a:moveTo>
                        <a:cubicBezTo>
                          <a:pt x="108" y="1"/>
                          <a:pt x="1" y="251"/>
                          <a:pt x="156" y="406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8" name="Google Shape;1938;p29">
                    <a:extLst>
                      <a:ext uri="{FF2B5EF4-FFF2-40B4-BE49-F238E27FC236}">
                        <a16:creationId xmlns:a16="http://schemas.microsoft.com/office/drawing/2014/main" id="{FBB9483E-55DD-3175-7B8C-6388C4A4FEB1}"/>
                      </a:ext>
                    </a:extLst>
                  </p:cNvPr>
                  <p:cNvSpPr/>
                  <p:nvPr/>
                </p:nvSpPr>
                <p:spPr>
                  <a:xfrm>
                    <a:off x="3294900" y="2851150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22" y="1"/>
                        </a:moveTo>
                        <a:cubicBezTo>
                          <a:pt x="107" y="1"/>
                          <a:pt x="0" y="251"/>
                          <a:pt x="155" y="406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72" y="108"/>
                          <a:pt x="464" y="1"/>
                          <a:pt x="322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9" name="Google Shape;1939;p29">
                    <a:extLst>
                      <a:ext uri="{FF2B5EF4-FFF2-40B4-BE49-F238E27FC236}">
                        <a16:creationId xmlns:a16="http://schemas.microsoft.com/office/drawing/2014/main" id="{33EB2DCA-4A7F-21E7-E9FF-937A63327F54}"/>
                      </a:ext>
                    </a:extLst>
                  </p:cNvPr>
                  <p:cNvSpPr/>
                  <p:nvPr/>
                </p:nvSpPr>
                <p:spPr>
                  <a:xfrm>
                    <a:off x="3336550" y="2772575"/>
                    <a:ext cx="14025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1" h="479" extrusionOk="0">
                        <a:moveTo>
                          <a:pt x="322" y="0"/>
                        </a:moveTo>
                        <a:cubicBezTo>
                          <a:pt x="108" y="0"/>
                          <a:pt x="1" y="262"/>
                          <a:pt x="156" y="405"/>
                        </a:cubicBezTo>
                        <a:cubicBezTo>
                          <a:pt x="206" y="456"/>
                          <a:pt x="267" y="479"/>
                          <a:pt x="326" y="479"/>
                        </a:cubicBezTo>
                        <a:cubicBezTo>
                          <a:pt x="447" y="479"/>
                          <a:pt x="561" y="383"/>
                          <a:pt x="561" y="239"/>
                        </a:cubicBezTo>
                        <a:cubicBezTo>
                          <a:pt x="561" y="108"/>
                          <a:pt x="453" y="0"/>
                          <a:pt x="32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0" name="Google Shape;1940;p29">
                    <a:extLst>
                      <a:ext uri="{FF2B5EF4-FFF2-40B4-BE49-F238E27FC236}">
                        <a16:creationId xmlns:a16="http://schemas.microsoft.com/office/drawing/2014/main" id="{9747D18A-7659-B2A1-BC9B-30CF4B37D99D}"/>
                      </a:ext>
                    </a:extLst>
                  </p:cNvPr>
                  <p:cNvSpPr/>
                  <p:nvPr/>
                </p:nvSpPr>
                <p:spPr>
                  <a:xfrm>
                    <a:off x="3300850" y="2708875"/>
                    <a:ext cx="143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2" h="479" extrusionOk="0">
                        <a:moveTo>
                          <a:pt x="334" y="1"/>
                        </a:moveTo>
                        <a:cubicBezTo>
                          <a:pt x="119" y="1"/>
                          <a:pt x="0" y="263"/>
                          <a:pt x="155" y="405"/>
                        </a:cubicBezTo>
                        <a:cubicBezTo>
                          <a:pt x="206" y="456"/>
                          <a:pt x="268" y="479"/>
                          <a:pt x="328" y="479"/>
                        </a:cubicBezTo>
                        <a:cubicBezTo>
                          <a:pt x="453" y="479"/>
                          <a:pt x="572" y="383"/>
                          <a:pt x="572" y="239"/>
                        </a:cubicBezTo>
                        <a:cubicBezTo>
                          <a:pt x="560" y="108"/>
                          <a:pt x="465" y="1"/>
                          <a:pt x="33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1" name="Google Shape;1941;p29">
                    <a:extLst>
                      <a:ext uri="{FF2B5EF4-FFF2-40B4-BE49-F238E27FC236}">
                        <a16:creationId xmlns:a16="http://schemas.microsoft.com/office/drawing/2014/main" id="{1ED45131-D55B-9634-3913-D877DFAE14FC}"/>
                      </a:ext>
                    </a:extLst>
                  </p:cNvPr>
                  <p:cNvSpPr/>
                  <p:nvPr/>
                </p:nvSpPr>
                <p:spPr>
                  <a:xfrm>
                    <a:off x="3294600" y="2772575"/>
                    <a:ext cx="122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" h="477" extrusionOk="0">
                        <a:moveTo>
                          <a:pt x="238" y="0"/>
                        </a:moveTo>
                        <a:cubicBezTo>
                          <a:pt x="107" y="0"/>
                          <a:pt x="0" y="108"/>
                          <a:pt x="0" y="239"/>
                        </a:cubicBezTo>
                        <a:cubicBezTo>
                          <a:pt x="0" y="370"/>
                          <a:pt x="107" y="477"/>
                          <a:pt x="238" y="477"/>
                        </a:cubicBezTo>
                        <a:cubicBezTo>
                          <a:pt x="369" y="477"/>
                          <a:pt x="488" y="370"/>
                          <a:pt x="488" y="239"/>
                        </a:cubicBezTo>
                        <a:cubicBezTo>
                          <a:pt x="488" y="108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2" name="Google Shape;1942;p29">
                    <a:extLst>
                      <a:ext uri="{FF2B5EF4-FFF2-40B4-BE49-F238E27FC236}">
                        <a16:creationId xmlns:a16="http://schemas.microsoft.com/office/drawing/2014/main" id="{78B6E9BC-C4C8-A328-875A-EA1A12D26EBB}"/>
                      </a:ext>
                    </a:extLst>
                  </p:cNvPr>
                  <p:cNvSpPr/>
                  <p:nvPr/>
                </p:nvSpPr>
                <p:spPr>
                  <a:xfrm>
                    <a:off x="3326750" y="2980050"/>
                    <a:ext cx="11925" cy="1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7" h="477" extrusionOk="0">
                        <a:moveTo>
                          <a:pt x="238" y="0"/>
                        </a:moveTo>
                        <a:cubicBezTo>
                          <a:pt x="107" y="0"/>
                          <a:pt x="0" y="107"/>
                          <a:pt x="0" y="238"/>
                        </a:cubicBezTo>
                        <a:cubicBezTo>
                          <a:pt x="0" y="369"/>
                          <a:pt x="107" y="476"/>
                          <a:pt x="238" y="476"/>
                        </a:cubicBezTo>
                        <a:cubicBezTo>
                          <a:pt x="369" y="476"/>
                          <a:pt x="476" y="369"/>
                          <a:pt x="476" y="238"/>
                        </a:cubicBezTo>
                        <a:cubicBezTo>
                          <a:pt x="476" y="107"/>
                          <a:pt x="369" y="0"/>
                          <a:pt x="23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43" name="Google Shape;1943;p29">
                  <a:extLst>
                    <a:ext uri="{FF2B5EF4-FFF2-40B4-BE49-F238E27FC236}">
                      <a16:creationId xmlns:a16="http://schemas.microsoft.com/office/drawing/2014/main" id="{2D8EFC18-8E0E-0B73-6240-BF61A2A6BE29}"/>
                    </a:ext>
                  </a:extLst>
                </p:cNvPr>
                <p:cNvGrpSpPr/>
                <p:nvPr/>
              </p:nvGrpSpPr>
              <p:grpSpPr>
                <a:xfrm>
                  <a:off x="4843670" y="1352573"/>
                  <a:ext cx="1085575" cy="1496625"/>
                  <a:chOff x="514775" y="2625713"/>
                  <a:chExt cx="1085575" cy="1496625"/>
                </a:xfrm>
              </p:grpSpPr>
              <p:sp>
                <p:nvSpPr>
                  <p:cNvPr id="1944" name="Google Shape;1944;p29">
                    <a:extLst>
                      <a:ext uri="{FF2B5EF4-FFF2-40B4-BE49-F238E27FC236}">
                        <a16:creationId xmlns:a16="http://schemas.microsoft.com/office/drawing/2014/main" id="{FA55B6BA-1584-FB9D-F820-8A91AC899836}"/>
                      </a:ext>
                    </a:extLst>
                  </p:cNvPr>
                  <p:cNvSpPr/>
                  <p:nvPr/>
                </p:nvSpPr>
                <p:spPr>
                  <a:xfrm>
                    <a:off x="572525" y="3498138"/>
                    <a:ext cx="373875" cy="23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8" extrusionOk="0">
                        <a:moveTo>
                          <a:pt x="14943" y="72"/>
                        </a:moveTo>
                        <a:lnTo>
                          <a:pt x="14942" y="330"/>
                        </a:lnTo>
                        <a:lnTo>
                          <a:pt x="14942" y="330"/>
                        </a:lnTo>
                        <a:cubicBezTo>
                          <a:pt x="14942" y="327"/>
                          <a:pt x="14943" y="325"/>
                          <a:pt x="14943" y="322"/>
                        </a:cubicBezTo>
                        <a:lnTo>
                          <a:pt x="14943" y="262"/>
                        </a:lnTo>
                        <a:cubicBezTo>
                          <a:pt x="14955" y="191"/>
                          <a:pt x="14955" y="119"/>
                          <a:pt x="14943" y="72"/>
                        </a:cubicBezTo>
                        <a:close/>
                        <a:moveTo>
                          <a:pt x="12" y="0"/>
                        </a:moveTo>
                        <a:lnTo>
                          <a:pt x="0" y="4882"/>
                        </a:lnTo>
                        <a:cubicBezTo>
                          <a:pt x="0" y="6001"/>
                          <a:pt x="727" y="7120"/>
                          <a:pt x="2203" y="7966"/>
                        </a:cubicBezTo>
                        <a:cubicBezTo>
                          <a:pt x="2382" y="8073"/>
                          <a:pt x="2560" y="8168"/>
                          <a:pt x="2751" y="8251"/>
                        </a:cubicBezTo>
                        <a:cubicBezTo>
                          <a:pt x="2822" y="8287"/>
                          <a:pt x="2882" y="8311"/>
                          <a:pt x="2953" y="8335"/>
                        </a:cubicBezTo>
                        <a:cubicBezTo>
                          <a:pt x="3060" y="8394"/>
                          <a:pt x="3167" y="8442"/>
                          <a:pt x="3287" y="8489"/>
                        </a:cubicBezTo>
                        <a:lnTo>
                          <a:pt x="3346" y="8513"/>
                        </a:lnTo>
                        <a:lnTo>
                          <a:pt x="3477" y="8561"/>
                        </a:lnTo>
                        <a:cubicBezTo>
                          <a:pt x="3620" y="8608"/>
                          <a:pt x="3775" y="8668"/>
                          <a:pt x="3918" y="8704"/>
                        </a:cubicBezTo>
                        <a:cubicBezTo>
                          <a:pt x="3977" y="8728"/>
                          <a:pt x="4025" y="8739"/>
                          <a:pt x="4084" y="8751"/>
                        </a:cubicBezTo>
                        <a:cubicBezTo>
                          <a:pt x="4132" y="8775"/>
                          <a:pt x="4156" y="8775"/>
                          <a:pt x="4191" y="8787"/>
                        </a:cubicBezTo>
                        <a:cubicBezTo>
                          <a:pt x="4251" y="8811"/>
                          <a:pt x="4310" y="8823"/>
                          <a:pt x="4382" y="8835"/>
                        </a:cubicBezTo>
                        <a:cubicBezTo>
                          <a:pt x="4525" y="8870"/>
                          <a:pt x="4691" y="8918"/>
                          <a:pt x="4846" y="8954"/>
                        </a:cubicBezTo>
                        <a:cubicBezTo>
                          <a:pt x="4882" y="8954"/>
                          <a:pt x="4930" y="8966"/>
                          <a:pt x="4965" y="8978"/>
                        </a:cubicBezTo>
                        <a:lnTo>
                          <a:pt x="5156" y="9013"/>
                        </a:lnTo>
                        <a:cubicBezTo>
                          <a:pt x="5287" y="9037"/>
                          <a:pt x="5418" y="9061"/>
                          <a:pt x="5549" y="9085"/>
                        </a:cubicBezTo>
                        <a:lnTo>
                          <a:pt x="5704" y="9109"/>
                        </a:lnTo>
                        <a:lnTo>
                          <a:pt x="5882" y="9132"/>
                        </a:lnTo>
                        <a:cubicBezTo>
                          <a:pt x="6013" y="9144"/>
                          <a:pt x="6132" y="9156"/>
                          <a:pt x="6263" y="9168"/>
                        </a:cubicBezTo>
                        <a:cubicBezTo>
                          <a:pt x="6323" y="9168"/>
                          <a:pt x="6370" y="9192"/>
                          <a:pt x="6430" y="9192"/>
                        </a:cubicBezTo>
                        <a:lnTo>
                          <a:pt x="6608" y="9204"/>
                        </a:lnTo>
                        <a:cubicBezTo>
                          <a:pt x="6727" y="9204"/>
                          <a:pt x="6858" y="9216"/>
                          <a:pt x="6977" y="9216"/>
                        </a:cubicBezTo>
                        <a:cubicBezTo>
                          <a:pt x="7049" y="9216"/>
                          <a:pt x="7108" y="9228"/>
                          <a:pt x="7168" y="9228"/>
                        </a:cubicBezTo>
                        <a:lnTo>
                          <a:pt x="8049" y="9228"/>
                        </a:lnTo>
                        <a:cubicBezTo>
                          <a:pt x="8228" y="9228"/>
                          <a:pt x="8394" y="9216"/>
                          <a:pt x="8561" y="9192"/>
                        </a:cubicBezTo>
                        <a:cubicBezTo>
                          <a:pt x="8632" y="9192"/>
                          <a:pt x="8692" y="9192"/>
                          <a:pt x="8763" y="9180"/>
                        </a:cubicBezTo>
                        <a:lnTo>
                          <a:pt x="8859" y="9168"/>
                        </a:lnTo>
                        <a:cubicBezTo>
                          <a:pt x="8918" y="9168"/>
                          <a:pt x="8966" y="9156"/>
                          <a:pt x="9013" y="9156"/>
                        </a:cubicBezTo>
                        <a:cubicBezTo>
                          <a:pt x="9180" y="9132"/>
                          <a:pt x="9359" y="9109"/>
                          <a:pt x="9525" y="9085"/>
                        </a:cubicBezTo>
                        <a:lnTo>
                          <a:pt x="9656" y="9061"/>
                        </a:lnTo>
                        <a:lnTo>
                          <a:pt x="9716" y="9049"/>
                        </a:lnTo>
                        <a:cubicBezTo>
                          <a:pt x="9799" y="9037"/>
                          <a:pt x="9871" y="9013"/>
                          <a:pt x="9954" y="9001"/>
                        </a:cubicBezTo>
                        <a:cubicBezTo>
                          <a:pt x="10097" y="8966"/>
                          <a:pt x="10228" y="8942"/>
                          <a:pt x="10371" y="8906"/>
                        </a:cubicBezTo>
                        <a:cubicBezTo>
                          <a:pt x="10466" y="8882"/>
                          <a:pt x="10561" y="8859"/>
                          <a:pt x="10668" y="8835"/>
                        </a:cubicBezTo>
                        <a:cubicBezTo>
                          <a:pt x="10799" y="8799"/>
                          <a:pt x="10930" y="8763"/>
                          <a:pt x="11049" y="8716"/>
                        </a:cubicBezTo>
                        <a:lnTo>
                          <a:pt x="11133" y="8692"/>
                        </a:lnTo>
                        <a:cubicBezTo>
                          <a:pt x="11288" y="8644"/>
                          <a:pt x="11430" y="8597"/>
                          <a:pt x="11585" y="8537"/>
                        </a:cubicBezTo>
                        <a:lnTo>
                          <a:pt x="11645" y="8513"/>
                        </a:lnTo>
                        <a:cubicBezTo>
                          <a:pt x="11811" y="8442"/>
                          <a:pt x="11966" y="8382"/>
                          <a:pt x="12121" y="8311"/>
                        </a:cubicBezTo>
                        <a:lnTo>
                          <a:pt x="12264" y="8239"/>
                        </a:lnTo>
                        <a:cubicBezTo>
                          <a:pt x="12431" y="8156"/>
                          <a:pt x="12609" y="8073"/>
                          <a:pt x="12764" y="7977"/>
                        </a:cubicBezTo>
                        <a:lnTo>
                          <a:pt x="12859" y="7918"/>
                        </a:lnTo>
                        <a:cubicBezTo>
                          <a:pt x="12990" y="7846"/>
                          <a:pt x="13121" y="7751"/>
                          <a:pt x="13240" y="7668"/>
                        </a:cubicBezTo>
                        <a:lnTo>
                          <a:pt x="13300" y="7632"/>
                        </a:lnTo>
                        <a:cubicBezTo>
                          <a:pt x="13443" y="7537"/>
                          <a:pt x="13562" y="7430"/>
                          <a:pt x="13693" y="7335"/>
                        </a:cubicBezTo>
                        <a:lnTo>
                          <a:pt x="13740" y="7287"/>
                        </a:lnTo>
                        <a:lnTo>
                          <a:pt x="13812" y="7227"/>
                        </a:lnTo>
                        <a:cubicBezTo>
                          <a:pt x="13907" y="7144"/>
                          <a:pt x="13990" y="7049"/>
                          <a:pt x="14074" y="6954"/>
                        </a:cubicBezTo>
                        <a:cubicBezTo>
                          <a:pt x="14097" y="6942"/>
                          <a:pt x="14109" y="6918"/>
                          <a:pt x="14121" y="6894"/>
                        </a:cubicBezTo>
                        <a:cubicBezTo>
                          <a:pt x="14181" y="6846"/>
                          <a:pt x="14228" y="6787"/>
                          <a:pt x="14276" y="6727"/>
                        </a:cubicBezTo>
                        <a:cubicBezTo>
                          <a:pt x="14383" y="6584"/>
                          <a:pt x="14478" y="6442"/>
                          <a:pt x="14574" y="6287"/>
                        </a:cubicBezTo>
                        <a:cubicBezTo>
                          <a:pt x="14645" y="6144"/>
                          <a:pt x="14717" y="6001"/>
                          <a:pt x="14776" y="5858"/>
                        </a:cubicBezTo>
                        <a:cubicBezTo>
                          <a:pt x="14824" y="5715"/>
                          <a:pt x="14859" y="5584"/>
                          <a:pt x="14895" y="5441"/>
                        </a:cubicBezTo>
                        <a:lnTo>
                          <a:pt x="14895" y="5394"/>
                        </a:lnTo>
                        <a:cubicBezTo>
                          <a:pt x="14907" y="5334"/>
                          <a:pt x="14919" y="5263"/>
                          <a:pt x="14919" y="5191"/>
                        </a:cubicBezTo>
                        <a:lnTo>
                          <a:pt x="14919" y="5120"/>
                        </a:lnTo>
                        <a:cubicBezTo>
                          <a:pt x="14919" y="5084"/>
                          <a:pt x="14931" y="5049"/>
                          <a:pt x="14931" y="5013"/>
                        </a:cubicBezTo>
                        <a:lnTo>
                          <a:pt x="14931" y="4953"/>
                        </a:lnTo>
                        <a:lnTo>
                          <a:pt x="14942" y="330"/>
                        </a:lnTo>
                        <a:lnTo>
                          <a:pt x="14942" y="330"/>
                        </a:lnTo>
                        <a:cubicBezTo>
                          <a:pt x="14930" y="494"/>
                          <a:pt x="14894" y="646"/>
                          <a:pt x="14848" y="798"/>
                        </a:cubicBezTo>
                        <a:cubicBezTo>
                          <a:pt x="14848" y="810"/>
                          <a:pt x="14848" y="822"/>
                          <a:pt x="14848" y="822"/>
                        </a:cubicBezTo>
                        <a:cubicBezTo>
                          <a:pt x="14824" y="905"/>
                          <a:pt x="14800" y="977"/>
                          <a:pt x="14764" y="1048"/>
                        </a:cubicBezTo>
                        <a:lnTo>
                          <a:pt x="14752" y="1072"/>
                        </a:lnTo>
                        <a:cubicBezTo>
                          <a:pt x="14609" y="1417"/>
                          <a:pt x="14407" y="1739"/>
                          <a:pt x="14145" y="2012"/>
                        </a:cubicBezTo>
                        <a:cubicBezTo>
                          <a:pt x="14133" y="2036"/>
                          <a:pt x="14121" y="2048"/>
                          <a:pt x="14097" y="2072"/>
                        </a:cubicBezTo>
                        <a:cubicBezTo>
                          <a:pt x="14002" y="2179"/>
                          <a:pt x="13883" y="2298"/>
                          <a:pt x="13764" y="2405"/>
                        </a:cubicBezTo>
                        <a:lnTo>
                          <a:pt x="13716" y="2441"/>
                        </a:lnTo>
                        <a:cubicBezTo>
                          <a:pt x="13585" y="2548"/>
                          <a:pt x="13454" y="2655"/>
                          <a:pt x="13324" y="2739"/>
                        </a:cubicBezTo>
                        <a:lnTo>
                          <a:pt x="13264" y="2786"/>
                        </a:lnTo>
                        <a:cubicBezTo>
                          <a:pt x="13121" y="2894"/>
                          <a:pt x="12966" y="2989"/>
                          <a:pt x="12800" y="3084"/>
                        </a:cubicBezTo>
                        <a:cubicBezTo>
                          <a:pt x="12621" y="3179"/>
                          <a:pt x="12466" y="3263"/>
                          <a:pt x="12288" y="3346"/>
                        </a:cubicBezTo>
                        <a:lnTo>
                          <a:pt x="12157" y="3417"/>
                        </a:lnTo>
                        <a:cubicBezTo>
                          <a:pt x="12002" y="3489"/>
                          <a:pt x="11835" y="3560"/>
                          <a:pt x="11669" y="3620"/>
                        </a:cubicBezTo>
                        <a:lnTo>
                          <a:pt x="11609" y="3644"/>
                        </a:lnTo>
                        <a:cubicBezTo>
                          <a:pt x="11430" y="3715"/>
                          <a:pt x="11252" y="3775"/>
                          <a:pt x="11073" y="3834"/>
                        </a:cubicBezTo>
                        <a:cubicBezTo>
                          <a:pt x="10942" y="3870"/>
                          <a:pt x="10811" y="3906"/>
                          <a:pt x="10680" y="3941"/>
                        </a:cubicBezTo>
                        <a:cubicBezTo>
                          <a:pt x="10585" y="3965"/>
                          <a:pt x="10490" y="4001"/>
                          <a:pt x="10383" y="4025"/>
                        </a:cubicBezTo>
                        <a:cubicBezTo>
                          <a:pt x="10252" y="4048"/>
                          <a:pt x="10109" y="4084"/>
                          <a:pt x="9978" y="4108"/>
                        </a:cubicBezTo>
                        <a:cubicBezTo>
                          <a:pt x="9871" y="4132"/>
                          <a:pt x="9775" y="4156"/>
                          <a:pt x="9680" y="4167"/>
                        </a:cubicBezTo>
                        <a:lnTo>
                          <a:pt x="9549" y="4191"/>
                        </a:lnTo>
                        <a:cubicBezTo>
                          <a:pt x="9383" y="4215"/>
                          <a:pt x="9204" y="4239"/>
                          <a:pt x="9037" y="4263"/>
                        </a:cubicBezTo>
                        <a:cubicBezTo>
                          <a:pt x="8978" y="4263"/>
                          <a:pt x="8930" y="4275"/>
                          <a:pt x="8882" y="4275"/>
                        </a:cubicBezTo>
                        <a:cubicBezTo>
                          <a:pt x="8787" y="4287"/>
                          <a:pt x="8680" y="4298"/>
                          <a:pt x="8585" y="4310"/>
                        </a:cubicBezTo>
                        <a:cubicBezTo>
                          <a:pt x="8418" y="4322"/>
                          <a:pt x="8251" y="4334"/>
                          <a:pt x="8085" y="4334"/>
                        </a:cubicBezTo>
                        <a:lnTo>
                          <a:pt x="7751" y="4346"/>
                        </a:lnTo>
                        <a:lnTo>
                          <a:pt x="7347" y="4346"/>
                        </a:lnTo>
                        <a:cubicBezTo>
                          <a:pt x="7216" y="4346"/>
                          <a:pt x="7120" y="4346"/>
                          <a:pt x="7001" y="4334"/>
                        </a:cubicBezTo>
                        <a:cubicBezTo>
                          <a:pt x="6894" y="4334"/>
                          <a:pt x="6751" y="4322"/>
                          <a:pt x="6620" y="4322"/>
                        </a:cubicBezTo>
                        <a:cubicBezTo>
                          <a:pt x="6501" y="4310"/>
                          <a:pt x="6394" y="4298"/>
                          <a:pt x="6275" y="4287"/>
                        </a:cubicBezTo>
                        <a:cubicBezTo>
                          <a:pt x="6168" y="4275"/>
                          <a:pt x="6025" y="4263"/>
                          <a:pt x="5906" y="4251"/>
                        </a:cubicBezTo>
                        <a:cubicBezTo>
                          <a:pt x="5787" y="4239"/>
                          <a:pt x="5680" y="4215"/>
                          <a:pt x="5573" y="4203"/>
                        </a:cubicBezTo>
                        <a:cubicBezTo>
                          <a:pt x="5453" y="4179"/>
                          <a:pt x="5311" y="4156"/>
                          <a:pt x="5180" y="4132"/>
                        </a:cubicBezTo>
                        <a:cubicBezTo>
                          <a:pt x="5072" y="4108"/>
                          <a:pt x="4965" y="4096"/>
                          <a:pt x="4870" y="4072"/>
                        </a:cubicBezTo>
                        <a:cubicBezTo>
                          <a:pt x="4703" y="4036"/>
                          <a:pt x="4549" y="4001"/>
                          <a:pt x="4394" y="3953"/>
                        </a:cubicBezTo>
                        <a:cubicBezTo>
                          <a:pt x="4299" y="3929"/>
                          <a:pt x="4203" y="3906"/>
                          <a:pt x="4096" y="3870"/>
                        </a:cubicBezTo>
                        <a:lnTo>
                          <a:pt x="3941" y="3822"/>
                        </a:lnTo>
                        <a:cubicBezTo>
                          <a:pt x="3799" y="3775"/>
                          <a:pt x="3644" y="3727"/>
                          <a:pt x="3489" y="3679"/>
                        </a:cubicBezTo>
                        <a:lnTo>
                          <a:pt x="3358" y="3632"/>
                        </a:lnTo>
                        <a:cubicBezTo>
                          <a:pt x="3227" y="3572"/>
                          <a:pt x="3096" y="3513"/>
                          <a:pt x="2965" y="3465"/>
                        </a:cubicBezTo>
                        <a:cubicBezTo>
                          <a:pt x="2894" y="3429"/>
                          <a:pt x="2834" y="3405"/>
                          <a:pt x="2763" y="3382"/>
                        </a:cubicBezTo>
                        <a:cubicBezTo>
                          <a:pt x="2584" y="3286"/>
                          <a:pt x="2394" y="3191"/>
                          <a:pt x="2215" y="3084"/>
                        </a:cubicBezTo>
                        <a:cubicBezTo>
                          <a:pt x="1298" y="2560"/>
                          <a:pt x="667" y="1917"/>
                          <a:pt x="322" y="1250"/>
                        </a:cubicBezTo>
                        <a:cubicBezTo>
                          <a:pt x="119" y="869"/>
                          <a:pt x="12" y="441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5" name="Google Shape;1945;p29">
                    <a:extLst>
                      <a:ext uri="{FF2B5EF4-FFF2-40B4-BE49-F238E27FC236}">
                        <a16:creationId xmlns:a16="http://schemas.microsoft.com/office/drawing/2014/main" id="{7E2B9D3C-5171-B5AB-6C7F-0D2FD3508F48}"/>
                      </a:ext>
                    </a:extLst>
                  </p:cNvPr>
                  <p:cNvSpPr/>
                  <p:nvPr/>
                </p:nvSpPr>
                <p:spPr>
                  <a:xfrm>
                    <a:off x="554075" y="3379963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78" y="1703"/>
                        </a:moveTo>
                        <a:cubicBezTo>
                          <a:pt x="16419" y="3394"/>
                          <a:pt x="16431" y="6132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0" y="6132"/>
                          <a:pt x="0" y="3394"/>
                          <a:pt x="2905" y="1703"/>
                        </a:cubicBezTo>
                        <a:cubicBezTo>
                          <a:pt x="5822" y="1"/>
                          <a:pt x="10549" y="1"/>
                          <a:pt x="13478" y="1703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6" name="Google Shape;1946;p29">
                    <a:extLst>
                      <a:ext uri="{FF2B5EF4-FFF2-40B4-BE49-F238E27FC236}">
                        <a16:creationId xmlns:a16="http://schemas.microsoft.com/office/drawing/2014/main" id="{B6505875-F4AD-41C9-2714-E45F1ADF0869}"/>
                      </a:ext>
                    </a:extLst>
                  </p:cNvPr>
                  <p:cNvSpPr/>
                  <p:nvPr/>
                </p:nvSpPr>
                <p:spPr>
                  <a:xfrm>
                    <a:off x="652900" y="3437413"/>
                    <a:ext cx="213125" cy="123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30" extrusionOk="0">
                        <a:moveTo>
                          <a:pt x="6989" y="870"/>
                        </a:moveTo>
                        <a:cubicBezTo>
                          <a:pt x="8513" y="1751"/>
                          <a:pt x="8525" y="3179"/>
                          <a:pt x="7013" y="4049"/>
                        </a:cubicBezTo>
                        <a:cubicBezTo>
                          <a:pt x="5501" y="4930"/>
                          <a:pt x="3048" y="4930"/>
                          <a:pt x="1524" y="4049"/>
                        </a:cubicBezTo>
                        <a:cubicBezTo>
                          <a:pt x="0" y="3179"/>
                          <a:pt x="0" y="1751"/>
                          <a:pt x="1500" y="870"/>
                        </a:cubicBezTo>
                        <a:cubicBezTo>
                          <a:pt x="3012" y="0"/>
                          <a:pt x="5477" y="0"/>
                          <a:pt x="6989" y="870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7" name="Google Shape;1947;p29">
                    <a:extLst>
                      <a:ext uri="{FF2B5EF4-FFF2-40B4-BE49-F238E27FC236}">
                        <a16:creationId xmlns:a16="http://schemas.microsoft.com/office/drawing/2014/main" id="{D6ABC88C-A911-7E81-C3C5-08B6385B9036}"/>
                      </a:ext>
                    </a:extLst>
                  </p:cNvPr>
                  <p:cNvSpPr/>
                  <p:nvPr/>
                </p:nvSpPr>
                <p:spPr>
                  <a:xfrm>
                    <a:off x="677300" y="3455763"/>
                    <a:ext cx="164025" cy="86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55" extrusionOk="0">
                        <a:moveTo>
                          <a:pt x="3265" y="0"/>
                        </a:moveTo>
                        <a:cubicBezTo>
                          <a:pt x="2506" y="0"/>
                          <a:pt x="1748" y="167"/>
                          <a:pt x="1167" y="505"/>
                        </a:cubicBezTo>
                        <a:cubicBezTo>
                          <a:pt x="0" y="1183"/>
                          <a:pt x="12" y="2279"/>
                          <a:pt x="1179" y="2945"/>
                        </a:cubicBezTo>
                        <a:cubicBezTo>
                          <a:pt x="1763" y="3285"/>
                          <a:pt x="2528" y="3454"/>
                          <a:pt x="3292" y="3454"/>
                        </a:cubicBezTo>
                        <a:cubicBezTo>
                          <a:pt x="4057" y="3454"/>
                          <a:pt x="4822" y="3285"/>
                          <a:pt x="5406" y="2945"/>
                        </a:cubicBezTo>
                        <a:cubicBezTo>
                          <a:pt x="6561" y="2279"/>
                          <a:pt x="6561" y="1183"/>
                          <a:pt x="5382" y="505"/>
                        </a:cubicBezTo>
                        <a:cubicBezTo>
                          <a:pt x="4796" y="170"/>
                          <a:pt x="4030" y="0"/>
                          <a:pt x="3265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8" name="Google Shape;1948;p29">
                    <a:extLst>
                      <a:ext uri="{FF2B5EF4-FFF2-40B4-BE49-F238E27FC236}">
                        <a16:creationId xmlns:a16="http://schemas.microsoft.com/office/drawing/2014/main" id="{5CE8BF65-B536-738F-3AE0-95FFF9BBB9F9}"/>
                      </a:ext>
                    </a:extLst>
                  </p:cNvPr>
                  <p:cNvSpPr/>
                  <p:nvPr/>
                </p:nvSpPr>
                <p:spPr>
                  <a:xfrm>
                    <a:off x="536800" y="3477888"/>
                    <a:ext cx="445325" cy="2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79" extrusionOk="0">
                        <a:moveTo>
                          <a:pt x="17812" y="48"/>
                        </a:moveTo>
                        <a:lnTo>
                          <a:pt x="17812" y="100"/>
                        </a:lnTo>
                        <a:lnTo>
                          <a:pt x="17812" y="100"/>
                        </a:lnTo>
                        <a:cubicBezTo>
                          <a:pt x="17812" y="83"/>
                          <a:pt x="17812" y="66"/>
                          <a:pt x="17812" y="48"/>
                        </a:cubicBezTo>
                        <a:close/>
                        <a:moveTo>
                          <a:pt x="24" y="1"/>
                        </a:moveTo>
                        <a:lnTo>
                          <a:pt x="1" y="5799"/>
                        </a:lnTo>
                        <a:cubicBezTo>
                          <a:pt x="1" y="7132"/>
                          <a:pt x="882" y="8466"/>
                          <a:pt x="2632" y="9478"/>
                        </a:cubicBezTo>
                        <a:cubicBezTo>
                          <a:pt x="2846" y="9597"/>
                          <a:pt x="3061" y="9704"/>
                          <a:pt x="3287" y="9811"/>
                        </a:cubicBezTo>
                        <a:cubicBezTo>
                          <a:pt x="3358" y="9847"/>
                          <a:pt x="3442" y="9883"/>
                          <a:pt x="3513" y="9919"/>
                        </a:cubicBezTo>
                        <a:cubicBezTo>
                          <a:pt x="3656" y="9978"/>
                          <a:pt x="3787" y="10038"/>
                          <a:pt x="3918" y="10085"/>
                        </a:cubicBezTo>
                        <a:lnTo>
                          <a:pt x="3989" y="10121"/>
                        </a:lnTo>
                        <a:lnTo>
                          <a:pt x="4144" y="10169"/>
                        </a:lnTo>
                        <a:cubicBezTo>
                          <a:pt x="4323" y="10240"/>
                          <a:pt x="4501" y="10300"/>
                          <a:pt x="4680" y="10359"/>
                        </a:cubicBezTo>
                        <a:lnTo>
                          <a:pt x="4870" y="10419"/>
                        </a:lnTo>
                        <a:lnTo>
                          <a:pt x="5001" y="10454"/>
                        </a:lnTo>
                        <a:cubicBezTo>
                          <a:pt x="5073" y="10478"/>
                          <a:pt x="5144" y="10490"/>
                          <a:pt x="5228" y="10514"/>
                        </a:cubicBezTo>
                        <a:cubicBezTo>
                          <a:pt x="5406" y="10561"/>
                          <a:pt x="5597" y="10609"/>
                          <a:pt x="5775" y="10645"/>
                        </a:cubicBezTo>
                        <a:cubicBezTo>
                          <a:pt x="5823" y="10657"/>
                          <a:pt x="5870" y="10669"/>
                          <a:pt x="5930" y="10681"/>
                        </a:cubicBezTo>
                        <a:cubicBezTo>
                          <a:pt x="6001" y="10692"/>
                          <a:pt x="6073" y="10704"/>
                          <a:pt x="6144" y="10716"/>
                        </a:cubicBezTo>
                        <a:cubicBezTo>
                          <a:pt x="6299" y="10752"/>
                          <a:pt x="6466" y="10776"/>
                          <a:pt x="6621" y="10800"/>
                        </a:cubicBezTo>
                        <a:cubicBezTo>
                          <a:pt x="6680" y="10812"/>
                          <a:pt x="6740" y="10823"/>
                          <a:pt x="6811" y="10835"/>
                        </a:cubicBezTo>
                        <a:cubicBezTo>
                          <a:pt x="6871" y="10847"/>
                          <a:pt x="6954" y="10847"/>
                          <a:pt x="7013" y="10859"/>
                        </a:cubicBezTo>
                        <a:cubicBezTo>
                          <a:pt x="7168" y="10883"/>
                          <a:pt x="7311" y="10895"/>
                          <a:pt x="7466" y="10907"/>
                        </a:cubicBezTo>
                        <a:cubicBezTo>
                          <a:pt x="7537" y="10907"/>
                          <a:pt x="7609" y="10931"/>
                          <a:pt x="7680" y="10931"/>
                        </a:cubicBezTo>
                        <a:cubicBezTo>
                          <a:pt x="7716" y="10937"/>
                          <a:pt x="7749" y="10937"/>
                          <a:pt x="7781" y="10937"/>
                        </a:cubicBezTo>
                        <a:cubicBezTo>
                          <a:pt x="7814" y="10937"/>
                          <a:pt x="7847" y="10937"/>
                          <a:pt x="7883" y="10942"/>
                        </a:cubicBezTo>
                        <a:cubicBezTo>
                          <a:pt x="8025" y="10954"/>
                          <a:pt x="8180" y="10966"/>
                          <a:pt x="8323" y="10966"/>
                        </a:cubicBezTo>
                        <a:cubicBezTo>
                          <a:pt x="8395" y="10966"/>
                          <a:pt x="8478" y="10978"/>
                          <a:pt x="8549" y="10978"/>
                        </a:cubicBezTo>
                        <a:lnTo>
                          <a:pt x="9609" y="10978"/>
                        </a:lnTo>
                        <a:cubicBezTo>
                          <a:pt x="9811" y="10966"/>
                          <a:pt x="10014" y="10954"/>
                          <a:pt x="10204" y="10931"/>
                        </a:cubicBezTo>
                        <a:cubicBezTo>
                          <a:pt x="10288" y="10931"/>
                          <a:pt x="10371" y="10919"/>
                          <a:pt x="10454" y="10919"/>
                        </a:cubicBezTo>
                        <a:lnTo>
                          <a:pt x="10562" y="10895"/>
                        </a:lnTo>
                        <a:lnTo>
                          <a:pt x="10752" y="10883"/>
                        </a:lnTo>
                        <a:cubicBezTo>
                          <a:pt x="10954" y="10859"/>
                          <a:pt x="11157" y="10823"/>
                          <a:pt x="11359" y="10788"/>
                        </a:cubicBezTo>
                        <a:lnTo>
                          <a:pt x="11514" y="10764"/>
                        </a:lnTo>
                        <a:lnTo>
                          <a:pt x="11585" y="10752"/>
                        </a:lnTo>
                        <a:cubicBezTo>
                          <a:pt x="11681" y="10740"/>
                          <a:pt x="11776" y="10716"/>
                          <a:pt x="11871" y="10692"/>
                        </a:cubicBezTo>
                        <a:cubicBezTo>
                          <a:pt x="12038" y="10657"/>
                          <a:pt x="12205" y="10633"/>
                          <a:pt x="12359" y="10585"/>
                        </a:cubicBezTo>
                        <a:cubicBezTo>
                          <a:pt x="12478" y="10561"/>
                          <a:pt x="12597" y="10526"/>
                          <a:pt x="12717" y="10490"/>
                        </a:cubicBezTo>
                        <a:cubicBezTo>
                          <a:pt x="12859" y="10454"/>
                          <a:pt x="13026" y="10419"/>
                          <a:pt x="13169" y="10359"/>
                        </a:cubicBezTo>
                        <a:lnTo>
                          <a:pt x="13276" y="10335"/>
                        </a:lnTo>
                        <a:cubicBezTo>
                          <a:pt x="13455" y="10276"/>
                          <a:pt x="13633" y="10216"/>
                          <a:pt x="13812" y="10145"/>
                        </a:cubicBezTo>
                        <a:lnTo>
                          <a:pt x="13895" y="10109"/>
                        </a:lnTo>
                        <a:cubicBezTo>
                          <a:pt x="14086" y="10038"/>
                          <a:pt x="14276" y="9954"/>
                          <a:pt x="14455" y="9871"/>
                        </a:cubicBezTo>
                        <a:lnTo>
                          <a:pt x="14622" y="9788"/>
                        </a:lnTo>
                        <a:cubicBezTo>
                          <a:pt x="14836" y="9692"/>
                          <a:pt x="15038" y="9585"/>
                          <a:pt x="15217" y="9478"/>
                        </a:cubicBezTo>
                        <a:lnTo>
                          <a:pt x="15324" y="9418"/>
                        </a:lnTo>
                        <a:cubicBezTo>
                          <a:pt x="15491" y="9323"/>
                          <a:pt x="15634" y="9216"/>
                          <a:pt x="15788" y="9121"/>
                        </a:cubicBezTo>
                        <a:lnTo>
                          <a:pt x="15860" y="9061"/>
                        </a:lnTo>
                        <a:cubicBezTo>
                          <a:pt x="16015" y="8942"/>
                          <a:pt x="16169" y="8823"/>
                          <a:pt x="16312" y="8704"/>
                        </a:cubicBezTo>
                        <a:lnTo>
                          <a:pt x="16384" y="8645"/>
                        </a:lnTo>
                        <a:lnTo>
                          <a:pt x="16455" y="8573"/>
                        </a:lnTo>
                        <a:cubicBezTo>
                          <a:pt x="16574" y="8466"/>
                          <a:pt x="16681" y="8359"/>
                          <a:pt x="16777" y="8252"/>
                        </a:cubicBezTo>
                        <a:lnTo>
                          <a:pt x="16836" y="8180"/>
                        </a:lnTo>
                        <a:cubicBezTo>
                          <a:pt x="16896" y="8121"/>
                          <a:pt x="16955" y="8049"/>
                          <a:pt x="17015" y="7978"/>
                        </a:cubicBezTo>
                        <a:cubicBezTo>
                          <a:pt x="17146" y="7811"/>
                          <a:pt x="17265" y="7633"/>
                          <a:pt x="17372" y="7454"/>
                        </a:cubicBezTo>
                        <a:cubicBezTo>
                          <a:pt x="17455" y="7287"/>
                          <a:pt x="17539" y="7121"/>
                          <a:pt x="17610" y="6942"/>
                        </a:cubicBezTo>
                        <a:cubicBezTo>
                          <a:pt x="17670" y="6787"/>
                          <a:pt x="17717" y="6609"/>
                          <a:pt x="17753" y="6442"/>
                        </a:cubicBezTo>
                        <a:cubicBezTo>
                          <a:pt x="17753" y="6430"/>
                          <a:pt x="17753" y="6418"/>
                          <a:pt x="17765" y="6394"/>
                        </a:cubicBezTo>
                        <a:cubicBezTo>
                          <a:pt x="17765" y="6394"/>
                          <a:pt x="17765" y="6394"/>
                          <a:pt x="17765" y="6382"/>
                        </a:cubicBezTo>
                        <a:cubicBezTo>
                          <a:pt x="17777" y="6311"/>
                          <a:pt x="17789" y="6228"/>
                          <a:pt x="17801" y="6144"/>
                        </a:cubicBezTo>
                        <a:lnTo>
                          <a:pt x="17801" y="6049"/>
                        </a:lnTo>
                        <a:lnTo>
                          <a:pt x="17801" y="5930"/>
                        </a:lnTo>
                        <a:lnTo>
                          <a:pt x="17801" y="5859"/>
                        </a:lnTo>
                        <a:lnTo>
                          <a:pt x="17812" y="100"/>
                        </a:lnTo>
                        <a:lnTo>
                          <a:pt x="17812" y="100"/>
                        </a:lnTo>
                        <a:cubicBezTo>
                          <a:pt x="17812" y="166"/>
                          <a:pt x="17810" y="230"/>
                          <a:pt x="17801" y="286"/>
                        </a:cubicBezTo>
                        <a:lnTo>
                          <a:pt x="17801" y="358"/>
                        </a:lnTo>
                        <a:cubicBezTo>
                          <a:pt x="17777" y="560"/>
                          <a:pt x="17741" y="751"/>
                          <a:pt x="17681" y="941"/>
                        </a:cubicBezTo>
                        <a:lnTo>
                          <a:pt x="17670" y="965"/>
                        </a:lnTo>
                        <a:cubicBezTo>
                          <a:pt x="17646" y="1048"/>
                          <a:pt x="17610" y="1144"/>
                          <a:pt x="17574" y="1227"/>
                        </a:cubicBezTo>
                        <a:lnTo>
                          <a:pt x="17562" y="1251"/>
                        </a:lnTo>
                        <a:cubicBezTo>
                          <a:pt x="17396" y="1668"/>
                          <a:pt x="17146" y="2049"/>
                          <a:pt x="16848" y="2382"/>
                        </a:cubicBezTo>
                        <a:cubicBezTo>
                          <a:pt x="16824" y="2406"/>
                          <a:pt x="16812" y="2430"/>
                          <a:pt x="16788" y="2453"/>
                        </a:cubicBezTo>
                        <a:cubicBezTo>
                          <a:pt x="16669" y="2584"/>
                          <a:pt x="16538" y="2715"/>
                          <a:pt x="16396" y="2846"/>
                        </a:cubicBezTo>
                        <a:lnTo>
                          <a:pt x="16324" y="2894"/>
                        </a:lnTo>
                        <a:cubicBezTo>
                          <a:pt x="16181" y="3025"/>
                          <a:pt x="16026" y="3144"/>
                          <a:pt x="15872" y="3263"/>
                        </a:cubicBezTo>
                        <a:lnTo>
                          <a:pt x="15800" y="3311"/>
                        </a:lnTo>
                        <a:cubicBezTo>
                          <a:pt x="15622" y="3430"/>
                          <a:pt x="15431" y="3561"/>
                          <a:pt x="15229" y="3668"/>
                        </a:cubicBezTo>
                        <a:cubicBezTo>
                          <a:pt x="15026" y="3787"/>
                          <a:pt x="14836" y="3882"/>
                          <a:pt x="14633" y="3989"/>
                        </a:cubicBezTo>
                        <a:lnTo>
                          <a:pt x="14479" y="4061"/>
                        </a:lnTo>
                        <a:cubicBezTo>
                          <a:pt x="14288" y="4156"/>
                          <a:pt x="14098" y="4227"/>
                          <a:pt x="13907" y="4311"/>
                        </a:cubicBezTo>
                        <a:cubicBezTo>
                          <a:pt x="13871" y="4311"/>
                          <a:pt x="13848" y="4335"/>
                          <a:pt x="13824" y="4335"/>
                        </a:cubicBezTo>
                        <a:cubicBezTo>
                          <a:pt x="13621" y="4418"/>
                          <a:pt x="13407" y="4489"/>
                          <a:pt x="13181" y="4561"/>
                        </a:cubicBezTo>
                        <a:cubicBezTo>
                          <a:pt x="13038" y="4608"/>
                          <a:pt x="12883" y="4644"/>
                          <a:pt x="12728" y="4692"/>
                        </a:cubicBezTo>
                        <a:cubicBezTo>
                          <a:pt x="12609" y="4727"/>
                          <a:pt x="12490" y="4751"/>
                          <a:pt x="12371" y="4787"/>
                        </a:cubicBezTo>
                        <a:cubicBezTo>
                          <a:pt x="12216" y="4823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2"/>
                          <a:pt x="11526" y="4966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6" y="5049"/>
                          <a:pt x="10764" y="5073"/>
                        </a:cubicBezTo>
                        <a:lnTo>
                          <a:pt x="10573" y="5097"/>
                        </a:lnTo>
                        <a:cubicBezTo>
                          <a:pt x="10454" y="5108"/>
                          <a:pt x="10335" y="5120"/>
                          <a:pt x="10216" y="5120"/>
                        </a:cubicBezTo>
                        <a:cubicBezTo>
                          <a:pt x="10014" y="5144"/>
                          <a:pt x="9823" y="5156"/>
                          <a:pt x="9621" y="5168"/>
                        </a:cubicBezTo>
                        <a:cubicBezTo>
                          <a:pt x="9490" y="5168"/>
                          <a:pt x="9371" y="5168"/>
                          <a:pt x="9240" y="5180"/>
                        </a:cubicBezTo>
                        <a:lnTo>
                          <a:pt x="8752" y="5180"/>
                        </a:lnTo>
                        <a:cubicBezTo>
                          <a:pt x="8609" y="5180"/>
                          <a:pt x="8478" y="5180"/>
                          <a:pt x="8335" y="5168"/>
                        </a:cubicBezTo>
                        <a:cubicBezTo>
                          <a:pt x="8204" y="5156"/>
                          <a:pt x="8037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7"/>
                          <a:pt x="7180" y="5073"/>
                          <a:pt x="7037" y="5061"/>
                        </a:cubicBezTo>
                        <a:cubicBezTo>
                          <a:pt x="6882" y="5037"/>
                          <a:pt x="6763" y="5025"/>
                          <a:pt x="6632" y="5001"/>
                        </a:cubicBezTo>
                        <a:cubicBezTo>
                          <a:pt x="6478" y="4977"/>
                          <a:pt x="6323" y="4954"/>
                          <a:pt x="6168" y="4918"/>
                        </a:cubicBezTo>
                        <a:cubicBezTo>
                          <a:pt x="6037" y="4894"/>
                          <a:pt x="5918" y="4870"/>
                          <a:pt x="5799" y="4846"/>
                        </a:cubicBezTo>
                        <a:cubicBezTo>
                          <a:pt x="5609" y="4799"/>
                          <a:pt x="5430" y="4751"/>
                          <a:pt x="5239" y="4704"/>
                        </a:cubicBezTo>
                        <a:cubicBezTo>
                          <a:pt x="5120" y="4680"/>
                          <a:pt x="5001" y="4644"/>
                          <a:pt x="4882" y="4608"/>
                        </a:cubicBezTo>
                        <a:lnTo>
                          <a:pt x="4704" y="4561"/>
                        </a:lnTo>
                        <a:cubicBezTo>
                          <a:pt x="4513" y="4501"/>
                          <a:pt x="4335" y="4430"/>
                          <a:pt x="4156" y="4370"/>
                        </a:cubicBezTo>
                        <a:lnTo>
                          <a:pt x="4013" y="4311"/>
                        </a:lnTo>
                        <a:cubicBezTo>
                          <a:pt x="3846" y="4251"/>
                          <a:pt x="3692" y="4180"/>
                          <a:pt x="3537" y="4108"/>
                        </a:cubicBezTo>
                        <a:cubicBezTo>
                          <a:pt x="3453" y="4073"/>
                          <a:pt x="3382" y="4049"/>
                          <a:pt x="3299" y="4013"/>
                        </a:cubicBezTo>
                        <a:cubicBezTo>
                          <a:pt x="3072" y="3906"/>
                          <a:pt x="2858" y="3787"/>
                          <a:pt x="2644" y="3668"/>
                        </a:cubicBezTo>
                        <a:cubicBezTo>
                          <a:pt x="1548" y="3037"/>
                          <a:pt x="798" y="2275"/>
                          <a:pt x="382" y="1477"/>
                        </a:cubicBezTo>
                        <a:cubicBezTo>
                          <a:pt x="144" y="1025"/>
                          <a:pt x="24" y="513"/>
                          <a:pt x="2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9" name="Google Shape;1949;p29">
                    <a:extLst>
                      <a:ext uri="{FF2B5EF4-FFF2-40B4-BE49-F238E27FC236}">
                        <a16:creationId xmlns:a16="http://schemas.microsoft.com/office/drawing/2014/main" id="{5CBB3160-AACD-D9B3-C144-060B092BD75F}"/>
                      </a:ext>
                    </a:extLst>
                  </p:cNvPr>
                  <p:cNvSpPr/>
                  <p:nvPr/>
                </p:nvSpPr>
                <p:spPr>
                  <a:xfrm>
                    <a:off x="514775" y="3336813"/>
                    <a:ext cx="489375" cy="283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3" extrusionOk="0">
                        <a:moveTo>
                          <a:pt x="16062" y="2012"/>
                        </a:moveTo>
                        <a:cubicBezTo>
                          <a:pt x="19563" y="4036"/>
                          <a:pt x="19574" y="7299"/>
                          <a:pt x="16110" y="9311"/>
                        </a:cubicBezTo>
                        <a:cubicBezTo>
                          <a:pt x="12633" y="11323"/>
                          <a:pt x="7001" y="11323"/>
                          <a:pt x="3501" y="9311"/>
                        </a:cubicBezTo>
                        <a:cubicBezTo>
                          <a:pt x="13" y="7287"/>
                          <a:pt x="1" y="4024"/>
                          <a:pt x="3465" y="2012"/>
                        </a:cubicBezTo>
                        <a:cubicBezTo>
                          <a:pt x="6930" y="12"/>
                          <a:pt x="12574" y="0"/>
                          <a:pt x="16062" y="201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0" name="Google Shape;1950;p29">
                    <a:extLst>
                      <a:ext uri="{FF2B5EF4-FFF2-40B4-BE49-F238E27FC236}">
                        <a16:creationId xmlns:a16="http://schemas.microsoft.com/office/drawing/2014/main" id="{94415428-741B-7EA2-A405-B9E8CE0A1E87}"/>
                      </a:ext>
                    </a:extLst>
                  </p:cNvPr>
                  <p:cNvSpPr/>
                  <p:nvPr/>
                </p:nvSpPr>
                <p:spPr>
                  <a:xfrm>
                    <a:off x="671650" y="3427588"/>
                    <a:ext cx="1756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5" h="4073" extrusionOk="0">
                        <a:moveTo>
                          <a:pt x="5763" y="727"/>
                        </a:moveTo>
                        <a:cubicBezTo>
                          <a:pt x="7025" y="1453"/>
                          <a:pt x="7025" y="2620"/>
                          <a:pt x="5787" y="3346"/>
                        </a:cubicBezTo>
                        <a:cubicBezTo>
                          <a:pt x="4536" y="4072"/>
                          <a:pt x="2512" y="4072"/>
                          <a:pt x="1250" y="3346"/>
                        </a:cubicBezTo>
                        <a:cubicBezTo>
                          <a:pt x="0" y="2620"/>
                          <a:pt x="0" y="1453"/>
                          <a:pt x="1238" y="727"/>
                        </a:cubicBezTo>
                        <a:cubicBezTo>
                          <a:pt x="2489" y="1"/>
                          <a:pt x="4513" y="12"/>
                          <a:pt x="5763" y="727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1" name="Google Shape;1951;p29">
                    <a:extLst>
                      <a:ext uri="{FF2B5EF4-FFF2-40B4-BE49-F238E27FC236}">
                        <a16:creationId xmlns:a16="http://schemas.microsoft.com/office/drawing/2014/main" id="{7D14AEF6-1D8F-C9C5-87AC-C94530A71D5F}"/>
                      </a:ext>
                    </a:extLst>
                  </p:cNvPr>
                  <p:cNvSpPr/>
                  <p:nvPr/>
                </p:nvSpPr>
                <p:spPr>
                  <a:xfrm>
                    <a:off x="572525" y="3293338"/>
                    <a:ext cx="373875" cy="230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9" extrusionOk="0">
                        <a:moveTo>
                          <a:pt x="14931" y="60"/>
                        </a:moveTo>
                        <a:lnTo>
                          <a:pt x="14930" y="432"/>
                        </a:lnTo>
                        <a:lnTo>
                          <a:pt x="14930" y="432"/>
                        </a:lnTo>
                        <a:cubicBezTo>
                          <a:pt x="14936" y="392"/>
                          <a:pt x="14940" y="351"/>
                          <a:pt x="14943" y="310"/>
                        </a:cubicBezTo>
                        <a:lnTo>
                          <a:pt x="14943" y="251"/>
                        </a:lnTo>
                        <a:cubicBezTo>
                          <a:pt x="14955" y="179"/>
                          <a:pt x="14955" y="120"/>
                          <a:pt x="14931" y="60"/>
                        </a:cubicBezTo>
                        <a:close/>
                        <a:moveTo>
                          <a:pt x="12" y="1"/>
                        </a:moveTo>
                        <a:lnTo>
                          <a:pt x="0" y="4882"/>
                        </a:lnTo>
                        <a:cubicBezTo>
                          <a:pt x="0" y="6002"/>
                          <a:pt x="727" y="7121"/>
                          <a:pt x="2203" y="7966"/>
                        </a:cubicBezTo>
                        <a:cubicBezTo>
                          <a:pt x="2382" y="8073"/>
                          <a:pt x="2560" y="8168"/>
                          <a:pt x="2751" y="8252"/>
                        </a:cubicBezTo>
                        <a:cubicBezTo>
                          <a:pt x="2822" y="8288"/>
                          <a:pt x="2882" y="8311"/>
                          <a:pt x="2953" y="8335"/>
                        </a:cubicBezTo>
                        <a:cubicBezTo>
                          <a:pt x="3060" y="8383"/>
                          <a:pt x="3167" y="8442"/>
                          <a:pt x="3287" y="8490"/>
                        </a:cubicBezTo>
                        <a:cubicBezTo>
                          <a:pt x="3310" y="8502"/>
                          <a:pt x="3322" y="8502"/>
                          <a:pt x="3346" y="8514"/>
                        </a:cubicBezTo>
                        <a:lnTo>
                          <a:pt x="3477" y="8561"/>
                        </a:lnTo>
                        <a:cubicBezTo>
                          <a:pt x="3620" y="8609"/>
                          <a:pt x="3775" y="8669"/>
                          <a:pt x="3918" y="8704"/>
                        </a:cubicBezTo>
                        <a:lnTo>
                          <a:pt x="4084" y="8752"/>
                        </a:lnTo>
                        <a:lnTo>
                          <a:pt x="4191" y="8788"/>
                        </a:lnTo>
                        <a:cubicBezTo>
                          <a:pt x="4251" y="8811"/>
                          <a:pt x="4310" y="8823"/>
                          <a:pt x="4382" y="8835"/>
                        </a:cubicBezTo>
                        <a:cubicBezTo>
                          <a:pt x="4525" y="8871"/>
                          <a:pt x="4691" y="8919"/>
                          <a:pt x="4846" y="8954"/>
                        </a:cubicBezTo>
                        <a:lnTo>
                          <a:pt x="4965" y="8978"/>
                        </a:lnTo>
                        <a:cubicBezTo>
                          <a:pt x="5025" y="8990"/>
                          <a:pt x="5096" y="9002"/>
                          <a:pt x="5156" y="9014"/>
                        </a:cubicBezTo>
                        <a:cubicBezTo>
                          <a:pt x="5287" y="9038"/>
                          <a:pt x="5418" y="9061"/>
                          <a:pt x="5549" y="9085"/>
                        </a:cubicBezTo>
                        <a:cubicBezTo>
                          <a:pt x="5608" y="9085"/>
                          <a:pt x="5656" y="9097"/>
                          <a:pt x="5704" y="9109"/>
                        </a:cubicBezTo>
                        <a:lnTo>
                          <a:pt x="5882" y="9133"/>
                        </a:lnTo>
                        <a:cubicBezTo>
                          <a:pt x="6013" y="9145"/>
                          <a:pt x="6132" y="9157"/>
                          <a:pt x="6263" y="9169"/>
                        </a:cubicBezTo>
                        <a:cubicBezTo>
                          <a:pt x="6323" y="9169"/>
                          <a:pt x="6370" y="9181"/>
                          <a:pt x="6430" y="9192"/>
                        </a:cubicBezTo>
                        <a:lnTo>
                          <a:pt x="6608" y="9192"/>
                        </a:lnTo>
                        <a:cubicBezTo>
                          <a:pt x="6727" y="9204"/>
                          <a:pt x="6858" y="9216"/>
                          <a:pt x="6977" y="9216"/>
                        </a:cubicBezTo>
                        <a:cubicBezTo>
                          <a:pt x="7049" y="9216"/>
                          <a:pt x="7108" y="9228"/>
                          <a:pt x="7168" y="9228"/>
                        </a:cubicBezTo>
                        <a:lnTo>
                          <a:pt x="7930" y="9228"/>
                        </a:lnTo>
                        <a:lnTo>
                          <a:pt x="8049" y="9216"/>
                        </a:lnTo>
                        <a:cubicBezTo>
                          <a:pt x="8216" y="9216"/>
                          <a:pt x="8382" y="9204"/>
                          <a:pt x="8549" y="9181"/>
                        </a:cubicBezTo>
                        <a:cubicBezTo>
                          <a:pt x="8621" y="9181"/>
                          <a:pt x="8692" y="9181"/>
                          <a:pt x="8752" y="9169"/>
                        </a:cubicBezTo>
                        <a:lnTo>
                          <a:pt x="8847" y="9157"/>
                        </a:lnTo>
                        <a:lnTo>
                          <a:pt x="9002" y="9145"/>
                        </a:lnTo>
                        <a:cubicBezTo>
                          <a:pt x="9180" y="9121"/>
                          <a:pt x="9347" y="9097"/>
                          <a:pt x="9525" y="9073"/>
                        </a:cubicBezTo>
                        <a:lnTo>
                          <a:pt x="9644" y="9050"/>
                        </a:lnTo>
                        <a:lnTo>
                          <a:pt x="9704" y="9038"/>
                        </a:lnTo>
                        <a:cubicBezTo>
                          <a:pt x="9787" y="9026"/>
                          <a:pt x="9871" y="9002"/>
                          <a:pt x="9942" y="8990"/>
                        </a:cubicBezTo>
                        <a:cubicBezTo>
                          <a:pt x="10085" y="8966"/>
                          <a:pt x="10228" y="8930"/>
                          <a:pt x="10359" y="8895"/>
                        </a:cubicBezTo>
                        <a:cubicBezTo>
                          <a:pt x="10466" y="8871"/>
                          <a:pt x="10561" y="8847"/>
                          <a:pt x="10657" y="8823"/>
                        </a:cubicBezTo>
                        <a:cubicBezTo>
                          <a:pt x="10787" y="8788"/>
                          <a:pt x="10918" y="8752"/>
                          <a:pt x="11049" y="8716"/>
                        </a:cubicBezTo>
                        <a:lnTo>
                          <a:pt x="11133" y="8692"/>
                        </a:lnTo>
                        <a:cubicBezTo>
                          <a:pt x="11276" y="8633"/>
                          <a:pt x="11430" y="8585"/>
                          <a:pt x="11573" y="8526"/>
                        </a:cubicBezTo>
                        <a:lnTo>
                          <a:pt x="11645" y="8502"/>
                        </a:lnTo>
                        <a:cubicBezTo>
                          <a:pt x="11800" y="8430"/>
                          <a:pt x="11966" y="8371"/>
                          <a:pt x="12121" y="8299"/>
                        </a:cubicBezTo>
                        <a:lnTo>
                          <a:pt x="12252" y="8228"/>
                        </a:lnTo>
                        <a:cubicBezTo>
                          <a:pt x="12431" y="8145"/>
                          <a:pt x="12597" y="8061"/>
                          <a:pt x="12764" y="7966"/>
                        </a:cubicBezTo>
                        <a:lnTo>
                          <a:pt x="12847" y="7907"/>
                        </a:lnTo>
                        <a:cubicBezTo>
                          <a:pt x="12990" y="7835"/>
                          <a:pt x="13109" y="7752"/>
                          <a:pt x="13228" y="7657"/>
                        </a:cubicBezTo>
                        <a:lnTo>
                          <a:pt x="13288" y="7621"/>
                        </a:lnTo>
                        <a:cubicBezTo>
                          <a:pt x="13431" y="7526"/>
                          <a:pt x="13562" y="7418"/>
                          <a:pt x="13681" y="7311"/>
                        </a:cubicBezTo>
                        <a:lnTo>
                          <a:pt x="13728" y="7276"/>
                        </a:lnTo>
                        <a:lnTo>
                          <a:pt x="13800" y="7216"/>
                        </a:lnTo>
                        <a:cubicBezTo>
                          <a:pt x="13895" y="7121"/>
                          <a:pt x="13978" y="7037"/>
                          <a:pt x="14062" y="6942"/>
                        </a:cubicBezTo>
                        <a:cubicBezTo>
                          <a:pt x="14086" y="6918"/>
                          <a:pt x="14097" y="6906"/>
                          <a:pt x="14109" y="6883"/>
                        </a:cubicBezTo>
                        <a:cubicBezTo>
                          <a:pt x="14169" y="6823"/>
                          <a:pt x="14216" y="6775"/>
                          <a:pt x="14264" y="6716"/>
                        </a:cubicBezTo>
                        <a:cubicBezTo>
                          <a:pt x="14371" y="6573"/>
                          <a:pt x="14478" y="6418"/>
                          <a:pt x="14562" y="6263"/>
                        </a:cubicBezTo>
                        <a:cubicBezTo>
                          <a:pt x="14633" y="6133"/>
                          <a:pt x="14705" y="5990"/>
                          <a:pt x="14764" y="5847"/>
                        </a:cubicBezTo>
                        <a:cubicBezTo>
                          <a:pt x="14812" y="5704"/>
                          <a:pt x="14848" y="5561"/>
                          <a:pt x="14883" y="5418"/>
                        </a:cubicBezTo>
                        <a:cubicBezTo>
                          <a:pt x="14883" y="5406"/>
                          <a:pt x="14883" y="5394"/>
                          <a:pt x="14883" y="5382"/>
                        </a:cubicBezTo>
                        <a:cubicBezTo>
                          <a:pt x="14895" y="5311"/>
                          <a:pt x="14907" y="5251"/>
                          <a:pt x="14907" y="5180"/>
                        </a:cubicBezTo>
                        <a:lnTo>
                          <a:pt x="14907" y="5097"/>
                        </a:lnTo>
                        <a:cubicBezTo>
                          <a:pt x="14907" y="5061"/>
                          <a:pt x="14919" y="5037"/>
                          <a:pt x="14919" y="5001"/>
                        </a:cubicBezTo>
                        <a:lnTo>
                          <a:pt x="14919" y="4930"/>
                        </a:lnTo>
                        <a:lnTo>
                          <a:pt x="14930" y="432"/>
                        </a:lnTo>
                        <a:lnTo>
                          <a:pt x="14930" y="432"/>
                        </a:lnTo>
                        <a:cubicBezTo>
                          <a:pt x="14913" y="558"/>
                          <a:pt x="14883" y="682"/>
                          <a:pt x="14848" y="799"/>
                        </a:cubicBezTo>
                        <a:cubicBezTo>
                          <a:pt x="14848" y="799"/>
                          <a:pt x="14848" y="810"/>
                          <a:pt x="14848" y="822"/>
                        </a:cubicBezTo>
                        <a:cubicBezTo>
                          <a:pt x="14824" y="894"/>
                          <a:pt x="14800" y="965"/>
                          <a:pt x="14764" y="1037"/>
                        </a:cubicBezTo>
                        <a:lnTo>
                          <a:pt x="14752" y="1060"/>
                        </a:lnTo>
                        <a:cubicBezTo>
                          <a:pt x="14609" y="1406"/>
                          <a:pt x="14407" y="1727"/>
                          <a:pt x="14145" y="2013"/>
                        </a:cubicBezTo>
                        <a:cubicBezTo>
                          <a:pt x="14133" y="2025"/>
                          <a:pt x="14121" y="2049"/>
                          <a:pt x="14097" y="2061"/>
                        </a:cubicBezTo>
                        <a:cubicBezTo>
                          <a:pt x="13990" y="2180"/>
                          <a:pt x="13883" y="2287"/>
                          <a:pt x="13764" y="2394"/>
                        </a:cubicBezTo>
                        <a:lnTo>
                          <a:pt x="13716" y="2442"/>
                        </a:lnTo>
                        <a:cubicBezTo>
                          <a:pt x="13597" y="2549"/>
                          <a:pt x="13466" y="2644"/>
                          <a:pt x="13324" y="2739"/>
                        </a:cubicBezTo>
                        <a:lnTo>
                          <a:pt x="13264" y="2787"/>
                        </a:lnTo>
                        <a:cubicBezTo>
                          <a:pt x="13121" y="2894"/>
                          <a:pt x="12966" y="2989"/>
                          <a:pt x="12800" y="3085"/>
                        </a:cubicBezTo>
                        <a:cubicBezTo>
                          <a:pt x="12621" y="3180"/>
                          <a:pt x="12466" y="3263"/>
                          <a:pt x="12288" y="3346"/>
                        </a:cubicBezTo>
                        <a:lnTo>
                          <a:pt x="12157" y="3418"/>
                        </a:lnTo>
                        <a:cubicBezTo>
                          <a:pt x="12002" y="3489"/>
                          <a:pt x="11835" y="3549"/>
                          <a:pt x="11669" y="3620"/>
                        </a:cubicBezTo>
                        <a:lnTo>
                          <a:pt x="11609" y="3644"/>
                        </a:lnTo>
                        <a:cubicBezTo>
                          <a:pt x="11430" y="3716"/>
                          <a:pt x="11252" y="3775"/>
                          <a:pt x="11073" y="3835"/>
                        </a:cubicBezTo>
                        <a:cubicBezTo>
                          <a:pt x="10942" y="3870"/>
                          <a:pt x="10811" y="3906"/>
                          <a:pt x="10680" y="3942"/>
                        </a:cubicBezTo>
                        <a:cubicBezTo>
                          <a:pt x="10585" y="3966"/>
                          <a:pt x="10490" y="3989"/>
                          <a:pt x="10383" y="4013"/>
                        </a:cubicBezTo>
                        <a:cubicBezTo>
                          <a:pt x="10252" y="4049"/>
                          <a:pt x="10109" y="4085"/>
                          <a:pt x="9978" y="4108"/>
                        </a:cubicBezTo>
                        <a:cubicBezTo>
                          <a:pt x="9871" y="4132"/>
                          <a:pt x="9775" y="4144"/>
                          <a:pt x="9680" y="4168"/>
                        </a:cubicBezTo>
                        <a:lnTo>
                          <a:pt x="9549" y="4192"/>
                        </a:lnTo>
                        <a:cubicBezTo>
                          <a:pt x="9383" y="4216"/>
                          <a:pt x="9204" y="4239"/>
                          <a:pt x="9037" y="4263"/>
                        </a:cubicBezTo>
                        <a:cubicBezTo>
                          <a:pt x="8978" y="4263"/>
                          <a:pt x="8930" y="4275"/>
                          <a:pt x="8882" y="4275"/>
                        </a:cubicBezTo>
                        <a:cubicBezTo>
                          <a:pt x="8787" y="4287"/>
                          <a:pt x="8680" y="4299"/>
                          <a:pt x="8585" y="4299"/>
                        </a:cubicBezTo>
                        <a:cubicBezTo>
                          <a:pt x="8418" y="4323"/>
                          <a:pt x="8251" y="4335"/>
                          <a:pt x="8085" y="4335"/>
                        </a:cubicBezTo>
                        <a:lnTo>
                          <a:pt x="7751" y="4347"/>
                        </a:lnTo>
                        <a:lnTo>
                          <a:pt x="7347" y="4347"/>
                        </a:lnTo>
                        <a:lnTo>
                          <a:pt x="7001" y="4335"/>
                        </a:lnTo>
                        <a:cubicBezTo>
                          <a:pt x="6882" y="4335"/>
                          <a:pt x="6751" y="4323"/>
                          <a:pt x="6620" y="4323"/>
                        </a:cubicBezTo>
                        <a:cubicBezTo>
                          <a:pt x="6501" y="4311"/>
                          <a:pt x="6394" y="4299"/>
                          <a:pt x="6275" y="4287"/>
                        </a:cubicBezTo>
                        <a:cubicBezTo>
                          <a:pt x="6168" y="4275"/>
                          <a:pt x="6025" y="4263"/>
                          <a:pt x="5906" y="4251"/>
                        </a:cubicBezTo>
                        <a:cubicBezTo>
                          <a:pt x="5787" y="4228"/>
                          <a:pt x="5680" y="4216"/>
                          <a:pt x="5573" y="4204"/>
                        </a:cubicBezTo>
                        <a:cubicBezTo>
                          <a:pt x="5453" y="4180"/>
                          <a:pt x="5311" y="4156"/>
                          <a:pt x="5180" y="4132"/>
                        </a:cubicBezTo>
                        <a:cubicBezTo>
                          <a:pt x="5072" y="4108"/>
                          <a:pt x="4965" y="4097"/>
                          <a:pt x="4870" y="4073"/>
                        </a:cubicBezTo>
                        <a:cubicBezTo>
                          <a:pt x="4703" y="4037"/>
                          <a:pt x="4549" y="3989"/>
                          <a:pt x="4394" y="3954"/>
                        </a:cubicBezTo>
                        <a:cubicBezTo>
                          <a:pt x="4299" y="3930"/>
                          <a:pt x="4203" y="3906"/>
                          <a:pt x="4096" y="3870"/>
                        </a:cubicBezTo>
                        <a:lnTo>
                          <a:pt x="3941" y="3823"/>
                        </a:lnTo>
                        <a:cubicBezTo>
                          <a:pt x="3799" y="3775"/>
                          <a:pt x="3644" y="3727"/>
                          <a:pt x="3489" y="3680"/>
                        </a:cubicBezTo>
                        <a:lnTo>
                          <a:pt x="3358" y="3632"/>
                        </a:lnTo>
                        <a:cubicBezTo>
                          <a:pt x="3227" y="3573"/>
                          <a:pt x="3096" y="3513"/>
                          <a:pt x="2965" y="3466"/>
                        </a:cubicBezTo>
                        <a:cubicBezTo>
                          <a:pt x="2894" y="3430"/>
                          <a:pt x="2834" y="3406"/>
                          <a:pt x="2763" y="3370"/>
                        </a:cubicBezTo>
                        <a:cubicBezTo>
                          <a:pt x="2584" y="3287"/>
                          <a:pt x="2394" y="3192"/>
                          <a:pt x="2215" y="3085"/>
                        </a:cubicBezTo>
                        <a:cubicBezTo>
                          <a:pt x="1298" y="2561"/>
                          <a:pt x="667" y="1918"/>
                          <a:pt x="322" y="1251"/>
                        </a:cubicBezTo>
                        <a:cubicBezTo>
                          <a:pt x="119" y="858"/>
                          <a:pt x="12" y="441"/>
                          <a:pt x="12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2" name="Google Shape;1952;p29">
                    <a:extLst>
                      <a:ext uri="{FF2B5EF4-FFF2-40B4-BE49-F238E27FC236}">
                        <a16:creationId xmlns:a16="http://schemas.microsoft.com/office/drawing/2014/main" id="{AAE1BF1B-9CA8-AE6D-4B64-77D44CFB6CB7}"/>
                      </a:ext>
                    </a:extLst>
                  </p:cNvPr>
                  <p:cNvSpPr/>
                  <p:nvPr/>
                </p:nvSpPr>
                <p:spPr>
                  <a:xfrm>
                    <a:off x="554075" y="3175188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78" y="1691"/>
                        </a:moveTo>
                        <a:cubicBezTo>
                          <a:pt x="16419" y="3381"/>
                          <a:pt x="16431" y="6120"/>
                          <a:pt x="13526" y="7822"/>
                        </a:cubicBezTo>
                        <a:cubicBezTo>
                          <a:pt x="10609" y="9513"/>
                          <a:pt x="5870" y="9513"/>
                          <a:pt x="2941" y="7822"/>
                        </a:cubicBezTo>
                        <a:cubicBezTo>
                          <a:pt x="0" y="6120"/>
                          <a:pt x="0" y="3381"/>
                          <a:pt x="2905" y="1691"/>
                        </a:cubicBezTo>
                        <a:cubicBezTo>
                          <a:pt x="5822" y="0"/>
                          <a:pt x="10549" y="0"/>
                          <a:pt x="13478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3" name="Google Shape;1953;p29">
                    <a:extLst>
                      <a:ext uri="{FF2B5EF4-FFF2-40B4-BE49-F238E27FC236}">
                        <a16:creationId xmlns:a16="http://schemas.microsoft.com/office/drawing/2014/main" id="{D25B889C-C211-F390-02DD-0BC99B06BA1C}"/>
                      </a:ext>
                    </a:extLst>
                  </p:cNvPr>
                  <p:cNvSpPr/>
                  <p:nvPr/>
                </p:nvSpPr>
                <p:spPr>
                  <a:xfrm>
                    <a:off x="652900" y="3232338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6989" y="881"/>
                        </a:moveTo>
                        <a:cubicBezTo>
                          <a:pt x="8513" y="1762"/>
                          <a:pt x="8525" y="3179"/>
                          <a:pt x="7013" y="4060"/>
                        </a:cubicBezTo>
                        <a:cubicBezTo>
                          <a:pt x="5501" y="4941"/>
                          <a:pt x="3048" y="4941"/>
                          <a:pt x="1524" y="4060"/>
                        </a:cubicBezTo>
                        <a:cubicBezTo>
                          <a:pt x="0" y="3179"/>
                          <a:pt x="0" y="1762"/>
                          <a:pt x="1500" y="881"/>
                        </a:cubicBezTo>
                        <a:cubicBezTo>
                          <a:pt x="3012" y="0"/>
                          <a:pt x="5477" y="0"/>
                          <a:pt x="6989" y="88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" name="Google Shape;1954;p29">
                    <a:extLst>
                      <a:ext uri="{FF2B5EF4-FFF2-40B4-BE49-F238E27FC236}">
                        <a16:creationId xmlns:a16="http://schemas.microsoft.com/office/drawing/2014/main" id="{7DA7CFF5-347A-FD35-7207-81CF0C1E1F95}"/>
                      </a:ext>
                    </a:extLst>
                  </p:cNvPr>
                  <p:cNvSpPr/>
                  <p:nvPr/>
                </p:nvSpPr>
                <p:spPr>
                  <a:xfrm>
                    <a:off x="677300" y="3250863"/>
                    <a:ext cx="164025" cy="86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55" extrusionOk="0">
                        <a:moveTo>
                          <a:pt x="3275" y="0"/>
                        </a:moveTo>
                        <a:cubicBezTo>
                          <a:pt x="2513" y="0"/>
                          <a:pt x="1751" y="170"/>
                          <a:pt x="1167" y="509"/>
                        </a:cubicBezTo>
                        <a:cubicBezTo>
                          <a:pt x="0" y="1176"/>
                          <a:pt x="12" y="2271"/>
                          <a:pt x="1179" y="2950"/>
                        </a:cubicBezTo>
                        <a:cubicBezTo>
                          <a:pt x="1760" y="3288"/>
                          <a:pt x="2521" y="3454"/>
                          <a:pt x="3282" y="3454"/>
                        </a:cubicBezTo>
                        <a:cubicBezTo>
                          <a:pt x="4051" y="3454"/>
                          <a:pt x="4820" y="3285"/>
                          <a:pt x="5406" y="2950"/>
                        </a:cubicBezTo>
                        <a:cubicBezTo>
                          <a:pt x="6561" y="2271"/>
                          <a:pt x="6561" y="1176"/>
                          <a:pt x="5382" y="509"/>
                        </a:cubicBezTo>
                        <a:cubicBezTo>
                          <a:pt x="4799" y="170"/>
                          <a:pt x="4037" y="0"/>
                          <a:pt x="3275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5" name="Google Shape;1955;p29">
                    <a:extLst>
                      <a:ext uri="{FF2B5EF4-FFF2-40B4-BE49-F238E27FC236}">
                        <a16:creationId xmlns:a16="http://schemas.microsoft.com/office/drawing/2014/main" id="{427D6FA4-B105-DD47-3A43-4783B0D4DD1B}"/>
                      </a:ext>
                    </a:extLst>
                  </p:cNvPr>
                  <p:cNvSpPr/>
                  <p:nvPr/>
                </p:nvSpPr>
                <p:spPr>
                  <a:xfrm>
                    <a:off x="536800" y="3272813"/>
                    <a:ext cx="445325" cy="27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78" extrusionOk="0">
                        <a:moveTo>
                          <a:pt x="17812" y="60"/>
                        </a:moveTo>
                        <a:lnTo>
                          <a:pt x="17812" y="103"/>
                        </a:lnTo>
                        <a:lnTo>
                          <a:pt x="17812" y="103"/>
                        </a:lnTo>
                        <a:cubicBezTo>
                          <a:pt x="17812" y="88"/>
                          <a:pt x="17812" y="74"/>
                          <a:pt x="17812" y="60"/>
                        </a:cubicBezTo>
                        <a:close/>
                        <a:moveTo>
                          <a:pt x="24" y="0"/>
                        </a:moveTo>
                        <a:lnTo>
                          <a:pt x="1" y="5799"/>
                        </a:lnTo>
                        <a:cubicBezTo>
                          <a:pt x="1" y="7132"/>
                          <a:pt x="882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58" y="9859"/>
                          <a:pt x="3442" y="9882"/>
                          <a:pt x="3513" y="9918"/>
                        </a:cubicBezTo>
                        <a:cubicBezTo>
                          <a:pt x="3656" y="9978"/>
                          <a:pt x="3787" y="10037"/>
                          <a:pt x="3918" y="10097"/>
                        </a:cubicBezTo>
                        <a:lnTo>
                          <a:pt x="3989" y="10121"/>
                        </a:lnTo>
                        <a:cubicBezTo>
                          <a:pt x="4037" y="10144"/>
                          <a:pt x="4096" y="10156"/>
                          <a:pt x="4144" y="10180"/>
                        </a:cubicBezTo>
                        <a:cubicBezTo>
                          <a:pt x="4323" y="10240"/>
                          <a:pt x="4501" y="10299"/>
                          <a:pt x="4680" y="10359"/>
                        </a:cubicBezTo>
                        <a:lnTo>
                          <a:pt x="4870" y="10418"/>
                        </a:lnTo>
                        <a:lnTo>
                          <a:pt x="5001" y="10454"/>
                        </a:lnTo>
                        <a:cubicBezTo>
                          <a:pt x="5073" y="10478"/>
                          <a:pt x="5144" y="10490"/>
                          <a:pt x="5228" y="10513"/>
                        </a:cubicBezTo>
                        <a:cubicBezTo>
                          <a:pt x="5406" y="10561"/>
                          <a:pt x="5597" y="10609"/>
                          <a:pt x="5775" y="10644"/>
                        </a:cubicBezTo>
                        <a:cubicBezTo>
                          <a:pt x="5823" y="10656"/>
                          <a:pt x="5870" y="10680"/>
                          <a:pt x="5930" y="10680"/>
                        </a:cubicBezTo>
                        <a:cubicBezTo>
                          <a:pt x="6001" y="10704"/>
                          <a:pt x="6073" y="10716"/>
                          <a:pt x="6144" y="10728"/>
                        </a:cubicBezTo>
                        <a:cubicBezTo>
                          <a:pt x="6299" y="10752"/>
                          <a:pt x="6466" y="10787"/>
                          <a:pt x="6621" y="10811"/>
                        </a:cubicBezTo>
                        <a:lnTo>
                          <a:pt x="6811" y="10835"/>
                        </a:lnTo>
                        <a:cubicBezTo>
                          <a:pt x="6882" y="10847"/>
                          <a:pt x="6954" y="10859"/>
                          <a:pt x="7013" y="10859"/>
                        </a:cubicBezTo>
                        <a:cubicBezTo>
                          <a:pt x="7168" y="10883"/>
                          <a:pt x="7311" y="10894"/>
                          <a:pt x="7466" y="10918"/>
                        </a:cubicBezTo>
                        <a:cubicBezTo>
                          <a:pt x="7537" y="10918"/>
                          <a:pt x="7609" y="10930"/>
                          <a:pt x="7680" y="10942"/>
                        </a:cubicBezTo>
                        <a:lnTo>
                          <a:pt x="7883" y="10942"/>
                        </a:lnTo>
                        <a:cubicBezTo>
                          <a:pt x="8025" y="10954"/>
                          <a:pt x="8180" y="10966"/>
                          <a:pt x="8323" y="10966"/>
                        </a:cubicBezTo>
                        <a:cubicBezTo>
                          <a:pt x="8395" y="10966"/>
                          <a:pt x="8478" y="10978"/>
                          <a:pt x="8549" y="10978"/>
                        </a:cubicBezTo>
                        <a:lnTo>
                          <a:pt x="9609" y="10978"/>
                        </a:lnTo>
                        <a:cubicBezTo>
                          <a:pt x="9811" y="10966"/>
                          <a:pt x="10014" y="10954"/>
                          <a:pt x="10204" y="10930"/>
                        </a:cubicBezTo>
                        <a:cubicBezTo>
                          <a:pt x="10288" y="10930"/>
                          <a:pt x="10371" y="10930"/>
                          <a:pt x="10454" y="10918"/>
                        </a:cubicBezTo>
                        <a:cubicBezTo>
                          <a:pt x="10490" y="10918"/>
                          <a:pt x="10526" y="10906"/>
                          <a:pt x="10562" y="10906"/>
                        </a:cubicBezTo>
                        <a:lnTo>
                          <a:pt x="10752" y="10883"/>
                        </a:lnTo>
                        <a:cubicBezTo>
                          <a:pt x="10954" y="10859"/>
                          <a:pt x="11157" y="10823"/>
                          <a:pt x="11359" y="10799"/>
                        </a:cubicBezTo>
                        <a:lnTo>
                          <a:pt x="11514" y="10775"/>
                        </a:lnTo>
                        <a:lnTo>
                          <a:pt x="11585" y="10764"/>
                        </a:lnTo>
                        <a:cubicBezTo>
                          <a:pt x="11681" y="10740"/>
                          <a:pt x="11776" y="10716"/>
                          <a:pt x="11871" y="10692"/>
                        </a:cubicBezTo>
                        <a:cubicBezTo>
                          <a:pt x="12038" y="10668"/>
                          <a:pt x="12205" y="10633"/>
                          <a:pt x="12359" y="10597"/>
                        </a:cubicBezTo>
                        <a:cubicBezTo>
                          <a:pt x="12478" y="10561"/>
                          <a:pt x="12597" y="10525"/>
                          <a:pt x="12717" y="10502"/>
                        </a:cubicBezTo>
                        <a:cubicBezTo>
                          <a:pt x="12859" y="10454"/>
                          <a:pt x="13026" y="10418"/>
                          <a:pt x="13169" y="10371"/>
                        </a:cubicBezTo>
                        <a:lnTo>
                          <a:pt x="13276" y="10335"/>
                        </a:lnTo>
                        <a:cubicBezTo>
                          <a:pt x="13455" y="10275"/>
                          <a:pt x="13633" y="10216"/>
                          <a:pt x="13812" y="10144"/>
                        </a:cubicBezTo>
                        <a:lnTo>
                          <a:pt x="13895" y="10121"/>
                        </a:lnTo>
                        <a:cubicBezTo>
                          <a:pt x="14086" y="10037"/>
                          <a:pt x="14276" y="9966"/>
                          <a:pt x="14455" y="9871"/>
                        </a:cubicBezTo>
                        <a:lnTo>
                          <a:pt x="14622" y="9799"/>
                        </a:lnTo>
                        <a:cubicBezTo>
                          <a:pt x="14836" y="9692"/>
                          <a:pt x="15038" y="9597"/>
                          <a:pt x="15217" y="9478"/>
                        </a:cubicBezTo>
                        <a:lnTo>
                          <a:pt x="15324" y="9418"/>
                        </a:lnTo>
                        <a:cubicBezTo>
                          <a:pt x="15491" y="9323"/>
                          <a:pt x="15634" y="9216"/>
                          <a:pt x="15788" y="9120"/>
                        </a:cubicBezTo>
                        <a:lnTo>
                          <a:pt x="15860" y="9073"/>
                        </a:lnTo>
                        <a:cubicBezTo>
                          <a:pt x="16015" y="8954"/>
                          <a:pt x="16169" y="8823"/>
                          <a:pt x="16312" y="8704"/>
                        </a:cubicBezTo>
                        <a:lnTo>
                          <a:pt x="16384" y="8644"/>
                        </a:lnTo>
                        <a:lnTo>
                          <a:pt x="16455" y="8585"/>
                        </a:lnTo>
                        <a:cubicBezTo>
                          <a:pt x="16574" y="8478"/>
                          <a:pt x="16681" y="8370"/>
                          <a:pt x="16777" y="8263"/>
                        </a:cubicBezTo>
                        <a:cubicBezTo>
                          <a:pt x="16800" y="8239"/>
                          <a:pt x="16812" y="8216"/>
                          <a:pt x="16836" y="8192"/>
                        </a:cubicBezTo>
                        <a:cubicBezTo>
                          <a:pt x="16896" y="8120"/>
                          <a:pt x="16955" y="8049"/>
                          <a:pt x="17015" y="7989"/>
                        </a:cubicBezTo>
                        <a:cubicBezTo>
                          <a:pt x="17146" y="7823"/>
                          <a:pt x="17265" y="7644"/>
                          <a:pt x="17372" y="7454"/>
                        </a:cubicBezTo>
                        <a:cubicBezTo>
                          <a:pt x="17455" y="7287"/>
                          <a:pt x="17539" y="7120"/>
                          <a:pt x="17610" y="6954"/>
                        </a:cubicBezTo>
                        <a:cubicBezTo>
                          <a:pt x="17670" y="6787"/>
                          <a:pt x="17717" y="6620"/>
                          <a:pt x="17753" y="6442"/>
                        </a:cubicBezTo>
                        <a:cubicBezTo>
                          <a:pt x="17753" y="6430"/>
                          <a:pt x="17753" y="6418"/>
                          <a:pt x="17765" y="6394"/>
                        </a:cubicBezTo>
                        <a:cubicBezTo>
                          <a:pt x="17777" y="6322"/>
                          <a:pt x="17789" y="6239"/>
                          <a:pt x="17801" y="6156"/>
                        </a:cubicBezTo>
                        <a:lnTo>
                          <a:pt x="17801" y="6061"/>
                        </a:lnTo>
                        <a:lnTo>
                          <a:pt x="17801" y="5941"/>
                        </a:lnTo>
                        <a:lnTo>
                          <a:pt x="17801" y="5870"/>
                        </a:lnTo>
                        <a:lnTo>
                          <a:pt x="17812" y="103"/>
                        </a:lnTo>
                        <a:lnTo>
                          <a:pt x="17812" y="103"/>
                        </a:lnTo>
                        <a:cubicBezTo>
                          <a:pt x="17812" y="164"/>
                          <a:pt x="17810" y="231"/>
                          <a:pt x="17801" y="298"/>
                        </a:cubicBezTo>
                        <a:lnTo>
                          <a:pt x="17801" y="369"/>
                        </a:lnTo>
                        <a:cubicBezTo>
                          <a:pt x="17777" y="560"/>
                          <a:pt x="17741" y="750"/>
                          <a:pt x="17681" y="941"/>
                        </a:cubicBezTo>
                        <a:lnTo>
                          <a:pt x="17670" y="965"/>
                        </a:lnTo>
                        <a:cubicBezTo>
                          <a:pt x="17646" y="1060"/>
                          <a:pt x="17610" y="1143"/>
                          <a:pt x="17574" y="1239"/>
                        </a:cubicBezTo>
                        <a:lnTo>
                          <a:pt x="17562" y="1262"/>
                        </a:lnTo>
                        <a:cubicBezTo>
                          <a:pt x="17396" y="1667"/>
                          <a:pt x="17146" y="2048"/>
                          <a:pt x="16848" y="2382"/>
                        </a:cubicBezTo>
                        <a:cubicBezTo>
                          <a:pt x="16824" y="2405"/>
                          <a:pt x="16812" y="2429"/>
                          <a:pt x="16788" y="2453"/>
                        </a:cubicBezTo>
                        <a:cubicBezTo>
                          <a:pt x="16669" y="2584"/>
                          <a:pt x="16538" y="2715"/>
                          <a:pt x="16396" y="2846"/>
                        </a:cubicBezTo>
                        <a:lnTo>
                          <a:pt x="16324" y="2893"/>
                        </a:lnTo>
                        <a:cubicBezTo>
                          <a:pt x="16181" y="3024"/>
                          <a:pt x="16026" y="3144"/>
                          <a:pt x="15872" y="3263"/>
                        </a:cubicBezTo>
                        <a:lnTo>
                          <a:pt x="15800" y="3310"/>
                        </a:lnTo>
                        <a:cubicBezTo>
                          <a:pt x="15622" y="3441"/>
                          <a:pt x="15431" y="3560"/>
                          <a:pt x="15229" y="3679"/>
                        </a:cubicBezTo>
                        <a:cubicBezTo>
                          <a:pt x="15026" y="3786"/>
                          <a:pt x="14836" y="3894"/>
                          <a:pt x="14633" y="3989"/>
                        </a:cubicBezTo>
                        <a:lnTo>
                          <a:pt x="14479" y="4072"/>
                        </a:lnTo>
                        <a:cubicBezTo>
                          <a:pt x="14288" y="4156"/>
                          <a:pt x="14098" y="4239"/>
                          <a:pt x="13907" y="4310"/>
                        </a:cubicBezTo>
                        <a:lnTo>
                          <a:pt x="13824" y="4346"/>
                        </a:lnTo>
                        <a:cubicBezTo>
                          <a:pt x="13621" y="4417"/>
                          <a:pt x="13407" y="4489"/>
                          <a:pt x="13181" y="4560"/>
                        </a:cubicBezTo>
                        <a:cubicBezTo>
                          <a:pt x="13038" y="4608"/>
                          <a:pt x="12883" y="4656"/>
                          <a:pt x="12728" y="4691"/>
                        </a:cubicBezTo>
                        <a:cubicBezTo>
                          <a:pt x="12609" y="4727"/>
                          <a:pt x="12490" y="4763"/>
                          <a:pt x="12371" y="4787"/>
                        </a:cubicBezTo>
                        <a:cubicBezTo>
                          <a:pt x="12216" y="4822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1"/>
                          <a:pt x="11526" y="4965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6" y="5049"/>
                          <a:pt x="10764" y="5072"/>
                        </a:cubicBezTo>
                        <a:lnTo>
                          <a:pt x="10573" y="5096"/>
                        </a:lnTo>
                        <a:cubicBezTo>
                          <a:pt x="10454" y="5108"/>
                          <a:pt x="10335" y="5120"/>
                          <a:pt x="10216" y="5132"/>
                        </a:cubicBezTo>
                        <a:cubicBezTo>
                          <a:pt x="10014" y="5144"/>
                          <a:pt x="9823" y="5156"/>
                          <a:pt x="9621" y="5168"/>
                        </a:cubicBezTo>
                        <a:cubicBezTo>
                          <a:pt x="9490" y="5168"/>
                          <a:pt x="9371" y="5179"/>
                          <a:pt x="9240" y="5179"/>
                        </a:cubicBezTo>
                        <a:lnTo>
                          <a:pt x="8752" y="5179"/>
                        </a:lnTo>
                        <a:cubicBezTo>
                          <a:pt x="8609" y="5179"/>
                          <a:pt x="8478" y="5179"/>
                          <a:pt x="8335" y="5168"/>
                        </a:cubicBezTo>
                        <a:cubicBezTo>
                          <a:pt x="8204" y="5156"/>
                          <a:pt x="8037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6"/>
                          <a:pt x="7180" y="5084"/>
                          <a:pt x="7037" y="5060"/>
                        </a:cubicBezTo>
                        <a:cubicBezTo>
                          <a:pt x="6882" y="5037"/>
                          <a:pt x="6763" y="5025"/>
                          <a:pt x="6632" y="5001"/>
                        </a:cubicBezTo>
                        <a:cubicBezTo>
                          <a:pt x="6478" y="4977"/>
                          <a:pt x="6323" y="4953"/>
                          <a:pt x="6168" y="4918"/>
                        </a:cubicBezTo>
                        <a:cubicBezTo>
                          <a:pt x="6037" y="4894"/>
                          <a:pt x="5918" y="4870"/>
                          <a:pt x="5799" y="4846"/>
                        </a:cubicBezTo>
                        <a:cubicBezTo>
                          <a:pt x="5609" y="4810"/>
                          <a:pt x="5430" y="4763"/>
                          <a:pt x="5239" y="4715"/>
                        </a:cubicBezTo>
                        <a:cubicBezTo>
                          <a:pt x="5120" y="4679"/>
                          <a:pt x="5001" y="4656"/>
                          <a:pt x="4882" y="4620"/>
                        </a:cubicBezTo>
                        <a:lnTo>
                          <a:pt x="4704" y="4560"/>
                        </a:lnTo>
                        <a:cubicBezTo>
                          <a:pt x="4513" y="4501"/>
                          <a:pt x="4335" y="4441"/>
                          <a:pt x="4156" y="4370"/>
                        </a:cubicBezTo>
                        <a:cubicBezTo>
                          <a:pt x="4108" y="4358"/>
                          <a:pt x="4049" y="4334"/>
                          <a:pt x="4013" y="4310"/>
                        </a:cubicBezTo>
                        <a:cubicBezTo>
                          <a:pt x="3846" y="4251"/>
                          <a:pt x="3692" y="4179"/>
                          <a:pt x="3537" y="4120"/>
                        </a:cubicBezTo>
                        <a:cubicBezTo>
                          <a:pt x="3453" y="4084"/>
                          <a:pt x="3382" y="4048"/>
                          <a:pt x="3299" y="4013"/>
                        </a:cubicBezTo>
                        <a:cubicBezTo>
                          <a:pt x="3072" y="3906"/>
                          <a:pt x="2858" y="3798"/>
                          <a:pt x="2644" y="3667"/>
                        </a:cubicBezTo>
                        <a:cubicBezTo>
                          <a:pt x="1548" y="3036"/>
                          <a:pt x="798" y="2286"/>
                          <a:pt x="382" y="1477"/>
                        </a:cubicBezTo>
                        <a:cubicBezTo>
                          <a:pt x="144" y="1024"/>
                          <a:pt x="24" y="512"/>
                          <a:pt x="24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6" name="Google Shape;1956;p29">
                    <a:extLst>
                      <a:ext uri="{FF2B5EF4-FFF2-40B4-BE49-F238E27FC236}">
                        <a16:creationId xmlns:a16="http://schemas.microsoft.com/office/drawing/2014/main" id="{081765BB-C729-07E4-7C7A-C9CC1BAA3940}"/>
                      </a:ext>
                    </a:extLst>
                  </p:cNvPr>
                  <p:cNvSpPr/>
                  <p:nvPr/>
                </p:nvSpPr>
                <p:spPr>
                  <a:xfrm>
                    <a:off x="514775" y="3131713"/>
                    <a:ext cx="489375" cy="28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36" extrusionOk="0">
                        <a:moveTo>
                          <a:pt x="16062" y="2025"/>
                        </a:moveTo>
                        <a:cubicBezTo>
                          <a:pt x="19563" y="4037"/>
                          <a:pt x="19574" y="7299"/>
                          <a:pt x="16110" y="9311"/>
                        </a:cubicBezTo>
                        <a:cubicBezTo>
                          <a:pt x="12633" y="11324"/>
                          <a:pt x="7001" y="11335"/>
                          <a:pt x="3501" y="9311"/>
                        </a:cubicBezTo>
                        <a:cubicBezTo>
                          <a:pt x="13" y="7299"/>
                          <a:pt x="1" y="4025"/>
                          <a:pt x="3465" y="2025"/>
                        </a:cubicBezTo>
                        <a:cubicBezTo>
                          <a:pt x="6930" y="13"/>
                          <a:pt x="12574" y="1"/>
                          <a:pt x="16062" y="2025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7" name="Google Shape;1957;p29">
                    <a:extLst>
                      <a:ext uri="{FF2B5EF4-FFF2-40B4-BE49-F238E27FC236}">
                        <a16:creationId xmlns:a16="http://schemas.microsoft.com/office/drawing/2014/main" id="{E4C06E46-D34A-A056-6B1A-80C1131CB1F5}"/>
                      </a:ext>
                    </a:extLst>
                  </p:cNvPr>
                  <p:cNvSpPr/>
                  <p:nvPr/>
                </p:nvSpPr>
                <p:spPr>
                  <a:xfrm>
                    <a:off x="671650" y="3222513"/>
                    <a:ext cx="1756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5" h="4073" extrusionOk="0">
                        <a:moveTo>
                          <a:pt x="5763" y="726"/>
                        </a:moveTo>
                        <a:cubicBezTo>
                          <a:pt x="7025" y="1453"/>
                          <a:pt x="7025" y="2619"/>
                          <a:pt x="5787" y="3346"/>
                        </a:cubicBezTo>
                        <a:cubicBezTo>
                          <a:pt x="4536" y="4072"/>
                          <a:pt x="2512" y="4072"/>
                          <a:pt x="1250" y="3346"/>
                        </a:cubicBezTo>
                        <a:cubicBezTo>
                          <a:pt x="0" y="2631"/>
                          <a:pt x="0" y="1453"/>
                          <a:pt x="1238" y="726"/>
                        </a:cubicBezTo>
                        <a:cubicBezTo>
                          <a:pt x="2489" y="0"/>
                          <a:pt x="4513" y="0"/>
                          <a:pt x="5763" y="726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8" name="Google Shape;1958;p29">
                    <a:extLst>
                      <a:ext uri="{FF2B5EF4-FFF2-40B4-BE49-F238E27FC236}">
                        <a16:creationId xmlns:a16="http://schemas.microsoft.com/office/drawing/2014/main" id="{425F4C5C-272D-25B2-383A-6DF7FABD79CE}"/>
                      </a:ext>
                    </a:extLst>
                  </p:cNvPr>
                  <p:cNvSpPr/>
                  <p:nvPr/>
                </p:nvSpPr>
                <p:spPr>
                  <a:xfrm>
                    <a:off x="572525" y="3088563"/>
                    <a:ext cx="373875" cy="23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8" extrusionOk="0">
                        <a:moveTo>
                          <a:pt x="14931" y="48"/>
                        </a:moveTo>
                        <a:lnTo>
                          <a:pt x="14930" y="425"/>
                        </a:lnTo>
                        <a:lnTo>
                          <a:pt x="14930" y="425"/>
                        </a:lnTo>
                        <a:cubicBezTo>
                          <a:pt x="14936" y="386"/>
                          <a:pt x="14940" y="348"/>
                          <a:pt x="14943" y="310"/>
                        </a:cubicBezTo>
                        <a:lnTo>
                          <a:pt x="14943" y="250"/>
                        </a:lnTo>
                        <a:cubicBezTo>
                          <a:pt x="14955" y="179"/>
                          <a:pt x="14955" y="107"/>
                          <a:pt x="14931" y="48"/>
                        </a:cubicBezTo>
                        <a:close/>
                        <a:moveTo>
                          <a:pt x="12" y="0"/>
                        </a:moveTo>
                        <a:lnTo>
                          <a:pt x="0" y="4870"/>
                        </a:lnTo>
                        <a:cubicBezTo>
                          <a:pt x="0" y="5989"/>
                          <a:pt x="727" y="7108"/>
                          <a:pt x="2203" y="7954"/>
                        </a:cubicBezTo>
                        <a:cubicBezTo>
                          <a:pt x="2382" y="8061"/>
                          <a:pt x="2560" y="8156"/>
                          <a:pt x="2751" y="8239"/>
                        </a:cubicBezTo>
                        <a:cubicBezTo>
                          <a:pt x="2822" y="8275"/>
                          <a:pt x="2882" y="8299"/>
                          <a:pt x="2953" y="8335"/>
                        </a:cubicBezTo>
                        <a:cubicBezTo>
                          <a:pt x="3060" y="8382"/>
                          <a:pt x="3167" y="8430"/>
                          <a:pt x="3287" y="8478"/>
                        </a:cubicBezTo>
                        <a:lnTo>
                          <a:pt x="3346" y="8501"/>
                        </a:lnTo>
                        <a:cubicBezTo>
                          <a:pt x="3394" y="8513"/>
                          <a:pt x="3429" y="8537"/>
                          <a:pt x="3477" y="8549"/>
                        </a:cubicBezTo>
                        <a:cubicBezTo>
                          <a:pt x="3620" y="8597"/>
                          <a:pt x="3775" y="8656"/>
                          <a:pt x="3918" y="8704"/>
                        </a:cubicBezTo>
                        <a:lnTo>
                          <a:pt x="4084" y="8751"/>
                        </a:lnTo>
                        <a:lnTo>
                          <a:pt x="4191" y="8787"/>
                        </a:lnTo>
                        <a:cubicBezTo>
                          <a:pt x="4251" y="8799"/>
                          <a:pt x="4310" y="8811"/>
                          <a:pt x="4382" y="8835"/>
                        </a:cubicBezTo>
                        <a:cubicBezTo>
                          <a:pt x="4525" y="8870"/>
                          <a:pt x="4691" y="8906"/>
                          <a:pt x="4846" y="8942"/>
                        </a:cubicBezTo>
                        <a:lnTo>
                          <a:pt x="4965" y="8978"/>
                        </a:lnTo>
                        <a:cubicBezTo>
                          <a:pt x="5025" y="8990"/>
                          <a:pt x="5096" y="9001"/>
                          <a:pt x="5156" y="9013"/>
                        </a:cubicBezTo>
                        <a:cubicBezTo>
                          <a:pt x="5287" y="9037"/>
                          <a:pt x="5418" y="9061"/>
                          <a:pt x="5549" y="9073"/>
                        </a:cubicBezTo>
                        <a:cubicBezTo>
                          <a:pt x="5608" y="9085"/>
                          <a:pt x="5656" y="9097"/>
                          <a:pt x="5704" y="9109"/>
                        </a:cubicBezTo>
                        <a:cubicBezTo>
                          <a:pt x="5763" y="9109"/>
                          <a:pt x="5823" y="9120"/>
                          <a:pt x="5882" y="9120"/>
                        </a:cubicBezTo>
                        <a:cubicBezTo>
                          <a:pt x="6013" y="9144"/>
                          <a:pt x="6132" y="9156"/>
                          <a:pt x="6263" y="9168"/>
                        </a:cubicBezTo>
                        <a:lnTo>
                          <a:pt x="6430" y="9192"/>
                        </a:lnTo>
                        <a:lnTo>
                          <a:pt x="6608" y="9192"/>
                        </a:lnTo>
                        <a:cubicBezTo>
                          <a:pt x="6727" y="9204"/>
                          <a:pt x="6858" y="9216"/>
                          <a:pt x="6977" y="9216"/>
                        </a:cubicBezTo>
                        <a:cubicBezTo>
                          <a:pt x="7049" y="9216"/>
                          <a:pt x="7108" y="9228"/>
                          <a:pt x="7168" y="9228"/>
                        </a:cubicBezTo>
                        <a:lnTo>
                          <a:pt x="7930" y="9228"/>
                        </a:lnTo>
                        <a:lnTo>
                          <a:pt x="8049" y="9216"/>
                        </a:lnTo>
                        <a:cubicBezTo>
                          <a:pt x="8216" y="9216"/>
                          <a:pt x="8382" y="9192"/>
                          <a:pt x="8549" y="9180"/>
                        </a:cubicBezTo>
                        <a:lnTo>
                          <a:pt x="8752" y="9168"/>
                        </a:lnTo>
                        <a:lnTo>
                          <a:pt x="8847" y="9156"/>
                        </a:lnTo>
                        <a:lnTo>
                          <a:pt x="9002" y="9144"/>
                        </a:lnTo>
                        <a:cubicBezTo>
                          <a:pt x="9180" y="9120"/>
                          <a:pt x="9347" y="9097"/>
                          <a:pt x="9525" y="9061"/>
                        </a:cubicBezTo>
                        <a:lnTo>
                          <a:pt x="9644" y="9049"/>
                        </a:lnTo>
                        <a:lnTo>
                          <a:pt x="9704" y="9037"/>
                        </a:lnTo>
                        <a:cubicBezTo>
                          <a:pt x="9787" y="9025"/>
                          <a:pt x="9871" y="9001"/>
                          <a:pt x="9942" y="8990"/>
                        </a:cubicBezTo>
                        <a:cubicBezTo>
                          <a:pt x="10085" y="8954"/>
                          <a:pt x="10228" y="8930"/>
                          <a:pt x="10359" y="8894"/>
                        </a:cubicBezTo>
                        <a:cubicBezTo>
                          <a:pt x="10466" y="8870"/>
                          <a:pt x="10561" y="8847"/>
                          <a:pt x="10657" y="8823"/>
                        </a:cubicBezTo>
                        <a:cubicBezTo>
                          <a:pt x="10787" y="8787"/>
                          <a:pt x="10918" y="8751"/>
                          <a:pt x="11049" y="8704"/>
                        </a:cubicBezTo>
                        <a:lnTo>
                          <a:pt x="11133" y="8680"/>
                        </a:lnTo>
                        <a:cubicBezTo>
                          <a:pt x="11276" y="8632"/>
                          <a:pt x="11430" y="8585"/>
                          <a:pt x="11573" y="8525"/>
                        </a:cubicBezTo>
                        <a:cubicBezTo>
                          <a:pt x="11597" y="8513"/>
                          <a:pt x="11621" y="8501"/>
                          <a:pt x="11645" y="8501"/>
                        </a:cubicBezTo>
                        <a:cubicBezTo>
                          <a:pt x="11800" y="8430"/>
                          <a:pt x="11966" y="8370"/>
                          <a:pt x="12121" y="8287"/>
                        </a:cubicBezTo>
                        <a:lnTo>
                          <a:pt x="12252" y="8228"/>
                        </a:lnTo>
                        <a:cubicBezTo>
                          <a:pt x="12431" y="8144"/>
                          <a:pt x="12597" y="8061"/>
                          <a:pt x="12764" y="7966"/>
                        </a:cubicBezTo>
                        <a:cubicBezTo>
                          <a:pt x="12788" y="7942"/>
                          <a:pt x="12823" y="7930"/>
                          <a:pt x="12847" y="7906"/>
                        </a:cubicBezTo>
                        <a:cubicBezTo>
                          <a:pt x="12990" y="7823"/>
                          <a:pt x="13109" y="7739"/>
                          <a:pt x="13228" y="7656"/>
                        </a:cubicBezTo>
                        <a:lnTo>
                          <a:pt x="13288" y="7620"/>
                        </a:lnTo>
                        <a:cubicBezTo>
                          <a:pt x="13431" y="7513"/>
                          <a:pt x="13562" y="7418"/>
                          <a:pt x="13681" y="7323"/>
                        </a:cubicBezTo>
                        <a:lnTo>
                          <a:pt x="13728" y="7275"/>
                        </a:lnTo>
                        <a:lnTo>
                          <a:pt x="13800" y="7215"/>
                        </a:lnTo>
                        <a:cubicBezTo>
                          <a:pt x="13895" y="7132"/>
                          <a:pt x="13978" y="7037"/>
                          <a:pt x="14062" y="6942"/>
                        </a:cubicBezTo>
                        <a:cubicBezTo>
                          <a:pt x="14086" y="6930"/>
                          <a:pt x="14097" y="6906"/>
                          <a:pt x="14109" y="6882"/>
                        </a:cubicBezTo>
                        <a:cubicBezTo>
                          <a:pt x="14169" y="6834"/>
                          <a:pt x="14216" y="6775"/>
                          <a:pt x="14264" y="6715"/>
                        </a:cubicBezTo>
                        <a:cubicBezTo>
                          <a:pt x="14371" y="6573"/>
                          <a:pt x="14478" y="6430"/>
                          <a:pt x="14562" y="6275"/>
                        </a:cubicBezTo>
                        <a:cubicBezTo>
                          <a:pt x="14633" y="6132"/>
                          <a:pt x="14705" y="5989"/>
                          <a:pt x="14764" y="5846"/>
                        </a:cubicBezTo>
                        <a:cubicBezTo>
                          <a:pt x="14812" y="5703"/>
                          <a:pt x="14848" y="5572"/>
                          <a:pt x="14883" y="5418"/>
                        </a:cubicBezTo>
                        <a:cubicBezTo>
                          <a:pt x="14883" y="5406"/>
                          <a:pt x="14883" y="5394"/>
                          <a:pt x="14883" y="5382"/>
                        </a:cubicBezTo>
                        <a:cubicBezTo>
                          <a:pt x="14895" y="5310"/>
                          <a:pt x="14907" y="5239"/>
                          <a:pt x="14907" y="5180"/>
                        </a:cubicBezTo>
                        <a:lnTo>
                          <a:pt x="14907" y="5096"/>
                        </a:lnTo>
                        <a:cubicBezTo>
                          <a:pt x="14907" y="5060"/>
                          <a:pt x="14919" y="5025"/>
                          <a:pt x="14919" y="4989"/>
                        </a:cubicBezTo>
                        <a:lnTo>
                          <a:pt x="14919" y="4929"/>
                        </a:lnTo>
                        <a:lnTo>
                          <a:pt x="14930" y="425"/>
                        </a:lnTo>
                        <a:lnTo>
                          <a:pt x="14930" y="425"/>
                        </a:lnTo>
                        <a:cubicBezTo>
                          <a:pt x="14913" y="545"/>
                          <a:pt x="14883" y="669"/>
                          <a:pt x="14848" y="786"/>
                        </a:cubicBezTo>
                        <a:cubicBezTo>
                          <a:pt x="14848" y="798"/>
                          <a:pt x="14848" y="810"/>
                          <a:pt x="14848" y="810"/>
                        </a:cubicBezTo>
                        <a:cubicBezTo>
                          <a:pt x="14824" y="881"/>
                          <a:pt x="14800" y="965"/>
                          <a:pt x="14764" y="1036"/>
                        </a:cubicBezTo>
                        <a:lnTo>
                          <a:pt x="14752" y="1060"/>
                        </a:lnTo>
                        <a:cubicBezTo>
                          <a:pt x="14609" y="1405"/>
                          <a:pt x="14407" y="1715"/>
                          <a:pt x="14145" y="2001"/>
                        </a:cubicBezTo>
                        <a:lnTo>
                          <a:pt x="14097" y="2060"/>
                        </a:lnTo>
                        <a:cubicBezTo>
                          <a:pt x="13990" y="2167"/>
                          <a:pt x="13883" y="2286"/>
                          <a:pt x="13764" y="2382"/>
                        </a:cubicBezTo>
                        <a:lnTo>
                          <a:pt x="13716" y="2429"/>
                        </a:lnTo>
                        <a:cubicBezTo>
                          <a:pt x="13597" y="2536"/>
                          <a:pt x="13466" y="2632"/>
                          <a:pt x="13324" y="2739"/>
                        </a:cubicBezTo>
                        <a:lnTo>
                          <a:pt x="13264" y="2774"/>
                        </a:lnTo>
                        <a:cubicBezTo>
                          <a:pt x="13121" y="2882"/>
                          <a:pt x="12966" y="2989"/>
                          <a:pt x="12800" y="3072"/>
                        </a:cubicBezTo>
                        <a:cubicBezTo>
                          <a:pt x="12621" y="3167"/>
                          <a:pt x="12466" y="3263"/>
                          <a:pt x="12288" y="3346"/>
                        </a:cubicBezTo>
                        <a:lnTo>
                          <a:pt x="12157" y="3405"/>
                        </a:lnTo>
                        <a:cubicBezTo>
                          <a:pt x="12002" y="3477"/>
                          <a:pt x="11835" y="3548"/>
                          <a:pt x="11669" y="3608"/>
                        </a:cubicBezTo>
                        <a:cubicBezTo>
                          <a:pt x="11657" y="3620"/>
                          <a:pt x="11633" y="3632"/>
                          <a:pt x="11609" y="3632"/>
                        </a:cubicBezTo>
                        <a:cubicBezTo>
                          <a:pt x="11430" y="3703"/>
                          <a:pt x="11252" y="3763"/>
                          <a:pt x="11073" y="3822"/>
                        </a:cubicBezTo>
                        <a:cubicBezTo>
                          <a:pt x="10942" y="3858"/>
                          <a:pt x="10811" y="3894"/>
                          <a:pt x="10680" y="3929"/>
                        </a:cubicBezTo>
                        <a:cubicBezTo>
                          <a:pt x="10585" y="3953"/>
                          <a:pt x="10490" y="3989"/>
                          <a:pt x="10383" y="4013"/>
                        </a:cubicBezTo>
                        <a:cubicBezTo>
                          <a:pt x="10252" y="4037"/>
                          <a:pt x="10109" y="4072"/>
                          <a:pt x="9978" y="4096"/>
                        </a:cubicBezTo>
                        <a:cubicBezTo>
                          <a:pt x="9871" y="4120"/>
                          <a:pt x="9775" y="4144"/>
                          <a:pt x="9680" y="4156"/>
                        </a:cubicBezTo>
                        <a:lnTo>
                          <a:pt x="9549" y="4179"/>
                        </a:lnTo>
                        <a:cubicBezTo>
                          <a:pt x="9383" y="4203"/>
                          <a:pt x="9204" y="4227"/>
                          <a:pt x="9037" y="4251"/>
                        </a:cubicBezTo>
                        <a:lnTo>
                          <a:pt x="8882" y="4275"/>
                        </a:lnTo>
                        <a:cubicBezTo>
                          <a:pt x="8787" y="4287"/>
                          <a:pt x="8680" y="4287"/>
                          <a:pt x="8585" y="4298"/>
                        </a:cubicBezTo>
                        <a:cubicBezTo>
                          <a:pt x="8418" y="4310"/>
                          <a:pt x="8251" y="4322"/>
                          <a:pt x="8085" y="4334"/>
                        </a:cubicBezTo>
                        <a:lnTo>
                          <a:pt x="7347" y="4334"/>
                        </a:lnTo>
                        <a:cubicBezTo>
                          <a:pt x="7216" y="4334"/>
                          <a:pt x="7120" y="4334"/>
                          <a:pt x="7001" y="4322"/>
                        </a:cubicBezTo>
                        <a:cubicBezTo>
                          <a:pt x="6894" y="4322"/>
                          <a:pt x="6751" y="4310"/>
                          <a:pt x="6620" y="4310"/>
                        </a:cubicBezTo>
                        <a:cubicBezTo>
                          <a:pt x="6501" y="4298"/>
                          <a:pt x="6394" y="4287"/>
                          <a:pt x="6275" y="4275"/>
                        </a:cubicBezTo>
                        <a:cubicBezTo>
                          <a:pt x="6168" y="4263"/>
                          <a:pt x="6025" y="4251"/>
                          <a:pt x="5906" y="4239"/>
                        </a:cubicBezTo>
                        <a:cubicBezTo>
                          <a:pt x="5787" y="4215"/>
                          <a:pt x="5680" y="4203"/>
                          <a:pt x="5573" y="4191"/>
                        </a:cubicBezTo>
                        <a:cubicBezTo>
                          <a:pt x="5453" y="4167"/>
                          <a:pt x="5311" y="4144"/>
                          <a:pt x="5180" y="4120"/>
                        </a:cubicBezTo>
                        <a:cubicBezTo>
                          <a:pt x="5072" y="4096"/>
                          <a:pt x="4965" y="4084"/>
                          <a:pt x="4870" y="4060"/>
                        </a:cubicBezTo>
                        <a:cubicBezTo>
                          <a:pt x="4703" y="4025"/>
                          <a:pt x="4549" y="3989"/>
                          <a:pt x="4394" y="3941"/>
                        </a:cubicBezTo>
                        <a:cubicBezTo>
                          <a:pt x="4299" y="3917"/>
                          <a:pt x="4203" y="3894"/>
                          <a:pt x="4096" y="3870"/>
                        </a:cubicBezTo>
                        <a:lnTo>
                          <a:pt x="3941" y="3810"/>
                        </a:lnTo>
                        <a:cubicBezTo>
                          <a:pt x="3799" y="3763"/>
                          <a:pt x="3644" y="3715"/>
                          <a:pt x="3489" y="3667"/>
                        </a:cubicBezTo>
                        <a:lnTo>
                          <a:pt x="3358" y="3620"/>
                        </a:lnTo>
                        <a:cubicBezTo>
                          <a:pt x="3227" y="3572"/>
                          <a:pt x="3096" y="3513"/>
                          <a:pt x="2965" y="3453"/>
                        </a:cubicBezTo>
                        <a:cubicBezTo>
                          <a:pt x="2894" y="3417"/>
                          <a:pt x="2834" y="3394"/>
                          <a:pt x="2763" y="3370"/>
                        </a:cubicBezTo>
                        <a:cubicBezTo>
                          <a:pt x="2584" y="3275"/>
                          <a:pt x="2394" y="3179"/>
                          <a:pt x="2215" y="3084"/>
                        </a:cubicBezTo>
                        <a:cubicBezTo>
                          <a:pt x="1298" y="2548"/>
                          <a:pt x="667" y="1917"/>
                          <a:pt x="322" y="1239"/>
                        </a:cubicBezTo>
                        <a:cubicBezTo>
                          <a:pt x="119" y="858"/>
                          <a:pt x="12" y="429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9" name="Google Shape;1959;p29">
                    <a:extLst>
                      <a:ext uri="{FF2B5EF4-FFF2-40B4-BE49-F238E27FC236}">
                        <a16:creationId xmlns:a16="http://schemas.microsoft.com/office/drawing/2014/main" id="{CF556D90-2313-B35E-0676-B5F3C8686842}"/>
                      </a:ext>
                    </a:extLst>
                  </p:cNvPr>
                  <p:cNvSpPr/>
                  <p:nvPr/>
                </p:nvSpPr>
                <p:spPr>
                  <a:xfrm>
                    <a:off x="554075" y="2970088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78" y="1691"/>
                        </a:moveTo>
                        <a:cubicBezTo>
                          <a:pt x="16419" y="3394"/>
                          <a:pt x="16431" y="6132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0" y="6132"/>
                          <a:pt x="0" y="3382"/>
                          <a:pt x="2905" y="1691"/>
                        </a:cubicBezTo>
                        <a:cubicBezTo>
                          <a:pt x="5822" y="1"/>
                          <a:pt x="10549" y="1"/>
                          <a:pt x="13478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" name="Google Shape;1960;p29">
                    <a:extLst>
                      <a:ext uri="{FF2B5EF4-FFF2-40B4-BE49-F238E27FC236}">
                        <a16:creationId xmlns:a16="http://schemas.microsoft.com/office/drawing/2014/main" id="{CBF2C567-CD3B-A5D2-17C2-9C8883B7F595}"/>
                      </a:ext>
                    </a:extLst>
                  </p:cNvPr>
                  <p:cNvSpPr/>
                  <p:nvPr/>
                </p:nvSpPr>
                <p:spPr>
                  <a:xfrm>
                    <a:off x="652900" y="3027238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6989" y="882"/>
                        </a:moveTo>
                        <a:cubicBezTo>
                          <a:pt x="8513" y="1763"/>
                          <a:pt x="8525" y="3180"/>
                          <a:pt x="7013" y="4061"/>
                        </a:cubicBezTo>
                        <a:cubicBezTo>
                          <a:pt x="5501" y="4942"/>
                          <a:pt x="3048" y="4942"/>
                          <a:pt x="1524" y="4061"/>
                        </a:cubicBezTo>
                        <a:cubicBezTo>
                          <a:pt x="0" y="3192"/>
                          <a:pt x="0" y="1763"/>
                          <a:pt x="1500" y="882"/>
                        </a:cubicBezTo>
                        <a:cubicBezTo>
                          <a:pt x="3012" y="1"/>
                          <a:pt x="5477" y="1"/>
                          <a:pt x="6989" y="882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" name="Google Shape;1961;p29">
                    <a:extLst>
                      <a:ext uri="{FF2B5EF4-FFF2-40B4-BE49-F238E27FC236}">
                        <a16:creationId xmlns:a16="http://schemas.microsoft.com/office/drawing/2014/main" id="{19771D80-7F98-67A0-28A4-B1A62C0EFFCF}"/>
                      </a:ext>
                    </a:extLst>
                  </p:cNvPr>
                  <p:cNvSpPr/>
                  <p:nvPr/>
                </p:nvSpPr>
                <p:spPr>
                  <a:xfrm>
                    <a:off x="677300" y="3045763"/>
                    <a:ext cx="164025" cy="8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60" extrusionOk="0">
                        <a:moveTo>
                          <a:pt x="3275" y="1"/>
                        </a:moveTo>
                        <a:cubicBezTo>
                          <a:pt x="2513" y="1"/>
                          <a:pt x="1751" y="170"/>
                          <a:pt x="1167" y="510"/>
                        </a:cubicBezTo>
                        <a:cubicBezTo>
                          <a:pt x="0" y="1188"/>
                          <a:pt x="12" y="2284"/>
                          <a:pt x="1179" y="2951"/>
                        </a:cubicBezTo>
                        <a:cubicBezTo>
                          <a:pt x="1763" y="3290"/>
                          <a:pt x="2528" y="3460"/>
                          <a:pt x="3292" y="3460"/>
                        </a:cubicBezTo>
                        <a:cubicBezTo>
                          <a:pt x="4057" y="3460"/>
                          <a:pt x="4822" y="3290"/>
                          <a:pt x="5406" y="2951"/>
                        </a:cubicBezTo>
                        <a:cubicBezTo>
                          <a:pt x="6561" y="2284"/>
                          <a:pt x="6561" y="1188"/>
                          <a:pt x="5382" y="510"/>
                        </a:cubicBezTo>
                        <a:cubicBezTo>
                          <a:pt x="4799" y="170"/>
                          <a:pt x="4037" y="1"/>
                          <a:pt x="3275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" name="Google Shape;1962;p29">
                    <a:extLst>
                      <a:ext uri="{FF2B5EF4-FFF2-40B4-BE49-F238E27FC236}">
                        <a16:creationId xmlns:a16="http://schemas.microsoft.com/office/drawing/2014/main" id="{CACB48A5-BA69-65B1-7369-D25C7F13B559}"/>
                      </a:ext>
                    </a:extLst>
                  </p:cNvPr>
                  <p:cNvSpPr/>
                  <p:nvPr/>
                </p:nvSpPr>
                <p:spPr>
                  <a:xfrm>
                    <a:off x="536800" y="3067713"/>
                    <a:ext cx="445325" cy="27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91" extrusionOk="0">
                        <a:moveTo>
                          <a:pt x="17812" y="72"/>
                        </a:moveTo>
                        <a:lnTo>
                          <a:pt x="17812" y="114"/>
                        </a:lnTo>
                        <a:lnTo>
                          <a:pt x="17812" y="114"/>
                        </a:lnTo>
                        <a:cubicBezTo>
                          <a:pt x="17812" y="100"/>
                          <a:pt x="17812" y="86"/>
                          <a:pt x="17812" y="72"/>
                        </a:cubicBezTo>
                        <a:close/>
                        <a:moveTo>
                          <a:pt x="24" y="1"/>
                        </a:moveTo>
                        <a:lnTo>
                          <a:pt x="1" y="5811"/>
                        </a:lnTo>
                        <a:cubicBezTo>
                          <a:pt x="1" y="7145"/>
                          <a:pt x="882" y="8478"/>
                          <a:pt x="2632" y="9490"/>
                        </a:cubicBezTo>
                        <a:cubicBezTo>
                          <a:pt x="2846" y="9609"/>
                          <a:pt x="3061" y="9728"/>
                          <a:pt x="3287" y="9835"/>
                        </a:cubicBezTo>
                        <a:cubicBezTo>
                          <a:pt x="3358" y="9871"/>
                          <a:pt x="3442" y="9895"/>
                          <a:pt x="3513" y="9931"/>
                        </a:cubicBezTo>
                        <a:cubicBezTo>
                          <a:pt x="3656" y="9990"/>
                          <a:pt x="3787" y="10050"/>
                          <a:pt x="3918" y="10109"/>
                        </a:cubicBezTo>
                        <a:lnTo>
                          <a:pt x="3989" y="10133"/>
                        </a:lnTo>
                        <a:cubicBezTo>
                          <a:pt x="4037" y="10157"/>
                          <a:pt x="4096" y="10169"/>
                          <a:pt x="4144" y="10193"/>
                        </a:cubicBezTo>
                        <a:cubicBezTo>
                          <a:pt x="4323" y="10252"/>
                          <a:pt x="4501" y="10312"/>
                          <a:pt x="4680" y="10371"/>
                        </a:cubicBezTo>
                        <a:lnTo>
                          <a:pt x="4870" y="10431"/>
                        </a:lnTo>
                        <a:lnTo>
                          <a:pt x="5001" y="10466"/>
                        </a:lnTo>
                        <a:cubicBezTo>
                          <a:pt x="5073" y="10490"/>
                          <a:pt x="5144" y="10502"/>
                          <a:pt x="5228" y="10526"/>
                        </a:cubicBezTo>
                        <a:cubicBezTo>
                          <a:pt x="5406" y="10574"/>
                          <a:pt x="5597" y="10621"/>
                          <a:pt x="5775" y="10657"/>
                        </a:cubicBezTo>
                        <a:cubicBezTo>
                          <a:pt x="5823" y="10669"/>
                          <a:pt x="5870" y="10693"/>
                          <a:pt x="5930" y="10705"/>
                        </a:cubicBezTo>
                        <a:cubicBezTo>
                          <a:pt x="6001" y="10716"/>
                          <a:pt x="6073" y="10728"/>
                          <a:pt x="6144" y="10740"/>
                        </a:cubicBezTo>
                        <a:cubicBezTo>
                          <a:pt x="6299" y="10764"/>
                          <a:pt x="6466" y="10800"/>
                          <a:pt x="6621" y="10824"/>
                        </a:cubicBezTo>
                        <a:cubicBezTo>
                          <a:pt x="6680" y="10824"/>
                          <a:pt x="6740" y="10847"/>
                          <a:pt x="6811" y="10847"/>
                        </a:cubicBezTo>
                        <a:lnTo>
                          <a:pt x="7013" y="10871"/>
                        </a:lnTo>
                        <a:cubicBezTo>
                          <a:pt x="7168" y="10895"/>
                          <a:pt x="7311" y="10907"/>
                          <a:pt x="7466" y="10931"/>
                        </a:cubicBezTo>
                        <a:cubicBezTo>
                          <a:pt x="7537" y="10931"/>
                          <a:pt x="7609" y="10943"/>
                          <a:pt x="7680" y="10955"/>
                        </a:cubicBezTo>
                        <a:lnTo>
                          <a:pt x="7883" y="10955"/>
                        </a:lnTo>
                        <a:cubicBezTo>
                          <a:pt x="8025" y="10967"/>
                          <a:pt x="8180" y="10978"/>
                          <a:pt x="8323" y="10978"/>
                        </a:cubicBezTo>
                        <a:cubicBezTo>
                          <a:pt x="8395" y="10978"/>
                          <a:pt x="8478" y="10990"/>
                          <a:pt x="8549" y="10990"/>
                        </a:cubicBezTo>
                        <a:lnTo>
                          <a:pt x="9609" y="10990"/>
                        </a:lnTo>
                        <a:cubicBezTo>
                          <a:pt x="9811" y="10978"/>
                          <a:pt x="10014" y="10967"/>
                          <a:pt x="10204" y="10943"/>
                        </a:cubicBezTo>
                        <a:cubicBezTo>
                          <a:pt x="10288" y="10943"/>
                          <a:pt x="10371" y="10943"/>
                          <a:pt x="10454" y="10931"/>
                        </a:cubicBezTo>
                        <a:lnTo>
                          <a:pt x="10562" y="10919"/>
                        </a:lnTo>
                        <a:lnTo>
                          <a:pt x="10752" y="10895"/>
                        </a:lnTo>
                        <a:cubicBezTo>
                          <a:pt x="10954" y="10871"/>
                          <a:pt x="11157" y="10836"/>
                          <a:pt x="11359" y="10812"/>
                        </a:cubicBezTo>
                        <a:lnTo>
                          <a:pt x="11514" y="10788"/>
                        </a:lnTo>
                        <a:lnTo>
                          <a:pt x="11585" y="10776"/>
                        </a:lnTo>
                        <a:cubicBezTo>
                          <a:pt x="11681" y="10752"/>
                          <a:pt x="11776" y="10728"/>
                          <a:pt x="11871" y="10716"/>
                        </a:cubicBezTo>
                        <a:cubicBezTo>
                          <a:pt x="12038" y="10681"/>
                          <a:pt x="12205" y="10645"/>
                          <a:pt x="12359" y="10609"/>
                        </a:cubicBezTo>
                        <a:cubicBezTo>
                          <a:pt x="12478" y="10574"/>
                          <a:pt x="12597" y="10538"/>
                          <a:pt x="12717" y="10514"/>
                        </a:cubicBezTo>
                        <a:cubicBezTo>
                          <a:pt x="12859" y="10466"/>
                          <a:pt x="13026" y="10431"/>
                          <a:pt x="13169" y="10383"/>
                        </a:cubicBezTo>
                        <a:lnTo>
                          <a:pt x="13276" y="10347"/>
                        </a:lnTo>
                        <a:cubicBezTo>
                          <a:pt x="13455" y="10300"/>
                          <a:pt x="13633" y="10228"/>
                          <a:pt x="13812" y="10157"/>
                        </a:cubicBezTo>
                        <a:lnTo>
                          <a:pt x="13895" y="10133"/>
                        </a:lnTo>
                        <a:cubicBezTo>
                          <a:pt x="14086" y="10050"/>
                          <a:pt x="14276" y="9978"/>
                          <a:pt x="14455" y="9883"/>
                        </a:cubicBezTo>
                        <a:lnTo>
                          <a:pt x="14622" y="9812"/>
                        </a:lnTo>
                        <a:cubicBezTo>
                          <a:pt x="14836" y="9716"/>
                          <a:pt x="15038" y="9609"/>
                          <a:pt x="15217" y="9490"/>
                        </a:cubicBezTo>
                        <a:lnTo>
                          <a:pt x="15324" y="9431"/>
                        </a:lnTo>
                        <a:cubicBezTo>
                          <a:pt x="15491" y="9335"/>
                          <a:pt x="15634" y="9228"/>
                          <a:pt x="15788" y="9133"/>
                        </a:cubicBezTo>
                        <a:lnTo>
                          <a:pt x="15860" y="9085"/>
                        </a:lnTo>
                        <a:cubicBezTo>
                          <a:pt x="16015" y="8966"/>
                          <a:pt x="16169" y="8847"/>
                          <a:pt x="16312" y="8716"/>
                        </a:cubicBezTo>
                        <a:lnTo>
                          <a:pt x="16384" y="8657"/>
                        </a:lnTo>
                        <a:lnTo>
                          <a:pt x="16455" y="8597"/>
                        </a:lnTo>
                        <a:cubicBezTo>
                          <a:pt x="16574" y="8490"/>
                          <a:pt x="16681" y="8383"/>
                          <a:pt x="16777" y="8276"/>
                        </a:cubicBezTo>
                        <a:cubicBezTo>
                          <a:pt x="16800" y="8252"/>
                          <a:pt x="16812" y="8228"/>
                          <a:pt x="16836" y="8204"/>
                        </a:cubicBezTo>
                        <a:cubicBezTo>
                          <a:pt x="16896" y="8133"/>
                          <a:pt x="16955" y="8073"/>
                          <a:pt x="17015" y="8002"/>
                        </a:cubicBezTo>
                        <a:cubicBezTo>
                          <a:pt x="17146" y="7835"/>
                          <a:pt x="17265" y="7657"/>
                          <a:pt x="17372" y="7466"/>
                        </a:cubicBezTo>
                        <a:cubicBezTo>
                          <a:pt x="17455" y="7299"/>
                          <a:pt x="17539" y="7133"/>
                          <a:pt x="17610" y="6966"/>
                        </a:cubicBezTo>
                        <a:cubicBezTo>
                          <a:pt x="17670" y="6799"/>
                          <a:pt x="17717" y="6633"/>
                          <a:pt x="17753" y="6454"/>
                        </a:cubicBezTo>
                        <a:cubicBezTo>
                          <a:pt x="17753" y="6442"/>
                          <a:pt x="17753" y="6430"/>
                          <a:pt x="17765" y="6418"/>
                        </a:cubicBezTo>
                        <a:cubicBezTo>
                          <a:pt x="17765" y="6406"/>
                          <a:pt x="17765" y="6406"/>
                          <a:pt x="17765" y="6406"/>
                        </a:cubicBezTo>
                        <a:cubicBezTo>
                          <a:pt x="17777" y="6323"/>
                          <a:pt x="17789" y="6240"/>
                          <a:pt x="17801" y="6168"/>
                        </a:cubicBezTo>
                        <a:lnTo>
                          <a:pt x="17801" y="6073"/>
                        </a:lnTo>
                        <a:lnTo>
                          <a:pt x="17801" y="5954"/>
                        </a:lnTo>
                        <a:lnTo>
                          <a:pt x="17801" y="5871"/>
                        </a:lnTo>
                        <a:lnTo>
                          <a:pt x="17812" y="114"/>
                        </a:lnTo>
                        <a:lnTo>
                          <a:pt x="17812" y="114"/>
                        </a:lnTo>
                        <a:cubicBezTo>
                          <a:pt x="17812" y="172"/>
                          <a:pt x="17810" y="231"/>
                          <a:pt x="17801" y="299"/>
                        </a:cubicBezTo>
                        <a:lnTo>
                          <a:pt x="17801" y="370"/>
                        </a:lnTo>
                        <a:cubicBezTo>
                          <a:pt x="17777" y="572"/>
                          <a:pt x="17741" y="763"/>
                          <a:pt x="17681" y="953"/>
                        </a:cubicBezTo>
                        <a:lnTo>
                          <a:pt x="17670" y="977"/>
                        </a:lnTo>
                        <a:cubicBezTo>
                          <a:pt x="17646" y="1061"/>
                          <a:pt x="17610" y="1156"/>
                          <a:pt x="17574" y="1239"/>
                        </a:cubicBezTo>
                        <a:lnTo>
                          <a:pt x="17562" y="1263"/>
                        </a:lnTo>
                        <a:cubicBezTo>
                          <a:pt x="17384" y="1680"/>
                          <a:pt x="17146" y="2061"/>
                          <a:pt x="16848" y="2394"/>
                        </a:cubicBezTo>
                        <a:cubicBezTo>
                          <a:pt x="16824" y="2406"/>
                          <a:pt x="16812" y="2430"/>
                          <a:pt x="16788" y="2454"/>
                        </a:cubicBezTo>
                        <a:cubicBezTo>
                          <a:pt x="16658" y="2596"/>
                          <a:pt x="16527" y="2727"/>
                          <a:pt x="16396" y="2846"/>
                        </a:cubicBezTo>
                        <a:lnTo>
                          <a:pt x="16324" y="2906"/>
                        </a:lnTo>
                        <a:cubicBezTo>
                          <a:pt x="16181" y="3025"/>
                          <a:pt x="16026" y="3144"/>
                          <a:pt x="15872" y="3263"/>
                        </a:cubicBezTo>
                        <a:cubicBezTo>
                          <a:pt x="15848" y="3287"/>
                          <a:pt x="15824" y="3299"/>
                          <a:pt x="15800" y="3323"/>
                        </a:cubicBezTo>
                        <a:cubicBezTo>
                          <a:pt x="15622" y="3442"/>
                          <a:pt x="15431" y="3561"/>
                          <a:pt x="15229" y="3680"/>
                        </a:cubicBezTo>
                        <a:cubicBezTo>
                          <a:pt x="15026" y="3799"/>
                          <a:pt x="14836" y="3894"/>
                          <a:pt x="14633" y="4001"/>
                        </a:cubicBezTo>
                        <a:lnTo>
                          <a:pt x="14479" y="4073"/>
                        </a:lnTo>
                        <a:cubicBezTo>
                          <a:pt x="14288" y="4156"/>
                          <a:pt x="14098" y="4239"/>
                          <a:pt x="13907" y="4323"/>
                        </a:cubicBezTo>
                        <a:lnTo>
                          <a:pt x="13824" y="4347"/>
                        </a:lnTo>
                        <a:cubicBezTo>
                          <a:pt x="13621" y="4430"/>
                          <a:pt x="13407" y="4501"/>
                          <a:pt x="13181" y="4573"/>
                        </a:cubicBezTo>
                        <a:cubicBezTo>
                          <a:pt x="13038" y="4620"/>
                          <a:pt x="12883" y="4656"/>
                          <a:pt x="12728" y="4704"/>
                        </a:cubicBezTo>
                        <a:cubicBezTo>
                          <a:pt x="12609" y="4728"/>
                          <a:pt x="12490" y="4763"/>
                          <a:pt x="12371" y="4799"/>
                        </a:cubicBezTo>
                        <a:cubicBezTo>
                          <a:pt x="12216" y="4835"/>
                          <a:pt x="12050" y="4871"/>
                          <a:pt x="11883" y="4894"/>
                        </a:cubicBezTo>
                        <a:cubicBezTo>
                          <a:pt x="11764" y="4918"/>
                          <a:pt x="11645" y="4954"/>
                          <a:pt x="11526" y="4978"/>
                        </a:cubicBezTo>
                        <a:lnTo>
                          <a:pt x="11371" y="5001"/>
                        </a:lnTo>
                        <a:cubicBezTo>
                          <a:pt x="11169" y="5025"/>
                          <a:pt x="10966" y="5061"/>
                          <a:pt x="10764" y="5085"/>
                        </a:cubicBezTo>
                        <a:lnTo>
                          <a:pt x="10573" y="5109"/>
                        </a:lnTo>
                        <a:cubicBezTo>
                          <a:pt x="10454" y="5121"/>
                          <a:pt x="10335" y="5121"/>
                          <a:pt x="10216" y="5132"/>
                        </a:cubicBezTo>
                        <a:cubicBezTo>
                          <a:pt x="10014" y="5156"/>
                          <a:pt x="9823" y="5168"/>
                          <a:pt x="9621" y="5180"/>
                        </a:cubicBezTo>
                        <a:lnTo>
                          <a:pt x="8752" y="5180"/>
                        </a:lnTo>
                        <a:cubicBezTo>
                          <a:pt x="8609" y="5180"/>
                          <a:pt x="8478" y="5180"/>
                          <a:pt x="8335" y="5168"/>
                        </a:cubicBezTo>
                        <a:cubicBezTo>
                          <a:pt x="8204" y="5156"/>
                          <a:pt x="8037" y="5156"/>
                          <a:pt x="7895" y="5144"/>
                        </a:cubicBezTo>
                        <a:cubicBezTo>
                          <a:pt x="7740" y="5144"/>
                          <a:pt x="7621" y="5132"/>
                          <a:pt x="7478" y="5121"/>
                        </a:cubicBezTo>
                        <a:cubicBezTo>
                          <a:pt x="7347" y="5097"/>
                          <a:pt x="7180" y="5085"/>
                          <a:pt x="7037" y="5061"/>
                        </a:cubicBezTo>
                        <a:cubicBezTo>
                          <a:pt x="6882" y="5049"/>
                          <a:pt x="6763" y="5025"/>
                          <a:pt x="6632" y="5013"/>
                        </a:cubicBezTo>
                        <a:cubicBezTo>
                          <a:pt x="6478" y="4990"/>
                          <a:pt x="6323" y="4954"/>
                          <a:pt x="6168" y="4930"/>
                        </a:cubicBezTo>
                        <a:cubicBezTo>
                          <a:pt x="6037" y="4906"/>
                          <a:pt x="5918" y="4882"/>
                          <a:pt x="5799" y="4847"/>
                        </a:cubicBezTo>
                        <a:cubicBezTo>
                          <a:pt x="5609" y="4811"/>
                          <a:pt x="5430" y="4763"/>
                          <a:pt x="5239" y="4716"/>
                        </a:cubicBezTo>
                        <a:cubicBezTo>
                          <a:pt x="5120" y="4680"/>
                          <a:pt x="5001" y="4656"/>
                          <a:pt x="4882" y="4620"/>
                        </a:cubicBezTo>
                        <a:cubicBezTo>
                          <a:pt x="4823" y="4609"/>
                          <a:pt x="4763" y="4585"/>
                          <a:pt x="4704" y="4561"/>
                        </a:cubicBezTo>
                        <a:cubicBezTo>
                          <a:pt x="4513" y="4501"/>
                          <a:pt x="4335" y="4442"/>
                          <a:pt x="4156" y="4382"/>
                        </a:cubicBezTo>
                        <a:lnTo>
                          <a:pt x="4013" y="4323"/>
                        </a:lnTo>
                        <a:cubicBezTo>
                          <a:pt x="3846" y="4263"/>
                          <a:pt x="3692" y="4192"/>
                          <a:pt x="3537" y="4120"/>
                        </a:cubicBezTo>
                        <a:cubicBezTo>
                          <a:pt x="3453" y="4085"/>
                          <a:pt x="3382" y="4061"/>
                          <a:pt x="3299" y="4025"/>
                        </a:cubicBezTo>
                        <a:cubicBezTo>
                          <a:pt x="3072" y="3918"/>
                          <a:pt x="2858" y="3799"/>
                          <a:pt x="2644" y="3680"/>
                        </a:cubicBezTo>
                        <a:cubicBezTo>
                          <a:pt x="1548" y="3049"/>
                          <a:pt x="798" y="2287"/>
                          <a:pt x="382" y="1489"/>
                        </a:cubicBezTo>
                        <a:cubicBezTo>
                          <a:pt x="144" y="1025"/>
                          <a:pt x="24" y="525"/>
                          <a:pt x="2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" name="Google Shape;1963;p29">
                    <a:extLst>
                      <a:ext uri="{FF2B5EF4-FFF2-40B4-BE49-F238E27FC236}">
                        <a16:creationId xmlns:a16="http://schemas.microsoft.com/office/drawing/2014/main" id="{9E38E63A-4886-958E-CC3F-B930D27F5161}"/>
                      </a:ext>
                    </a:extLst>
                  </p:cNvPr>
                  <p:cNvSpPr/>
                  <p:nvPr/>
                </p:nvSpPr>
                <p:spPr>
                  <a:xfrm>
                    <a:off x="514775" y="2926938"/>
                    <a:ext cx="489375" cy="28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4" extrusionOk="0">
                        <a:moveTo>
                          <a:pt x="16062" y="2012"/>
                        </a:moveTo>
                        <a:cubicBezTo>
                          <a:pt x="19563" y="4025"/>
                          <a:pt x="19574" y="7299"/>
                          <a:pt x="16110" y="9311"/>
                        </a:cubicBezTo>
                        <a:cubicBezTo>
                          <a:pt x="12633" y="11323"/>
                          <a:pt x="7001" y="11323"/>
                          <a:pt x="3501" y="9311"/>
                        </a:cubicBezTo>
                        <a:cubicBezTo>
                          <a:pt x="13" y="7299"/>
                          <a:pt x="1" y="4025"/>
                          <a:pt x="3465" y="2012"/>
                        </a:cubicBezTo>
                        <a:cubicBezTo>
                          <a:pt x="6930" y="0"/>
                          <a:pt x="12574" y="0"/>
                          <a:pt x="16062" y="201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" name="Google Shape;1964;p29">
                    <a:extLst>
                      <a:ext uri="{FF2B5EF4-FFF2-40B4-BE49-F238E27FC236}">
                        <a16:creationId xmlns:a16="http://schemas.microsoft.com/office/drawing/2014/main" id="{D2E3F278-EEAE-B27A-3B78-5CC78A9219BD}"/>
                      </a:ext>
                    </a:extLst>
                  </p:cNvPr>
                  <p:cNvSpPr/>
                  <p:nvPr/>
                </p:nvSpPr>
                <p:spPr>
                  <a:xfrm>
                    <a:off x="671650" y="3017713"/>
                    <a:ext cx="175625" cy="101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5" h="4061" extrusionOk="0">
                        <a:moveTo>
                          <a:pt x="5763" y="727"/>
                        </a:moveTo>
                        <a:cubicBezTo>
                          <a:pt x="7025" y="1441"/>
                          <a:pt x="7025" y="2620"/>
                          <a:pt x="5787" y="3346"/>
                        </a:cubicBezTo>
                        <a:cubicBezTo>
                          <a:pt x="4536" y="4061"/>
                          <a:pt x="2512" y="4061"/>
                          <a:pt x="1250" y="3346"/>
                        </a:cubicBezTo>
                        <a:cubicBezTo>
                          <a:pt x="0" y="2620"/>
                          <a:pt x="0" y="1441"/>
                          <a:pt x="1238" y="727"/>
                        </a:cubicBezTo>
                        <a:cubicBezTo>
                          <a:pt x="2489" y="1"/>
                          <a:pt x="4513" y="1"/>
                          <a:pt x="5763" y="727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" name="Google Shape;1965;p29">
                    <a:extLst>
                      <a:ext uri="{FF2B5EF4-FFF2-40B4-BE49-F238E27FC236}">
                        <a16:creationId xmlns:a16="http://schemas.microsoft.com/office/drawing/2014/main" id="{87CFBA66-08A7-DAC3-2718-E148D28FBB58}"/>
                      </a:ext>
                    </a:extLst>
                  </p:cNvPr>
                  <p:cNvSpPr/>
                  <p:nvPr/>
                </p:nvSpPr>
                <p:spPr>
                  <a:xfrm>
                    <a:off x="697250" y="3030813"/>
                    <a:ext cx="124425" cy="7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77" h="3049" extrusionOk="0">
                        <a:moveTo>
                          <a:pt x="4965" y="24"/>
                        </a:moveTo>
                        <a:lnTo>
                          <a:pt x="4965" y="108"/>
                        </a:lnTo>
                        <a:cubicBezTo>
                          <a:pt x="4977" y="84"/>
                          <a:pt x="4977" y="60"/>
                          <a:pt x="4965" y="24"/>
                        </a:cubicBezTo>
                        <a:close/>
                        <a:moveTo>
                          <a:pt x="0" y="1"/>
                        </a:moveTo>
                        <a:lnTo>
                          <a:pt x="0" y="1632"/>
                        </a:lnTo>
                        <a:cubicBezTo>
                          <a:pt x="0" y="2001"/>
                          <a:pt x="250" y="2370"/>
                          <a:pt x="738" y="2656"/>
                        </a:cubicBezTo>
                        <a:cubicBezTo>
                          <a:pt x="798" y="2691"/>
                          <a:pt x="857" y="2727"/>
                          <a:pt x="917" y="2751"/>
                        </a:cubicBezTo>
                        <a:lnTo>
                          <a:pt x="988" y="2787"/>
                        </a:lnTo>
                        <a:lnTo>
                          <a:pt x="1096" y="2834"/>
                        </a:lnTo>
                        <a:lnTo>
                          <a:pt x="1119" y="2834"/>
                        </a:lnTo>
                        <a:lnTo>
                          <a:pt x="1167" y="2846"/>
                        </a:lnTo>
                        <a:lnTo>
                          <a:pt x="1310" y="2894"/>
                        </a:lnTo>
                        <a:lnTo>
                          <a:pt x="1357" y="2918"/>
                        </a:lnTo>
                        <a:lnTo>
                          <a:pt x="1393" y="2929"/>
                        </a:lnTo>
                        <a:lnTo>
                          <a:pt x="1465" y="2941"/>
                        </a:lnTo>
                        <a:cubicBezTo>
                          <a:pt x="1512" y="2953"/>
                          <a:pt x="1572" y="2965"/>
                          <a:pt x="1607" y="2977"/>
                        </a:cubicBezTo>
                        <a:lnTo>
                          <a:pt x="1655" y="2989"/>
                        </a:lnTo>
                        <a:lnTo>
                          <a:pt x="1715" y="3001"/>
                        </a:lnTo>
                        <a:lnTo>
                          <a:pt x="1846" y="3025"/>
                        </a:lnTo>
                        <a:lnTo>
                          <a:pt x="1905" y="3037"/>
                        </a:lnTo>
                        <a:lnTo>
                          <a:pt x="1965" y="3037"/>
                        </a:lnTo>
                        <a:lnTo>
                          <a:pt x="2084" y="3049"/>
                        </a:lnTo>
                        <a:lnTo>
                          <a:pt x="2679" y="3049"/>
                        </a:lnTo>
                        <a:cubicBezTo>
                          <a:pt x="2739" y="3049"/>
                          <a:pt x="2786" y="3049"/>
                          <a:pt x="2846" y="3037"/>
                        </a:cubicBezTo>
                        <a:lnTo>
                          <a:pt x="3001" y="3037"/>
                        </a:lnTo>
                        <a:lnTo>
                          <a:pt x="3167" y="3013"/>
                        </a:lnTo>
                        <a:lnTo>
                          <a:pt x="3227" y="3013"/>
                        </a:lnTo>
                        <a:lnTo>
                          <a:pt x="3310" y="3001"/>
                        </a:lnTo>
                        <a:lnTo>
                          <a:pt x="3453" y="2965"/>
                        </a:lnTo>
                        <a:lnTo>
                          <a:pt x="3548" y="2941"/>
                        </a:lnTo>
                        <a:lnTo>
                          <a:pt x="3679" y="2906"/>
                        </a:lnTo>
                        <a:lnTo>
                          <a:pt x="3703" y="2906"/>
                        </a:lnTo>
                        <a:cubicBezTo>
                          <a:pt x="3751" y="2882"/>
                          <a:pt x="3810" y="2870"/>
                          <a:pt x="3858" y="2846"/>
                        </a:cubicBezTo>
                        <a:lnTo>
                          <a:pt x="3870" y="2846"/>
                        </a:lnTo>
                        <a:cubicBezTo>
                          <a:pt x="3929" y="2822"/>
                          <a:pt x="3977" y="2798"/>
                          <a:pt x="4036" y="2775"/>
                        </a:cubicBezTo>
                        <a:lnTo>
                          <a:pt x="4084" y="2751"/>
                        </a:lnTo>
                        <a:cubicBezTo>
                          <a:pt x="4132" y="2727"/>
                          <a:pt x="4191" y="2691"/>
                          <a:pt x="4251" y="2668"/>
                        </a:cubicBezTo>
                        <a:lnTo>
                          <a:pt x="4274" y="2644"/>
                        </a:lnTo>
                        <a:cubicBezTo>
                          <a:pt x="4322" y="2620"/>
                          <a:pt x="4370" y="2596"/>
                          <a:pt x="4405" y="2560"/>
                        </a:cubicBezTo>
                        <a:lnTo>
                          <a:pt x="4429" y="2548"/>
                        </a:lnTo>
                        <a:cubicBezTo>
                          <a:pt x="4477" y="2513"/>
                          <a:pt x="4513" y="2477"/>
                          <a:pt x="4548" y="2441"/>
                        </a:cubicBezTo>
                        <a:lnTo>
                          <a:pt x="4572" y="2429"/>
                        </a:lnTo>
                        <a:lnTo>
                          <a:pt x="4596" y="2417"/>
                        </a:lnTo>
                        <a:cubicBezTo>
                          <a:pt x="4632" y="2382"/>
                          <a:pt x="4655" y="2346"/>
                          <a:pt x="4679" y="2322"/>
                        </a:cubicBezTo>
                        <a:lnTo>
                          <a:pt x="4703" y="2298"/>
                        </a:lnTo>
                        <a:cubicBezTo>
                          <a:pt x="4715" y="2287"/>
                          <a:pt x="4739" y="2263"/>
                          <a:pt x="4751" y="2251"/>
                        </a:cubicBezTo>
                        <a:cubicBezTo>
                          <a:pt x="4786" y="2203"/>
                          <a:pt x="4822" y="2144"/>
                          <a:pt x="4846" y="2096"/>
                        </a:cubicBezTo>
                        <a:cubicBezTo>
                          <a:pt x="4870" y="2048"/>
                          <a:pt x="4894" y="2001"/>
                          <a:pt x="4917" y="1953"/>
                        </a:cubicBezTo>
                        <a:cubicBezTo>
                          <a:pt x="4929" y="1906"/>
                          <a:pt x="4941" y="1858"/>
                          <a:pt x="4953" y="1810"/>
                        </a:cubicBezTo>
                        <a:cubicBezTo>
                          <a:pt x="4953" y="1810"/>
                          <a:pt x="4953" y="1810"/>
                          <a:pt x="4953" y="1798"/>
                        </a:cubicBezTo>
                        <a:cubicBezTo>
                          <a:pt x="4953" y="1775"/>
                          <a:pt x="4953" y="1763"/>
                          <a:pt x="4965" y="1739"/>
                        </a:cubicBezTo>
                        <a:cubicBezTo>
                          <a:pt x="4965" y="1727"/>
                          <a:pt x="4965" y="1715"/>
                          <a:pt x="4965" y="1703"/>
                        </a:cubicBezTo>
                        <a:cubicBezTo>
                          <a:pt x="4965" y="1691"/>
                          <a:pt x="4965" y="1679"/>
                          <a:pt x="4965" y="1679"/>
                        </a:cubicBezTo>
                        <a:lnTo>
                          <a:pt x="4965" y="1655"/>
                        </a:lnTo>
                        <a:lnTo>
                          <a:pt x="4965" y="131"/>
                        </a:lnTo>
                        <a:cubicBezTo>
                          <a:pt x="4965" y="179"/>
                          <a:pt x="4953" y="239"/>
                          <a:pt x="4941" y="286"/>
                        </a:cubicBezTo>
                        <a:lnTo>
                          <a:pt x="4941" y="298"/>
                        </a:lnTo>
                        <a:cubicBezTo>
                          <a:pt x="4929" y="322"/>
                          <a:pt x="4917" y="346"/>
                          <a:pt x="4906" y="370"/>
                        </a:cubicBezTo>
                        <a:cubicBezTo>
                          <a:pt x="4858" y="489"/>
                          <a:pt x="4786" y="596"/>
                          <a:pt x="4703" y="691"/>
                        </a:cubicBezTo>
                        <a:lnTo>
                          <a:pt x="4691" y="703"/>
                        </a:lnTo>
                        <a:cubicBezTo>
                          <a:pt x="4655" y="739"/>
                          <a:pt x="4620" y="774"/>
                          <a:pt x="4584" y="810"/>
                        </a:cubicBezTo>
                        <a:lnTo>
                          <a:pt x="4560" y="834"/>
                        </a:lnTo>
                        <a:cubicBezTo>
                          <a:pt x="4525" y="870"/>
                          <a:pt x="4477" y="905"/>
                          <a:pt x="4429" y="929"/>
                        </a:cubicBezTo>
                        <a:lnTo>
                          <a:pt x="4417" y="941"/>
                        </a:lnTo>
                        <a:cubicBezTo>
                          <a:pt x="4370" y="977"/>
                          <a:pt x="4310" y="1013"/>
                          <a:pt x="4263" y="1048"/>
                        </a:cubicBezTo>
                        <a:cubicBezTo>
                          <a:pt x="4203" y="1084"/>
                          <a:pt x="4144" y="1108"/>
                          <a:pt x="4084" y="1132"/>
                        </a:cubicBezTo>
                        <a:lnTo>
                          <a:pt x="4048" y="1155"/>
                        </a:lnTo>
                        <a:cubicBezTo>
                          <a:pt x="3989" y="1179"/>
                          <a:pt x="3941" y="1203"/>
                          <a:pt x="3882" y="1227"/>
                        </a:cubicBezTo>
                        <a:lnTo>
                          <a:pt x="3858" y="1239"/>
                        </a:lnTo>
                        <a:cubicBezTo>
                          <a:pt x="3798" y="1263"/>
                          <a:pt x="3739" y="1274"/>
                          <a:pt x="3679" y="1298"/>
                        </a:cubicBezTo>
                        <a:lnTo>
                          <a:pt x="3560" y="1334"/>
                        </a:lnTo>
                        <a:lnTo>
                          <a:pt x="3453" y="1358"/>
                        </a:lnTo>
                        <a:lnTo>
                          <a:pt x="3322" y="1394"/>
                        </a:lnTo>
                        <a:lnTo>
                          <a:pt x="3215" y="1405"/>
                        </a:lnTo>
                        <a:lnTo>
                          <a:pt x="3179" y="1405"/>
                        </a:lnTo>
                        <a:lnTo>
                          <a:pt x="3001" y="1429"/>
                        </a:lnTo>
                        <a:lnTo>
                          <a:pt x="2953" y="1429"/>
                        </a:lnTo>
                        <a:lnTo>
                          <a:pt x="2858" y="1441"/>
                        </a:lnTo>
                        <a:cubicBezTo>
                          <a:pt x="2798" y="1441"/>
                          <a:pt x="2739" y="1453"/>
                          <a:pt x="2679" y="1453"/>
                        </a:cubicBezTo>
                        <a:lnTo>
                          <a:pt x="2322" y="1453"/>
                        </a:lnTo>
                        <a:lnTo>
                          <a:pt x="2203" y="1441"/>
                        </a:lnTo>
                        <a:lnTo>
                          <a:pt x="2084" y="1441"/>
                        </a:lnTo>
                        <a:lnTo>
                          <a:pt x="1965" y="1417"/>
                        </a:lnTo>
                        <a:lnTo>
                          <a:pt x="1846" y="1405"/>
                        </a:lnTo>
                        <a:lnTo>
                          <a:pt x="1715" y="1382"/>
                        </a:lnTo>
                        <a:lnTo>
                          <a:pt x="1607" y="1358"/>
                        </a:lnTo>
                        <a:lnTo>
                          <a:pt x="1465" y="1322"/>
                        </a:lnTo>
                        <a:lnTo>
                          <a:pt x="1369" y="1298"/>
                        </a:lnTo>
                        <a:lnTo>
                          <a:pt x="1310" y="1286"/>
                        </a:lnTo>
                        <a:lnTo>
                          <a:pt x="1167" y="1227"/>
                        </a:lnTo>
                        <a:lnTo>
                          <a:pt x="1119" y="1215"/>
                        </a:lnTo>
                        <a:cubicBezTo>
                          <a:pt x="1072" y="1191"/>
                          <a:pt x="1036" y="1179"/>
                          <a:pt x="988" y="1155"/>
                        </a:cubicBezTo>
                        <a:lnTo>
                          <a:pt x="917" y="1132"/>
                        </a:lnTo>
                        <a:cubicBezTo>
                          <a:pt x="857" y="1096"/>
                          <a:pt x="798" y="1072"/>
                          <a:pt x="738" y="1036"/>
                        </a:cubicBezTo>
                        <a:cubicBezTo>
                          <a:pt x="476" y="893"/>
                          <a:pt x="250" y="679"/>
                          <a:pt x="107" y="417"/>
                        </a:cubicBezTo>
                        <a:cubicBezTo>
                          <a:pt x="36" y="286"/>
                          <a:pt x="0" y="143"/>
                          <a:pt x="0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" name="Google Shape;1966;p29">
                    <a:extLst>
                      <a:ext uri="{FF2B5EF4-FFF2-40B4-BE49-F238E27FC236}">
                        <a16:creationId xmlns:a16="http://schemas.microsoft.com/office/drawing/2014/main" id="{CEB3AED3-303B-FE2A-040A-74105466211D}"/>
                      </a:ext>
                    </a:extLst>
                  </p:cNvPr>
                  <p:cNvSpPr/>
                  <p:nvPr/>
                </p:nvSpPr>
                <p:spPr>
                  <a:xfrm>
                    <a:off x="690700" y="2992113"/>
                    <a:ext cx="136950" cy="79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8" h="3168" extrusionOk="0">
                        <a:moveTo>
                          <a:pt x="4501" y="560"/>
                        </a:moveTo>
                        <a:cubicBezTo>
                          <a:pt x="5477" y="1132"/>
                          <a:pt x="5477" y="2037"/>
                          <a:pt x="4513" y="2608"/>
                        </a:cubicBezTo>
                        <a:cubicBezTo>
                          <a:pt x="3536" y="3168"/>
                          <a:pt x="1965" y="3168"/>
                          <a:pt x="988" y="2608"/>
                        </a:cubicBezTo>
                        <a:cubicBezTo>
                          <a:pt x="12" y="2037"/>
                          <a:pt x="0" y="1132"/>
                          <a:pt x="977" y="560"/>
                        </a:cubicBezTo>
                        <a:cubicBezTo>
                          <a:pt x="1941" y="1"/>
                          <a:pt x="3524" y="1"/>
                          <a:pt x="4501" y="56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7" name="Google Shape;1967;p29">
                    <a:extLst>
                      <a:ext uri="{FF2B5EF4-FFF2-40B4-BE49-F238E27FC236}">
                        <a16:creationId xmlns:a16="http://schemas.microsoft.com/office/drawing/2014/main" id="{B4FA7C52-37E8-EFB8-AF6F-9A7FFDFD3215}"/>
                      </a:ext>
                    </a:extLst>
                  </p:cNvPr>
                  <p:cNvSpPr/>
                  <p:nvPr/>
                </p:nvSpPr>
                <p:spPr>
                  <a:xfrm>
                    <a:off x="705875" y="3000738"/>
                    <a:ext cx="106875" cy="6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5" h="2478" extrusionOk="0">
                        <a:moveTo>
                          <a:pt x="3501" y="442"/>
                        </a:moveTo>
                        <a:cubicBezTo>
                          <a:pt x="4263" y="882"/>
                          <a:pt x="4275" y="1596"/>
                          <a:pt x="3513" y="2037"/>
                        </a:cubicBezTo>
                        <a:cubicBezTo>
                          <a:pt x="2763" y="2477"/>
                          <a:pt x="1524" y="2477"/>
                          <a:pt x="762" y="2037"/>
                        </a:cubicBezTo>
                        <a:cubicBezTo>
                          <a:pt x="0" y="1585"/>
                          <a:pt x="0" y="882"/>
                          <a:pt x="762" y="442"/>
                        </a:cubicBezTo>
                        <a:cubicBezTo>
                          <a:pt x="1524" y="1"/>
                          <a:pt x="2739" y="1"/>
                          <a:pt x="3501" y="44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8" name="Google Shape;1968;p29">
                    <a:extLst>
                      <a:ext uri="{FF2B5EF4-FFF2-40B4-BE49-F238E27FC236}">
                        <a16:creationId xmlns:a16="http://schemas.microsoft.com/office/drawing/2014/main" id="{296943D0-3A92-4EF2-EB4E-36CCEF211D8A}"/>
                      </a:ext>
                    </a:extLst>
                  </p:cNvPr>
                  <p:cNvSpPr/>
                  <p:nvPr/>
                </p:nvSpPr>
                <p:spPr>
                  <a:xfrm>
                    <a:off x="718075" y="3010063"/>
                    <a:ext cx="82475" cy="43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9" h="1733" extrusionOk="0">
                        <a:moveTo>
                          <a:pt x="1644" y="0"/>
                        </a:moveTo>
                        <a:cubicBezTo>
                          <a:pt x="1280" y="0"/>
                          <a:pt x="917" y="86"/>
                          <a:pt x="584" y="259"/>
                        </a:cubicBezTo>
                        <a:cubicBezTo>
                          <a:pt x="1" y="592"/>
                          <a:pt x="1" y="1140"/>
                          <a:pt x="584" y="1473"/>
                        </a:cubicBezTo>
                        <a:cubicBezTo>
                          <a:pt x="917" y="1646"/>
                          <a:pt x="1280" y="1732"/>
                          <a:pt x="1644" y="1732"/>
                        </a:cubicBezTo>
                        <a:cubicBezTo>
                          <a:pt x="2007" y="1732"/>
                          <a:pt x="2370" y="1646"/>
                          <a:pt x="2703" y="1473"/>
                        </a:cubicBezTo>
                        <a:cubicBezTo>
                          <a:pt x="3299" y="1140"/>
                          <a:pt x="3287" y="592"/>
                          <a:pt x="2703" y="259"/>
                        </a:cubicBezTo>
                        <a:cubicBezTo>
                          <a:pt x="2370" y="86"/>
                          <a:pt x="2007" y="0"/>
                          <a:pt x="1644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9" name="Google Shape;1969;p29">
                    <a:extLst>
                      <a:ext uri="{FF2B5EF4-FFF2-40B4-BE49-F238E27FC236}">
                        <a16:creationId xmlns:a16="http://schemas.microsoft.com/office/drawing/2014/main" id="{D81DC21E-F3EB-8E3E-A08B-FC1EECAA6297}"/>
                      </a:ext>
                    </a:extLst>
                  </p:cNvPr>
                  <p:cNvSpPr/>
                  <p:nvPr/>
                </p:nvSpPr>
                <p:spPr>
                  <a:xfrm>
                    <a:off x="721950" y="2625713"/>
                    <a:ext cx="74725" cy="427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9" h="17110" extrusionOk="0">
                        <a:moveTo>
                          <a:pt x="2989" y="16240"/>
                        </a:moveTo>
                        <a:cubicBezTo>
                          <a:pt x="2929" y="16407"/>
                          <a:pt x="2834" y="17109"/>
                          <a:pt x="1453" y="17109"/>
                        </a:cubicBezTo>
                        <a:cubicBezTo>
                          <a:pt x="619" y="17109"/>
                          <a:pt x="48" y="16681"/>
                          <a:pt x="0" y="16193"/>
                        </a:cubicBezTo>
                        <a:lnTo>
                          <a:pt x="0" y="0"/>
                        </a:lnTo>
                        <a:lnTo>
                          <a:pt x="2989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A0FDF1">
                          <a:alpha val="41568"/>
                        </a:srgbClr>
                      </a:gs>
                      <a:gs pos="100000">
                        <a:srgbClr val="FFFFFF">
                          <a:alpha val="37254"/>
                        </a:srgbClr>
                      </a:gs>
                    </a:gsLst>
                    <a:lin ang="16200038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970" name="Google Shape;1970;p29">
                    <a:extLst>
                      <a:ext uri="{FF2B5EF4-FFF2-40B4-BE49-F238E27FC236}">
                        <a16:creationId xmlns:a16="http://schemas.microsoft.com/office/drawing/2014/main" id="{2A5B15BE-45D6-CA96-3595-481F9561D16E}"/>
                      </a:ext>
                    </a:extLst>
                  </p:cNvPr>
                  <p:cNvGrpSpPr/>
                  <p:nvPr/>
                </p:nvGrpSpPr>
                <p:grpSpPr>
                  <a:xfrm>
                    <a:off x="725225" y="2741788"/>
                    <a:ext cx="59550" cy="283100"/>
                    <a:chOff x="3291025" y="2708875"/>
                    <a:chExt cx="59550" cy="283100"/>
                  </a:xfrm>
                </p:grpSpPr>
                <p:sp>
                  <p:nvSpPr>
                    <p:cNvPr id="1971" name="Google Shape;1971;p29">
                      <a:extLst>
                        <a:ext uri="{FF2B5EF4-FFF2-40B4-BE49-F238E27FC236}">
                          <a16:creationId xmlns:a16="http://schemas.microsoft.com/office/drawing/2014/main" id="{03C5089F-DBE8-0221-1884-93E3DF49C1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025" y="2952350"/>
                      <a:ext cx="11925" cy="1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90" extrusionOk="0">
                          <a:moveTo>
                            <a:pt x="238" y="1"/>
                          </a:moveTo>
                          <a:cubicBezTo>
                            <a:pt x="107" y="1"/>
                            <a:pt x="0" y="108"/>
                            <a:pt x="0" y="239"/>
                          </a:cubicBezTo>
                          <a:cubicBezTo>
                            <a:pt x="0" y="382"/>
                            <a:pt x="107" y="489"/>
                            <a:pt x="238" y="489"/>
                          </a:cubicBezTo>
                          <a:cubicBezTo>
                            <a:pt x="369" y="489"/>
                            <a:pt x="477" y="382"/>
                            <a:pt x="477" y="239"/>
                          </a:cubicBezTo>
                          <a:cubicBezTo>
                            <a:pt x="477" y="108"/>
                            <a:pt x="369" y="1"/>
                            <a:pt x="23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2" name="Google Shape;1972;p29">
                      <a:extLst>
                        <a:ext uri="{FF2B5EF4-FFF2-40B4-BE49-F238E27FC236}">
                          <a16:creationId xmlns:a16="http://schemas.microsoft.com/office/drawing/2014/main" id="{C65D4BE6-B2D7-AE0C-3190-8687F67DD8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9112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1"/>
                          </a:moveTo>
                          <a:cubicBezTo>
                            <a:pt x="108" y="1"/>
                            <a:pt x="1" y="251"/>
                            <a:pt x="156" y="406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3" name="Google Shape;1973;p29">
                      <a:extLst>
                        <a:ext uri="{FF2B5EF4-FFF2-40B4-BE49-F238E27FC236}">
                          <a16:creationId xmlns:a16="http://schemas.microsoft.com/office/drawing/2014/main" id="{725709BA-AC17-60C6-8F2A-A029BFE9E0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900" y="2851150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22" y="1"/>
                          </a:moveTo>
                          <a:cubicBezTo>
                            <a:pt x="107" y="1"/>
                            <a:pt x="0" y="251"/>
                            <a:pt x="155" y="406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72" y="108"/>
                            <a:pt x="464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4" name="Google Shape;1974;p29">
                      <a:extLst>
                        <a:ext uri="{FF2B5EF4-FFF2-40B4-BE49-F238E27FC236}">
                          <a16:creationId xmlns:a16="http://schemas.microsoft.com/office/drawing/2014/main" id="{9DD75EF5-1B39-CF0B-D956-1B52B518A6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7725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0"/>
                          </a:moveTo>
                          <a:cubicBezTo>
                            <a:pt x="108" y="0"/>
                            <a:pt x="1" y="262"/>
                            <a:pt x="156" y="405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0"/>
                            <a:pt x="32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5" name="Google Shape;1975;p29">
                      <a:extLst>
                        <a:ext uri="{FF2B5EF4-FFF2-40B4-BE49-F238E27FC236}">
                          <a16:creationId xmlns:a16="http://schemas.microsoft.com/office/drawing/2014/main" id="{29FD8446-3895-9438-CD0D-E7AD4DF76D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850" y="2708875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34" y="1"/>
                          </a:moveTo>
                          <a:cubicBezTo>
                            <a:pt x="119" y="1"/>
                            <a:pt x="0" y="263"/>
                            <a:pt x="155" y="405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60" y="108"/>
                            <a:pt x="46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6" name="Google Shape;1976;p29">
                      <a:extLst>
                        <a:ext uri="{FF2B5EF4-FFF2-40B4-BE49-F238E27FC236}">
                          <a16:creationId xmlns:a16="http://schemas.microsoft.com/office/drawing/2014/main" id="{F66E1136-2875-4446-7F0D-EC136A3295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600" y="2772575"/>
                      <a:ext cx="122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9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8"/>
                            <a:pt x="0" y="239"/>
                          </a:cubicBezTo>
                          <a:cubicBezTo>
                            <a:pt x="0" y="370"/>
                            <a:pt x="107" y="477"/>
                            <a:pt x="238" y="477"/>
                          </a:cubicBezTo>
                          <a:cubicBezTo>
                            <a:pt x="369" y="477"/>
                            <a:pt x="488" y="370"/>
                            <a:pt x="488" y="239"/>
                          </a:cubicBezTo>
                          <a:cubicBezTo>
                            <a:pt x="488" y="108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77" name="Google Shape;1977;p29">
                      <a:extLst>
                        <a:ext uri="{FF2B5EF4-FFF2-40B4-BE49-F238E27FC236}">
                          <a16:creationId xmlns:a16="http://schemas.microsoft.com/office/drawing/2014/main" id="{A0B4BF5D-FF23-3038-4A94-FBE7AECEDB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750" y="2980050"/>
                      <a:ext cx="119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7"/>
                            <a:pt x="0" y="238"/>
                          </a:cubicBezTo>
                          <a:cubicBezTo>
                            <a:pt x="0" y="369"/>
                            <a:pt x="107" y="476"/>
                            <a:pt x="238" y="476"/>
                          </a:cubicBezTo>
                          <a:cubicBezTo>
                            <a:pt x="369" y="476"/>
                            <a:pt x="476" y="369"/>
                            <a:pt x="476" y="238"/>
                          </a:cubicBezTo>
                          <a:cubicBezTo>
                            <a:pt x="476" y="107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978" name="Google Shape;1978;p29">
                    <a:extLst>
                      <a:ext uri="{FF2B5EF4-FFF2-40B4-BE49-F238E27FC236}">
                        <a16:creationId xmlns:a16="http://schemas.microsoft.com/office/drawing/2014/main" id="{BDC3372C-3A78-0B36-EE17-1AC5332AB32B}"/>
                      </a:ext>
                    </a:extLst>
                  </p:cNvPr>
                  <p:cNvSpPr/>
                  <p:nvPr/>
                </p:nvSpPr>
                <p:spPr>
                  <a:xfrm>
                    <a:off x="880900" y="3673463"/>
                    <a:ext cx="373575" cy="231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3" h="9240" extrusionOk="0">
                        <a:moveTo>
                          <a:pt x="14943" y="60"/>
                        </a:moveTo>
                        <a:lnTo>
                          <a:pt x="14942" y="314"/>
                        </a:lnTo>
                        <a:lnTo>
                          <a:pt x="14942" y="314"/>
                        </a:lnTo>
                        <a:cubicBezTo>
                          <a:pt x="14942" y="312"/>
                          <a:pt x="14942" y="311"/>
                          <a:pt x="14943" y="310"/>
                        </a:cubicBezTo>
                        <a:lnTo>
                          <a:pt x="14943" y="250"/>
                        </a:lnTo>
                        <a:cubicBezTo>
                          <a:pt x="14943" y="191"/>
                          <a:pt x="14943" y="119"/>
                          <a:pt x="14943" y="60"/>
                        </a:cubicBezTo>
                        <a:close/>
                        <a:moveTo>
                          <a:pt x="12" y="0"/>
                        </a:moveTo>
                        <a:lnTo>
                          <a:pt x="0" y="4882"/>
                        </a:lnTo>
                        <a:cubicBezTo>
                          <a:pt x="0" y="6001"/>
                          <a:pt x="727" y="7120"/>
                          <a:pt x="2203" y="7965"/>
                        </a:cubicBezTo>
                        <a:cubicBezTo>
                          <a:pt x="2382" y="8072"/>
                          <a:pt x="2560" y="8168"/>
                          <a:pt x="2751" y="8251"/>
                        </a:cubicBezTo>
                        <a:cubicBezTo>
                          <a:pt x="2822" y="8287"/>
                          <a:pt x="2882" y="8311"/>
                          <a:pt x="2953" y="8334"/>
                        </a:cubicBezTo>
                        <a:cubicBezTo>
                          <a:pt x="3060" y="8382"/>
                          <a:pt x="3167" y="8442"/>
                          <a:pt x="3286" y="8489"/>
                        </a:cubicBezTo>
                        <a:lnTo>
                          <a:pt x="3346" y="8513"/>
                        </a:lnTo>
                        <a:cubicBezTo>
                          <a:pt x="3394" y="8525"/>
                          <a:pt x="3429" y="8537"/>
                          <a:pt x="3477" y="8561"/>
                        </a:cubicBezTo>
                        <a:cubicBezTo>
                          <a:pt x="3620" y="8608"/>
                          <a:pt x="3775" y="8668"/>
                          <a:pt x="3917" y="8715"/>
                        </a:cubicBezTo>
                        <a:lnTo>
                          <a:pt x="4084" y="8763"/>
                        </a:lnTo>
                        <a:lnTo>
                          <a:pt x="4191" y="8799"/>
                        </a:lnTo>
                        <a:cubicBezTo>
                          <a:pt x="4251" y="8811"/>
                          <a:pt x="4310" y="8823"/>
                          <a:pt x="4382" y="8846"/>
                        </a:cubicBezTo>
                        <a:cubicBezTo>
                          <a:pt x="4525" y="8882"/>
                          <a:pt x="4691" y="8918"/>
                          <a:pt x="4846" y="8954"/>
                        </a:cubicBezTo>
                        <a:cubicBezTo>
                          <a:pt x="4882" y="8965"/>
                          <a:pt x="4929" y="8977"/>
                          <a:pt x="4965" y="8989"/>
                        </a:cubicBezTo>
                        <a:cubicBezTo>
                          <a:pt x="5013" y="8989"/>
                          <a:pt x="5084" y="9001"/>
                          <a:pt x="5156" y="9013"/>
                        </a:cubicBezTo>
                        <a:cubicBezTo>
                          <a:pt x="5287" y="9037"/>
                          <a:pt x="5418" y="9061"/>
                          <a:pt x="5549" y="9085"/>
                        </a:cubicBezTo>
                        <a:cubicBezTo>
                          <a:pt x="5608" y="9096"/>
                          <a:pt x="5656" y="9108"/>
                          <a:pt x="5703" y="9108"/>
                        </a:cubicBezTo>
                        <a:cubicBezTo>
                          <a:pt x="5763" y="9120"/>
                          <a:pt x="5822" y="9120"/>
                          <a:pt x="5882" y="9132"/>
                        </a:cubicBezTo>
                        <a:cubicBezTo>
                          <a:pt x="6013" y="9144"/>
                          <a:pt x="6132" y="9168"/>
                          <a:pt x="6263" y="9180"/>
                        </a:cubicBezTo>
                        <a:lnTo>
                          <a:pt x="6430" y="9192"/>
                        </a:lnTo>
                        <a:lnTo>
                          <a:pt x="6608" y="9204"/>
                        </a:lnTo>
                        <a:cubicBezTo>
                          <a:pt x="6727" y="9215"/>
                          <a:pt x="6858" y="9215"/>
                          <a:pt x="6977" y="9227"/>
                        </a:cubicBezTo>
                        <a:cubicBezTo>
                          <a:pt x="7049" y="9227"/>
                          <a:pt x="7108" y="9227"/>
                          <a:pt x="7168" y="9239"/>
                        </a:cubicBezTo>
                        <a:lnTo>
                          <a:pt x="7930" y="9239"/>
                        </a:lnTo>
                        <a:lnTo>
                          <a:pt x="8049" y="9227"/>
                        </a:lnTo>
                        <a:cubicBezTo>
                          <a:pt x="8228" y="9227"/>
                          <a:pt x="8394" y="9204"/>
                          <a:pt x="8561" y="9192"/>
                        </a:cubicBezTo>
                        <a:lnTo>
                          <a:pt x="8763" y="9180"/>
                        </a:lnTo>
                        <a:lnTo>
                          <a:pt x="8859" y="9168"/>
                        </a:lnTo>
                        <a:lnTo>
                          <a:pt x="9013" y="9144"/>
                        </a:lnTo>
                        <a:cubicBezTo>
                          <a:pt x="9180" y="9132"/>
                          <a:pt x="9359" y="9108"/>
                          <a:pt x="9525" y="9073"/>
                        </a:cubicBezTo>
                        <a:lnTo>
                          <a:pt x="9656" y="9061"/>
                        </a:lnTo>
                        <a:lnTo>
                          <a:pt x="9716" y="9049"/>
                        </a:lnTo>
                        <a:cubicBezTo>
                          <a:pt x="9799" y="9025"/>
                          <a:pt x="9871" y="9013"/>
                          <a:pt x="9954" y="8989"/>
                        </a:cubicBezTo>
                        <a:cubicBezTo>
                          <a:pt x="10097" y="8965"/>
                          <a:pt x="10228" y="8942"/>
                          <a:pt x="10371" y="8906"/>
                        </a:cubicBezTo>
                        <a:cubicBezTo>
                          <a:pt x="10466" y="8882"/>
                          <a:pt x="10561" y="8858"/>
                          <a:pt x="10668" y="8823"/>
                        </a:cubicBezTo>
                        <a:cubicBezTo>
                          <a:pt x="10799" y="8787"/>
                          <a:pt x="10930" y="8751"/>
                          <a:pt x="11049" y="8715"/>
                        </a:cubicBezTo>
                        <a:lnTo>
                          <a:pt x="11133" y="8692"/>
                        </a:lnTo>
                        <a:cubicBezTo>
                          <a:pt x="11287" y="8644"/>
                          <a:pt x="11442" y="8584"/>
                          <a:pt x="11585" y="8537"/>
                        </a:cubicBezTo>
                        <a:cubicBezTo>
                          <a:pt x="11609" y="8525"/>
                          <a:pt x="11633" y="8513"/>
                          <a:pt x="11657" y="8501"/>
                        </a:cubicBezTo>
                        <a:cubicBezTo>
                          <a:pt x="11823" y="8442"/>
                          <a:pt x="11978" y="8370"/>
                          <a:pt x="12133" y="8299"/>
                        </a:cubicBezTo>
                        <a:lnTo>
                          <a:pt x="12276" y="8239"/>
                        </a:lnTo>
                        <a:cubicBezTo>
                          <a:pt x="12442" y="8156"/>
                          <a:pt x="12609" y="8061"/>
                          <a:pt x="12776" y="7977"/>
                        </a:cubicBezTo>
                        <a:lnTo>
                          <a:pt x="12871" y="7918"/>
                        </a:lnTo>
                        <a:cubicBezTo>
                          <a:pt x="13002" y="7834"/>
                          <a:pt x="13133" y="7751"/>
                          <a:pt x="13252" y="7668"/>
                        </a:cubicBezTo>
                        <a:lnTo>
                          <a:pt x="13311" y="7620"/>
                        </a:lnTo>
                        <a:cubicBezTo>
                          <a:pt x="13442" y="7525"/>
                          <a:pt x="13573" y="7430"/>
                          <a:pt x="13692" y="7322"/>
                        </a:cubicBezTo>
                        <a:lnTo>
                          <a:pt x="13752" y="7287"/>
                        </a:lnTo>
                        <a:lnTo>
                          <a:pt x="13812" y="7227"/>
                        </a:lnTo>
                        <a:cubicBezTo>
                          <a:pt x="13907" y="7132"/>
                          <a:pt x="14002" y="7049"/>
                          <a:pt x="14085" y="6953"/>
                        </a:cubicBezTo>
                        <a:lnTo>
                          <a:pt x="14133" y="6894"/>
                        </a:lnTo>
                        <a:cubicBezTo>
                          <a:pt x="14181" y="6834"/>
                          <a:pt x="14228" y="6787"/>
                          <a:pt x="14276" y="6727"/>
                        </a:cubicBezTo>
                        <a:cubicBezTo>
                          <a:pt x="14395" y="6584"/>
                          <a:pt x="14490" y="6441"/>
                          <a:pt x="14574" y="6275"/>
                        </a:cubicBezTo>
                        <a:cubicBezTo>
                          <a:pt x="14657" y="6144"/>
                          <a:pt x="14716" y="6001"/>
                          <a:pt x="14776" y="5858"/>
                        </a:cubicBezTo>
                        <a:cubicBezTo>
                          <a:pt x="14824" y="5715"/>
                          <a:pt x="14871" y="5572"/>
                          <a:pt x="14895" y="5429"/>
                        </a:cubicBezTo>
                        <a:cubicBezTo>
                          <a:pt x="14895" y="5417"/>
                          <a:pt x="14895" y="5405"/>
                          <a:pt x="14895" y="5394"/>
                        </a:cubicBezTo>
                        <a:cubicBezTo>
                          <a:pt x="14895" y="5394"/>
                          <a:pt x="14895" y="5394"/>
                          <a:pt x="14895" y="5382"/>
                        </a:cubicBezTo>
                        <a:cubicBezTo>
                          <a:pt x="14907" y="5322"/>
                          <a:pt x="14919" y="5251"/>
                          <a:pt x="14931" y="5179"/>
                        </a:cubicBezTo>
                        <a:lnTo>
                          <a:pt x="14931" y="5108"/>
                        </a:lnTo>
                        <a:lnTo>
                          <a:pt x="14931" y="5001"/>
                        </a:lnTo>
                        <a:lnTo>
                          <a:pt x="14931" y="4941"/>
                        </a:lnTo>
                        <a:lnTo>
                          <a:pt x="14942" y="314"/>
                        </a:lnTo>
                        <a:lnTo>
                          <a:pt x="14942" y="314"/>
                        </a:lnTo>
                        <a:cubicBezTo>
                          <a:pt x="14918" y="479"/>
                          <a:pt x="14883" y="644"/>
                          <a:pt x="14835" y="798"/>
                        </a:cubicBezTo>
                        <a:cubicBezTo>
                          <a:pt x="14835" y="798"/>
                          <a:pt x="14835" y="810"/>
                          <a:pt x="14835" y="822"/>
                        </a:cubicBezTo>
                        <a:cubicBezTo>
                          <a:pt x="14812" y="893"/>
                          <a:pt x="14788" y="964"/>
                          <a:pt x="14752" y="1036"/>
                        </a:cubicBezTo>
                        <a:lnTo>
                          <a:pt x="14752" y="1060"/>
                        </a:lnTo>
                        <a:cubicBezTo>
                          <a:pt x="14597" y="1405"/>
                          <a:pt x="14395" y="1726"/>
                          <a:pt x="14145" y="2012"/>
                        </a:cubicBezTo>
                        <a:lnTo>
                          <a:pt x="14097" y="2060"/>
                        </a:lnTo>
                        <a:cubicBezTo>
                          <a:pt x="13990" y="2179"/>
                          <a:pt x="13871" y="2286"/>
                          <a:pt x="13764" y="2393"/>
                        </a:cubicBezTo>
                        <a:lnTo>
                          <a:pt x="13704" y="2441"/>
                        </a:lnTo>
                        <a:cubicBezTo>
                          <a:pt x="13585" y="2548"/>
                          <a:pt x="13454" y="2643"/>
                          <a:pt x="13323" y="2738"/>
                        </a:cubicBezTo>
                        <a:lnTo>
                          <a:pt x="13264" y="2786"/>
                        </a:lnTo>
                        <a:cubicBezTo>
                          <a:pt x="13109" y="2893"/>
                          <a:pt x="12966" y="2989"/>
                          <a:pt x="12788" y="3084"/>
                        </a:cubicBezTo>
                        <a:cubicBezTo>
                          <a:pt x="12609" y="3179"/>
                          <a:pt x="12454" y="3262"/>
                          <a:pt x="12276" y="3346"/>
                        </a:cubicBezTo>
                        <a:lnTo>
                          <a:pt x="12145" y="3417"/>
                        </a:lnTo>
                        <a:cubicBezTo>
                          <a:pt x="11990" y="3489"/>
                          <a:pt x="11835" y="3560"/>
                          <a:pt x="11668" y="3620"/>
                        </a:cubicBezTo>
                        <a:lnTo>
                          <a:pt x="11597" y="3643"/>
                        </a:lnTo>
                        <a:cubicBezTo>
                          <a:pt x="11430" y="3715"/>
                          <a:pt x="11240" y="3774"/>
                          <a:pt x="11061" y="3834"/>
                        </a:cubicBezTo>
                        <a:cubicBezTo>
                          <a:pt x="10942" y="3870"/>
                          <a:pt x="10811" y="3905"/>
                          <a:pt x="10680" y="3941"/>
                        </a:cubicBezTo>
                        <a:cubicBezTo>
                          <a:pt x="10585" y="3965"/>
                          <a:pt x="10490" y="3989"/>
                          <a:pt x="10383" y="4012"/>
                        </a:cubicBezTo>
                        <a:cubicBezTo>
                          <a:pt x="10240" y="4048"/>
                          <a:pt x="10109" y="4084"/>
                          <a:pt x="9966" y="4108"/>
                        </a:cubicBezTo>
                        <a:cubicBezTo>
                          <a:pt x="9871" y="4132"/>
                          <a:pt x="9763" y="4155"/>
                          <a:pt x="9668" y="4167"/>
                        </a:cubicBezTo>
                        <a:lnTo>
                          <a:pt x="9537" y="4191"/>
                        </a:lnTo>
                        <a:cubicBezTo>
                          <a:pt x="9371" y="4215"/>
                          <a:pt x="9204" y="4239"/>
                          <a:pt x="9025" y="4262"/>
                        </a:cubicBezTo>
                        <a:lnTo>
                          <a:pt x="8870" y="4274"/>
                        </a:lnTo>
                        <a:cubicBezTo>
                          <a:pt x="8775" y="4286"/>
                          <a:pt x="8680" y="4298"/>
                          <a:pt x="8573" y="4310"/>
                        </a:cubicBezTo>
                        <a:cubicBezTo>
                          <a:pt x="8406" y="4322"/>
                          <a:pt x="8239" y="4334"/>
                          <a:pt x="8073" y="4334"/>
                        </a:cubicBezTo>
                        <a:lnTo>
                          <a:pt x="7751" y="4346"/>
                        </a:lnTo>
                        <a:lnTo>
                          <a:pt x="7335" y="4346"/>
                        </a:lnTo>
                        <a:cubicBezTo>
                          <a:pt x="7204" y="4346"/>
                          <a:pt x="7108" y="4346"/>
                          <a:pt x="7001" y="4334"/>
                        </a:cubicBezTo>
                        <a:cubicBezTo>
                          <a:pt x="6882" y="4322"/>
                          <a:pt x="6739" y="4322"/>
                          <a:pt x="6620" y="4322"/>
                        </a:cubicBezTo>
                        <a:cubicBezTo>
                          <a:pt x="6489" y="4310"/>
                          <a:pt x="6382" y="4298"/>
                          <a:pt x="6275" y="4286"/>
                        </a:cubicBezTo>
                        <a:cubicBezTo>
                          <a:pt x="6156" y="4274"/>
                          <a:pt x="6025" y="4262"/>
                          <a:pt x="5894" y="4251"/>
                        </a:cubicBezTo>
                        <a:cubicBezTo>
                          <a:pt x="5775" y="4227"/>
                          <a:pt x="5680" y="4215"/>
                          <a:pt x="5561" y="4203"/>
                        </a:cubicBezTo>
                        <a:cubicBezTo>
                          <a:pt x="5453" y="4179"/>
                          <a:pt x="5299" y="4155"/>
                          <a:pt x="5168" y="4132"/>
                        </a:cubicBezTo>
                        <a:cubicBezTo>
                          <a:pt x="5060" y="4108"/>
                          <a:pt x="4965" y="4084"/>
                          <a:pt x="4858" y="4072"/>
                        </a:cubicBezTo>
                        <a:cubicBezTo>
                          <a:pt x="4703" y="4036"/>
                          <a:pt x="4548" y="3989"/>
                          <a:pt x="4394" y="3953"/>
                        </a:cubicBezTo>
                        <a:cubicBezTo>
                          <a:pt x="4287" y="3929"/>
                          <a:pt x="4191" y="3905"/>
                          <a:pt x="4096" y="3870"/>
                        </a:cubicBezTo>
                        <a:lnTo>
                          <a:pt x="3941" y="3822"/>
                        </a:lnTo>
                        <a:cubicBezTo>
                          <a:pt x="3786" y="3774"/>
                          <a:pt x="3644" y="3727"/>
                          <a:pt x="3489" y="3679"/>
                        </a:cubicBezTo>
                        <a:cubicBezTo>
                          <a:pt x="3441" y="3655"/>
                          <a:pt x="3405" y="3643"/>
                          <a:pt x="3358" y="3631"/>
                        </a:cubicBezTo>
                        <a:cubicBezTo>
                          <a:pt x="3227" y="3572"/>
                          <a:pt x="3096" y="3512"/>
                          <a:pt x="2965" y="3465"/>
                        </a:cubicBezTo>
                        <a:cubicBezTo>
                          <a:pt x="2894" y="3429"/>
                          <a:pt x="2834" y="3405"/>
                          <a:pt x="2763" y="3370"/>
                        </a:cubicBezTo>
                        <a:cubicBezTo>
                          <a:pt x="2584" y="3286"/>
                          <a:pt x="2393" y="3191"/>
                          <a:pt x="2215" y="3084"/>
                        </a:cubicBezTo>
                        <a:cubicBezTo>
                          <a:pt x="1298" y="2560"/>
                          <a:pt x="667" y="1917"/>
                          <a:pt x="322" y="1250"/>
                        </a:cubicBezTo>
                        <a:cubicBezTo>
                          <a:pt x="119" y="869"/>
                          <a:pt x="12" y="441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9" name="Google Shape;1979;p29">
                    <a:extLst>
                      <a:ext uri="{FF2B5EF4-FFF2-40B4-BE49-F238E27FC236}">
                        <a16:creationId xmlns:a16="http://schemas.microsoft.com/office/drawing/2014/main" id="{088C7DEA-0E15-3D66-84FE-BA96BDB8E607}"/>
                      </a:ext>
                    </a:extLst>
                  </p:cNvPr>
                  <p:cNvSpPr/>
                  <p:nvPr/>
                </p:nvSpPr>
                <p:spPr>
                  <a:xfrm>
                    <a:off x="862150" y="3555288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90" y="1691"/>
                        </a:moveTo>
                        <a:cubicBezTo>
                          <a:pt x="16419" y="3382"/>
                          <a:pt x="16431" y="6132"/>
                          <a:pt x="13526" y="7823"/>
                        </a:cubicBezTo>
                        <a:cubicBezTo>
                          <a:pt x="10609" y="9513"/>
                          <a:pt x="5870" y="9513"/>
                          <a:pt x="2941" y="7823"/>
                        </a:cubicBezTo>
                        <a:cubicBezTo>
                          <a:pt x="12" y="6132"/>
                          <a:pt x="0" y="3382"/>
                          <a:pt x="2905" y="1691"/>
                        </a:cubicBezTo>
                        <a:cubicBezTo>
                          <a:pt x="5822" y="0"/>
                          <a:pt x="10561" y="0"/>
                          <a:pt x="13490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0" name="Google Shape;1980;p29">
                    <a:extLst>
                      <a:ext uri="{FF2B5EF4-FFF2-40B4-BE49-F238E27FC236}">
                        <a16:creationId xmlns:a16="http://schemas.microsoft.com/office/drawing/2014/main" id="{AD8B973B-666E-BEC5-68A8-FC3D4C8F754D}"/>
                      </a:ext>
                    </a:extLst>
                  </p:cNvPr>
                  <p:cNvSpPr/>
                  <p:nvPr/>
                </p:nvSpPr>
                <p:spPr>
                  <a:xfrm>
                    <a:off x="960975" y="3612438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7001" y="881"/>
                        </a:moveTo>
                        <a:cubicBezTo>
                          <a:pt x="8525" y="1762"/>
                          <a:pt x="8525" y="3179"/>
                          <a:pt x="7013" y="4060"/>
                        </a:cubicBezTo>
                        <a:cubicBezTo>
                          <a:pt x="5513" y="4941"/>
                          <a:pt x="3048" y="4941"/>
                          <a:pt x="1524" y="4060"/>
                        </a:cubicBezTo>
                        <a:cubicBezTo>
                          <a:pt x="0" y="3179"/>
                          <a:pt x="0" y="1762"/>
                          <a:pt x="1512" y="881"/>
                        </a:cubicBezTo>
                        <a:cubicBezTo>
                          <a:pt x="3024" y="0"/>
                          <a:pt x="5489" y="0"/>
                          <a:pt x="7001" y="88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1" name="Google Shape;1981;p29">
                    <a:extLst>
                      <a:ext uri="{FF2B5EF4-FFF2-40B4-BE49-F238E27FC236}">
                        <a16:creationId xmlns:a16="http://schemas.microsoft.com/office/drawing/2014/main" id="{419F6F30-06AE-DB63-8CC0-037EE1F7FFC3}"/>
                      </a:ext>
                    </a:extLst>
                  </p:cNvPr>
                  <p:cNvSpPr/>
                  <p:nvPr/>
                </p:nvSpPr>
                <p:spPr>
                  <a:xfrm>
                    <a:off x="985675" y="3630963"/>
                    <a:ext cx="163725" cy="86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9" h="3460" extrusionOk="0">
                        <a:moveTo>
                          <a:pt x="3264" y="0"/>
                        </a:moveTo>
                        <a:cubicBezTo>
                          <a:pt x="2501" y="0"/>
                          <a:pt x="1739" y="170"/>
                          <a:pt x="1155" y="509"/>
                        </a:cubicBezTo>
                        <a:cubicBezTo>
                          <a:pt x="0" y="1176"/>
                          <a:pt x="0" y="2272"/>
                          <a:pt x="1167" y="2950"/>
                        </a:cubicBezTo>
                        <a:cubicBezTo>
                          <a:pt x="1756" y="3290"/>
                          <a:pt x="2521" y="3459"/>
                          <a:pt x="3285" y="3459"/>
                        </a:cubicBezTo>
                        <a:cubicBezTo>
                          <a:pt x="4048" y="3459"/>
                          <a:pt x="4810" y="3290"/>
                          <a:pt x="5394" y="2950"/>
                        </a:cubicBezTo>
                        <a:cubicBezTo>
                          <a:pt x="6549" y="2272"/>
                          <a:pt x="6549" y="1176"/>
                          <a:pt x="5382" y="509"/>
                        </a:cubicBezTo>
                        <a:cubicBezTo>
                          <a:pt x="4793" y="170"/>
                          <a:pt x="4028" y="0"/>
                          <a:pt x="3264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2" name="Google Shape;1982;p29">
                    <a:extLst>
                      <a:ext uri="{FF2B5EF4-FFF2-40B4-BE49-F238E27FC236}">
                        <a16:creationId xmlns:a16="http://schemas.microsoft.com/office/drawing/2014/main" id="{CDE73C39-A6C6-4434-ADA4-94369AC43636}"/>
                      </a:ext>
                    </a:extLst>
                  </p:cNvPr>
                  <p:cNvSpPr/>
                  <p:nvPr/>
                </p:nvSpPr>
                <p:spPr>
                  <a:xfrm>
                    <a:off x="844875" y="3652913"/>
                    <a:ext cx="445525" cy="274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21" h="10990" extrusionOk="0">
                        <a:moveTo>
                          <a:pt x="17812" y="60"/>
                        </a:moveTo>
                        <a:lnTo>
                          <a:pt x="17812" y="215"/>
                        </a:lnTo>
                        <a:lnTo>
                          <a:pt x="17812" y="215"/>
                        </a:lnTo>
                        <a:cubicBezTo>
                          <a:pt x="17818" y="162"/>
                          <a:pt x="17820" y="106"/>
                          <a:pt x="17812" y="60"/>
                        </a:cubicBezTo>
                        <a:close/>
                        <a:moveTo>
                          <a:pt x="24" y="1"/>
                        </a:moveTo>
                        <a:lnTo>
                          <a:pt x="1" y="5811"/>
                        </a:lnTo>
                        <a:cubicBezTo>
                          <a:pt x="1" y="7144"/>
                          <a:pt x="882" y="8466"/>
                          <a:pt x="2632" y="9490"/>
                        </a:cubicBezTo>
                        <a:cubicBezTo>
                          <a:pt x="2846" y="9609"/>
                          <a:pt x="3061" y="9716"/>
                          <a:pt x="3287" y="9823"/>
                        </a:cubicBezTo>
                        <a:cubicBezTo>
                          <a:pt x="3370" y="9859"/>
                          <a:pt x="3442" y="9895"/>
                          <a:pt x="3525" y="9930"/>
                        </a:cubicBezTo>
                        <a:cubicBezTo>
                          <a:pt x="3656" y="9990"/>
                          <a:pt x="3787" y="10049"/>
                          <a:pt x="3918" y="10097"/>
                        </a:cubicBezTo>
                        <a:lnTo>
                          <a:pt x="3989" y="10133"/>
                        </a:lnTo>
                        <a:cubicBezTo>
                          <a:pt x="4049" y="10145"/>
                          <a:pt x="4096" y="10168"/>
                          <a:pt x="4144" y="10180"/>
                        </a:cubicBezTo>
                        <a:cubicBezTo>
                          <a:pt x="4323" y="10252"/>
                          <a:pt x="4501" y="10311"/>
                          <a:pt x="4680" y="10371"/>
                        </a:cubicBezTo>
                        <a:lnTo>
                          <a:pt x="4870" y="10430"/>
                        </a:lnTo>
                        <a:lnTo>
                          <a:pt x="5001" y="10466"/>
                        </a:lnTo>
                        <a:cubicBezTo>
                          <a:pt x="5073" y="10490"/>
                          <a:pt x="5144" y="10502"/>
                          <a:pt x="5227" y="10526"/>
                        </a:cubicBezTo>
                        <a:cubicBezTo>
                          <a:pt x="5406" y="10573"/>
                          <a:pt x="5597" y="10621"/>
                          <a:pt x="5775" y="10657"/>
                        </a:cubicBezTo>
                        <a:cubicBezTo>
                          <a:pt x="5835" y="10669"/>
                          <a:pt x="5882" y="10680"/>
                          <a:pt x="5930" y="10692"/>
                        </a:cubicBezTo>
                        <a:cubicBezTo>
                          <a:pt x="5978" y="10704"/>
                          <a:pt x="6073" y="10716"/>
                          <a:pt x="6156" y="10728"/>
                        </a:cubicBezTo>
                        <a:cubicBezTo>
                          <a:pt x="6299" y="10764"/>
                          <a:pt x="6466" y="10788"/>
                          <a:pt x="6621" y="10811"/>
                        </a:cubicBezTo>
                        <a:cubicBezTo>
                          <a:pt x="6692" y="10823"/>
                          <a:pt x="6751" y="10835"/>
                          <a:pt x="6811" y="10847"/>
                        </a:cubicBezTo>
                        <a:lnTo>
                          <a:pt x="7025" y="10871"/>
                        </a:lnTo>
                        <a:cubicBezTo>
                          <a:pt x="7168" y="10895"/>
                          <a:pt x="7323" y="10907"/>
                          <a:pt x="7466" y="10919"/>
                        </a:cubicBezTo>
                        <a:cubicBezTo>
                          <a:pt x="7537" y="10919"/>
                          <a:pt x="7609" y="10942"/>
                          <a:pt x="7680" y="10942"/>
                        </a:cubicBezTo>
                        <a:lnTo>
                          <a:pt x="7883" y="10954"/>
                        </a:lnTo>
                        <a:cubicBezTo>
                          <a:pt x="8025" y="10966"/>
                          <a:pt x="8180" y="10978"/>
                          <a:pt x="8323" y="10978"/>
                        </a:cubicBezTo>
                        <a:cubicBezTo>
                          <a:pt x="8406" y="10978"/>
                          <a:pt x="8478" y="10990"/>
                          <a:pt x="8549" y="10990"/>
                        </a:cubicBezTo>
                        <a:lnTo>
                          <a:pt x="9466" y="10990"/>
                        </a:lnTo>
                        <a:lnTo>
                          <a:pt x="9609" y="10978"/>
                        </a:lnTo>
                        <a:cubicBezTo>
                          <a:pt x="9811" y="10966"/>
                          <a:pt x="10014" y="10954"/>
                          <a:pt x="10204" y="10942"/>
                        </a:cubicBezTo>
                        <a:cubicBezTo>
                          <a:pt x="10288" y="10942"/>
                          <a:pt x="10371" y="10942"/>
                          <a:pt x="10454" y="10919"/>
                        </a:cubicBezTo>
                        <a:lnTo>
                          <a:pt x="10573" y="10907"/>
                        </a:lnTo>
                        <a:lnTo>
                          <a:pt x="10752" y="10883"/>
                        </a:lnTo>
                        <a:cubicBezTo>
                          <a:pt x="10954" y="10859"/>
                          <a:pt x="11169" y="10835"/>
                          <a:pt x="11371" y="10799"/>
                        </a:cubicBezTo>
                        <a:lnTo>
                          <a:pt x="11514" y="10776"/>
                        </a:lnTo>
                        <a:lnTo>
                          <a:pt x="11585" y="10764"/>
                        </a:lnTo>
                        <a:cubicBezTo>
                          <a:pt x="11681" y="10752"/>
                          <a:pt x="11776" y="10728"/>
                          <a:pt x="11871" y="10704"/>
                        </a:cubicBezTo>
                        <a:cubicBezTo>
                          <a:pt x="12038" y="10669"/>
                          <a:pt x="12205" y="10633"/>
                          <a:pt x="12371" y="10597"/>
                        </a:cubicBezTo>
                        <a:cubicBezTo>
                          <a:pt x="12490" y="10573"/>
                          <a:pt x="12597" y="10538"/>
                          <a:pt x="12717" y="10502"/>
                        </a:cubicBezTo>
                        <a:cubicBezTo>
                          <a:pt x="12871" y="10466"/>
                          <a:pt x="13026" y="10418"/>
                          <a:pt x="13181" y="10371"/>
                        </a:cubicBezTo>
                        <a:lnTo>
                          <a:pt x="13276" y="10347"/>
                        </a:lnTo>
                        <a:cubicBezTo>
                          <a:pt x="13455" y="10288"/>
                          <a:pt x="13633" y="10216"/>
                          <a:pt x="13812" y="10157"/>
                        </a:cubicBezTo>
                        <a:lnTo>
                          <a:pt x="13895" y="10121"/>
                        </a:lnTo>
                        <a:cubicBezTo>
                          <a:pt x="14086" y="10049"/>
                          <a:pt x="14276" y="9966"/>
                          <a:pt x="14467" y="9883"/>
                        </a:cubicBezTo>
                        <a:lnTo>
                          <a:pt x="14622" y="9799"/>
                        </a:lnTo>
                        <a:cubicBezTo>
                          <a:pt x="14836" y="9704"/>
                          <a:pt x="15038" y="9597"/>
                          <a:pt x="15217" y="9490"/>
                        </a:cubicBezTo>
                        <a:lnTo>
                          <a:pt x="15336" y="9418"/>
                        </a:lnTo>
                        <a:cubicBezTo>
                          <a:pt x="15491" y="9323"/>
                          <a:pt x="15645" y="9228"/>
                          <a:pt x="15788" y="9121"/>
                        </a:cubicBezTo>
                        <a:lnTo>
                          <a:pt x="15860" y="9073"/>
                        </a:lnTo>
                        <a:cubicBezTo>
                          <a:pt x="16026" y="8954"/>
                          <a:pt x="16169" y="8835"/>
                          <a:pt x="16312" y="8716"/>
                        </a:cubicBezTo>
                        <a:lnTo>
                          <a:pt x="16384" y="8656"/>
                        </a:lnTo>
                        <a:lnTo>
                          <a:pt x="16455" y="8585"/>
                        </a:lnTo>
                        <a:cubicBezTo>
                          <a:pt x="16574" y="8478"/>
                          <a:pt x="16681" y="8371"/>
                          <a:pt x="16777" y="8263"/>
                        </a:cubicBezTo>
                        <a:cubicBezTo>
                          <a:pt x="16800" y="8240"/>
                          <a:pt x="16824" y="8216"/>
                          <a:pt x="16836" y="8192"/>
                        </a:cubicBezTo>
                        <a:cubicBezTo>
                          <a:pt x="16896" y="8132"/>
                          <a:pt x="16955" y="8061"/>
                          <a:pt x="17015" y="7990"/>
                        </a:cubicBezTo>
                        <a:cubicBezTo>
                          <a:pt x="17146" y="7823"/>
                          <a:pt x="17265" y="7644"/>
                          <a:pt x="17372" y="7466"/>
                        </a:cubicBezTo>
                        <a:cubicBezTo>
                          <a:pt x="17467" y="7299"/>
                          <a:pt x="17539" y="7132"/>
                          <a:pt x="17610" y="6954"/>
                        </a:cubicBezTo>
                        <a:cubicBezTo>
                          <a:pt x="17670" y="6787"/>
                          <a:pt x="17717" y="6620"/>
                          <a:pt x="17753" y="6454"/>
                        </a:cubicBezTo>
                        <a:lnTo>
                          <a:pt x="17753" y="6406"/>
                        </a:lnTo>
                        <a:cubicBezTo>
                          <a:pt x="17753" y="6406"/>
                          <a:pt x="17753" y="6406"/>
                          <a:pt x="17753" y="6394"/>
                        </a:cubicBezTo>
                        <a:cubicBezTo>
                          <a:pt x="17777" y="6323"/>
                          <a:pt x="17777" y="6239"/>
                          <a:pt x="17789" y="6156"/>
                        </a:cubicBezTo>
                        <a:lnTo>
                          <a:pt x="17789" y="6061"/>
                        </a:lnTo>
                        <a:cubicBezTo>
                          <a:pt x="17789" y="6025"/>
                          <a:pt x="17789" y="5977"/>
                          <a:pt x="17800" y="5942"/>
                        </a:cubicBezTo>
                        <a:cubicBezTo>
                          <a:pt x="17812" y="5906"/>
                          <a:pt x="17800" y="5894"/>
                          <a:pt x="17800" y="5870"/>
                        </a:cubicBezTo>
                        <a:lnTo>
                          <a:pt x="17812" y="215"/>
                        </a:lnTo>
                        <a:lnTo>
                          <a:pt x="17812" y="215"/>
                        </a:lnTo>
                        <a:cubicBezTo>
                          <a:pt x="17809" y="245"/>
                          <a:pt x="17805" y="273"/>
                          <a:pt x="17800" y="298"/>
                        </a:cubicBezTo>
                        <a:lnTo>
                          <a:pt x="17800" y="370"/>
                        </a:lnTo>
                        <a:cubicBezTo>
                          <a:pt x="17789" y="560"/>
                          <a:pt x="17741" y="751"/>
                          <a:pt x="17681" y="941"/>
                        </a:cubicBezTo>
                        <a:lnTo>
                          <a:pt x="17681" y="977"/>
                        </a:lnTo>
                        <a:cubicBezTo>
                          <a:pt x="17646" y="1060"/>
                          <a:pt x="17622" y="1144"/>
                          <a:pt x="17586" y="1239"/>
                        </a:cubicBezTo>
                        <a:lnTo>
                          <a:pt x="17574" y="1263"/>
                        </a:lnTo>
                        <a:cubicBezTo>
                          <a:pt x="17396" y="1667"/>
                          <a:pt x="17146" y="2048"/>
                          <a:pt x="16848" y="2382"/>
                        </a:cubicBezTo>
                        <a:cubicBezTo>
                          <a:pt x="16836" y="2406"/>
                          <a:pt x="16812" y="2429"/>
                          <a:pt x="16788" y="2453"/>
                        </a:cubicBezTo>
                        <a:cubicBezTo>
                          <a:pt x="16669" y="2596"/>
                          <a:pt x="16527" y="2715"/>
                          <a:pt x="16396" y="2846"/>
                        </a:cubicBezTo>
                        <a:lnTo>
                          <a:pt x="16324" y="2906"/>
                        </a:lnTo>
                        <a:cubicBezTo>
                          <a:pt x="16181" y="3025"/>
                          <a:pt x="16026" y="3144"/>
                          <a:pt x="15872" y="3263"/>
                        </a:cubicBezTo>
                        <a:cubicBezTo>
                          <a:pt x="15848" y="3287"/>
                          <a:pt x="15824" y="3299"/>
                          <a:pt x="15800" y="3310"/>
                        </a:cubicBezTo>
                        <a:cubicBezTo>
                          <a:pt x="15622" y="3441"/>
                          <a:pt x="15431" y="3560"/>
                          <a:pt x="15229" y="3680"/>
                        </a:cubicBezTo>
                        <a:cubicBezTo>
                          <a:pt x="15038" y="3799"/>
                          <a:pt x="14836" y="3894"/>
                          <a:pt x="14633" y="3989"/>
                        </a:cubicBezTo>
                        <a:lnTo>
                          <a:pt x="14479" y="4072"/>
                        </a:lnTo>
                        <a:cubicBezTo>
                          <a:pt x="14288" y="4156"/>
                          <a:pt x="14098" y="4239"/>
                          <a:pt x="13907" y="4311"/>
                        </a:cubicBezTo>
                        <a:lnTo>
                          <a:pt x="13824" y="4346"/>
                        </a:lnTo>
                        <a:cubicBezTo>
                          <a:pt x="13621" y="4430"/>
                          <a:pt x="13407" y="4489"/>
                          <a:pt x="13193" y="4561"/>
                        </a:cubicBezTo>
                        <a:cubicBezTo>
                          <a:pt x="13038" y="4608"/>
                          <a:pt x="12895" y="4656"/>
                          <a:pt x="12728" y="4692"/>
                        </a:cubicBezTo>
                        <a:cubicBezTo>
                          <a:pt x="12609" y="4727"/>
                          <a:pt x="12502" y="4763"/>
                          <a:pt x="12383" y="4787"/>
                        </a:cubicBezTo>
                        <a:cubicBezTo>
                          <a:pt x="12216" y="4823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2"/>
                          <a:pt x="11526" y="4965"/>
                        </a:cubicBezTo>
                        <a:lnTo>
                          <a:pt x="11383" y="4989"/>
                        </a:lnTo>
                        <a:cubicBezTo>
                          <a:pt x="11181" y="5025"/>
                          <a:pt x="10966" y="5049"/>
                          <a:pt x="10764" y="5084"/>
                        </a:cubicBezTo>
                        <a:lnTo>
                          <a:pt x="10585" y="5096"/>
                        </a:lnTo>
                        <a:cubicBezTo>
                          <a:pt x="10466" y="5108"/>
                          <a:pt x="10347" y="5120"/>
                          <a:pt x="10216" y="5132"/>
                        </a:cubicBezTo>
                        <a:cubicBezTo>
                          <a:pt x="10026" y="5144"/>
                          <a:pt x="9823" y="5156"/>
                          <a:pt x="9621" y="5168"/>
                        </a:cubicBezTo>
                        <a:cubicBezTo>
                          <a:pt x="9502" y="5168"/>
                          <a:pt x="9371" y="5180"/>
                          <a:pt x="9240" y="5180"/>
                        </a:cubicBezTo>
                        <a:lnTo>
                          <a:pt x="8752" y="5180"/>
                        </a:lnTo>
                        <a:cubicBezTo>
                          <a:pt x="8621" y="5180"/>
                          <a:pt x="8478" y="5180"/>
                          <a:pt x="8347" y="5168"/>
                        </a:cubicBezTo>
                        <a:cubicBezTo>
                          <a:pt x="8204" y="5156"/>
                          <a:pt x="8049" y="5156"/>
                          <a:pt x="7894" y="5144"/>
                        </a:cubicBezTo>
                        <a:cubicBezTo>
                          <a:pt x="7752" y="5132"/>
                          <a:pt x="7621" y="5120"/>
                          <a:pt x="7490" y="5108"/>
                        </a:cubicBezTo>
                        <a:cubicBezTo>
                          <a:pt x="7347" y="5096"/>
                          <a:pt x="7192" y="5084"/>
                          <a:pt x="7037" y="5061"/>
                        </a:cubicBezTo>
                        <a:cubicBezTo>
                          <a:pt x="6894" y="5049"/>
                          <a:pt x="6775" y="5025"/>
                          <a:pt x="6644" y="5001"/>
                        </a:cubicBezTo>
                        <a:cubicBezTo>
                          <a:pt x="6478" y="4977"/>
                          <a:pt x="6323" y="4954"/>
                          <a:pt x="6168" y="4918"/>
                        </a:cubicBezTo>
                        <a:cubicBezTo>
                          <a:pt x="6049" y="4894"/>
                          <a:pt x="5918" y="4870"/>
                          <a:pt x="5799" y="4846"/>
                        </a:cubicBezTo>
                        <a:cubicBezTo>
                          <a:pt x="5608" y="4811"/>
                          <a:pt x="5430" y="4763"/>
                          <a:pt x="5239" y="4715"/>
                        </a:cubicBezTo>
                        <a:cubicBezTo>
                          <a:pt x="5120" y="4680"/>
                          <a:pt x="5001" y="4656"/>
                          <a:pt x="4894" y="4620"/>
                        </a:cubicBezTo>
                        <a:cubicBezTo>
                          <a:pt x="4823" y="4596"/>
                          <a:pt x="4763" y="4573"/>
                          <a:pt x="4704" y="4561"/>
                        </a:cubicBezTo>
                        <a:cubicBezTo>
                          <a:pt x="4513" y="4501"/>
                          <a:pt x="4335" y="4442"/>
                          <a:pt x="4156" y="4370"/>
                        </a:cubicBezTo>
                        <a:lnTo>
                          <a:pt x="4013" y="4322"/>
                        </a:lnTo>
                        <a:cubicBezTo>
                          <a:pt x="3846" y="4251"/>
                          <a:pt x="3692" y="4180"/>
                          <a:pt x="3537" y="4120"/>
                        </a:cubicBezTo>
                        <a:cubicBezTo>
                          <a:pt x="3453" y="4084"/>
                          <a:pt x="3382" y="4049"/>
                          <a:pt x="3311" y="4013"/>
                        </a:cubicBezTo>
                        <a:cubicBezTo>
                          <a:pt x="3084" y="3906"/>
                          <a:pt x="2858" y="3799"/>
                          <a:pt x="2656" y="3680"/>
                        </a:cubicBezTo>
                        <a:cubicBezTo>
                          <a:pt x="1548" y="3037"/>
                          <a:pt x="798" y="2287"/>
                          <a:pt x="394" y="1477"/>
                        </a:cubicBezTo>
                        <a:cubicBezTo>
                          <a:pt x="155" y="1024"/>
                          <a:pt x="24" y="512"/>
                          <a:pt x="2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3" name="Google Shape;1983;p29">
                    <a:extLst>
                      <a:ext uri="{FF2B5EF4-FFF2-40B4-BE49-F238E27FC236}">
                        <a16:creationId xmlns:a16="http://schemas.microsoft.com/office/drawing/2014/main" id="{A260DA14-764B-6ED8-CCBD-9BD2C002C01B}"/>
                      </a:ext>
                    </a:extLst>
                  </p:cNvPr>
                  <p:cNvSpPr/>
                  <p:nvPr/>
                </p:nvSpPr>
                <p:spPr>
                  <a:xfrm>
                    <a:off x="822850" y="3511813"/>
                    <a:ext cx="489375" cy="28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36" extrusionOk="0">
                        <a:moveTo>
                          <a:pt x="16074" y="2025"/>
                        </a:moveTo>
                        <a:cubicBezTo>
                          <a:pt x="19563" y="4037"/>
                          <a:pt x="19574" y="7299"/>
                          <a:pt x="16110" y="9324"/>
                        </a:cubicBezTo>
                        <a:cubicBezTo>
                          <a:pt x="12645" y="11336"/>
                          <a:pt x="7001" y="11336"/>
                          <a:pt x="3513" y="9324"/>
                        </a:cubicBezTo>
                        <a:cubicBezTo>
                          <a:pt x="12" y="7299"/>
                          <a:pt x="1" y="4037"/>
                          <a:pt x="3465" y="2025"/>
                        </a:cubicBezTo>
                        <a:cubicBezTo>
                          <a:pt x="6942" y="1"/>
                          <a:pt x="12574" y="1"/>
                          <a:pt x="16074" y="2025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4" name="Google Shape;1984;p29">
                    <a:extLst>
                      <a:ext uri="{FF2B5EF4-FFF2-40B4-BE49-F238E27FC236}">
                        <a16:creationId xmlns:a16="http://schemas.microsoft.com/office/drawing/2014/main" id="{AF31CB34-771C-B538-43D9-F0B9EDC05B6C}"/>
                      </a:ext>
                    </a:extLst>
                  </p:cNvPr>
                  <p:cNvSpPr/>
                  <p:nvPr/>
                </p:nvSpPr>
                <p:spPr>
                  <a:xfrm>
                    <a:off x="979725" y="3602613"/>
                    <a:ext cx="1759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37" h="4073" extrusionOk="0">
                        <a:moveTo>
                          <a:pt x="5775" y="727"/>
                        </a:moveTo>
                        <a:cubicBezTo>
                          <a:pt x="7025" y="1453"/>
                          <a:pt x="7037" y="2632"/>
                          <a:pt x="5787" y="3346"/>
                        </a:cubicBezTo>
                        <a:cubicBezTo>
                          <a:pt x="4548" y="4072"/>
                          <a:pt x="2512" y="4072"/>
                          <a:pt x="1262" y="3346"/>
                        </a:cubicBezTo>
                        <a:cubicBezTo>
                          <a:pt x="12" y="2620"/>
                          <a:pt x="0" y="1453"/>
                          <a:pt x="1250" y="727"/>
                        </a:cubicBezTo>
                        <a:cubicBezTo>
                          <a:pt x="2500" y="0"/>
                          <a:pt x="4513" y="0"/>
                          <a:pt x="5775" y="727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5" name="Google Shape;1985;p29">
                    <a:extLst>
                      <a:ext uri="{FF2B5EF4-FFF2-40B4-BE49-F238E27FC236}">
                        <a16:creationId xmlns:a16="http://schemas.microsoft.com/office/drawing/2014/main" id="{384BC4B1-A09C-EA3F-51F0-0A4824E006E7}"/>
                      </a:ext>
                    </a:extLst>
                  </p:cNvPr>
                  <p:cNvSpPr/>
                  <p:nvPr/>
                </p:nvSpPr>
                <p:spPr>
                  <a:xfrm>
                    <a:off x="880600" y="3468063"/>
                    <a:ext cx="373875" cy="230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9" extrusionOk="0">
                        <a:moveTo>
                          <a:pt x="14943" y="60"/>
                        </a:moveTo>
                        <a:lnTo>
                          <a:pt x="14942" y="412"/>
                        </a:lnTo>
                        <a:lnTo>
                          <a:pt x="14942" y="412"/>
                        </a:lnTo>
                        <a:cubicBezTo>
                          <a:pt x="14946" y="386"/>
                          <a:pt x="14951" y="360"/>
                          <a:pt x="14955" y="334"/>
                        </a:cubicBezTo>
                        <a:lnTo>
                          <a:pt x="14955" y="275"/>
                        </a:lnTo>
                        <a:cubicBezTo>
                          <a:pt x="14955" y="203"/>
                          <a:pt x="14955" y="132"/>
                          <a:pt x="14943" y="60"/>
                        </a:cubicBezTo>
                        <a:close/>
                        <a:moveTo>
                          <a:pt x="12" y="1"/>
                        </a:moveTo>
                        <a:lnTo>
                          <a:pt x="0" y="4882"/>
                        </a:lnTo>
                        <a:cubicBezTo>
                          <a:pt x="0" y="6001"/>
                          <a:pt x="727" y="7121"/>
                          <a:pt x="2203" y="7966"/>
                        </a:cubicBezTo>
                        <a:cubicBezTo>
                          <a:pt x="2382" y="8073"/>
                          <a:pt x="2560" y="8168"/>
                          <a:pt x="2751" y="8252"/>
                        </a:cubicBezTo>
                        <a:cubicBezTo>
                          <a:pt x="2822" y="8287"/>
                          <a:pt x="2882" y="8311"/>
                          <a:pt x="2941" y="8335"/>
                        </a:cubicBezTo>
                        <a:cubicBezTo>
                          <a:pt x="3060" y="8395"/>
                          <a:pt x="3167" y="8442"/>
                          <a:pt x="3287" y="8490"/>
                        </a:cubicBezTo>
                        <a:lnTo>
                          <a:pt x="3346" y="8514"/>
                        </a:lnTo>
                        <a:lnTo>
                          <a:pt x="3477" y="8561"/>
                        </a:lnTo>
                        <a:cubicBezTo>
                          <a:pt x="3620" y="8609"/>
                          <a:pt x="3775" y="8668"/>
                          <a:pt x="3918" y="8704"/>
                        </a:cubicBezTo>
                        <a:lnTo>
                          <a:pt x="4084" y="8752"/>
                        </a:lnTo>
                        <a:lnTo>
                          <a:pt x="4191" y="8788"/>
                        </a:lnTo>
                        <a:cubicBezTo>
                          <a:pt x="4251" y="8811"/>
                          <a:pt x="4310" y="8823"/>
                          <a:pt x="4382" y="8835"/>
                        </a:cubicBezTo>
                        <a:cubicBezTo>
                          <a:pt x="4525" y="8871"/>
                          <a:pt x="4691" y="8919"/>
                          <a:pt x="4846" y="8954"/>
                        </a:cubicBezTo>
                        <a:cubicBezTo>
                          <a:pt x="4882" y="8954"/>
                          <a:pt x="4918" y="8966"/>
                          <a:pt x="4965" y="8978"/>
                        </a:cubicBezTo>
                        <a:lnTo>
                          <a:pt x="5156" y="9014"/>
                        </a:lnTo>
                        <a:cubicBezTo>
                          <a:pt x="5287" y="9038"/>
                          <a:pt x="5418" y="9061"/>
                          <a:pt x="5549" y="9085"/>
                        </a:cubicBezTo>
                        <a:cubicBezTo>
                          <a:pt x="5596" y="9085"/>
                          <a:pt x="5656" y="9097"/>
                          <a:pt x="5703" y="9109"/>
                        </a:cubicBezTo>
                        <a:cubicBezTo>
                          <a:pt x="5763" y="9121"/>
                          <a:pt x="5823" y="9121"/>
                          <a:pt x="5882" y="9133"/>
                        </a:cubicBezTo>
                        <a:lnTo>
                          <a:pt x="6251" y="9169"/>
                        </a:lnTo>
                        <a:cubicBezTo>
                          <a:pt x="6323" y="9169"/>
                          <a:pt x="6370" y="9180"/>
                          <a:pt x="6430" y="9192"/>
                        </a:cubicBezTo>
                        <a:lnTo>
                          <a:pt x="6608" y="9204"/>
                        </a:lnTo>
                        <a:cubicBezTo>
                          <a:pt x="6727" y="9204"/>
                          <a:pt x="6858" y="9216"/>
                          <a:pt x="6977" y="9216"/>
                        </a:cubicBezTo>
                        <a:lnTo>
                          <a:pt x="7168" y="9228"/>
                        </a:lnTo>
                        <a:lnTo>
                          <a:pt x="7930" y="9228"/>
                        </a:lnTo>
                        <a:lnTo>
                          <a:pt x="8049" y="9216"/>
                        </a:lnTo>
                        <a:cubicBezTo>
                          <a:pt x="8228" y="9216"/>
                          <a:pt x="8394" y="9204"/>
                          <a:pt x="8561" y="9192"/>
                        </a:cubicBezTo>
                        <a:cubicBezTo>
                          <a:pt x="8632" y="9192"/>
                          <a:pt x="8692" y="9180"/>
                          <a:pt x="8763" y="9169"/>
                        </a:cubicBezTo>
                        <a:lnTo>
                          <a:pt x="8859" y="9157"/>
                        </a:lnTo>
                        <a:lnTo>
                          <a:pt x="9013" y="9145"/>
                        </a:lnTo>
                        <a:cubicBezTo>
                          <a:pt x="9180" y="9121"/>
                          <a:pt x="9359" y="9097"/>
                          <a:pt x="9525" y="9073"/>
                        </a:cubicBezTo>
                        <a:lnTo>
                          <a:pt x="9656" y="9049"/>
                        </a:lnTo>
                        <a:lnTo>
                          <a:pt x="9716" y="9038"/>
                        </a:lnTo>
                        <a:cubicBezTo>
                          <a:pt x="9799" y="9026"/>
                          <a:pt x="9871" y="9002"/>
                          <a:pt x="9954" y="8990"/>
                        </a:cubicBezTo>
                        <a:cubicBezTo>
                          <a:pt x="10097" y="8954"/>
                          <a:pt x="10228" y="8930"/>
                          <a:pt x="10371" y="8895"/>
                        </a:cubicBezTo>
                        <a:cubicBezTo>
                          <a:pt x="10466" y="8871"/>
                          <a:pt x="10561" y="8847"/>
                          <a:pt x="10668" y="8823"/>
                        </a:cubicBezTo>
                        <a:cubicBezTo>
                          <a:pt x="10799" y="8788"/>
                          <a:pt x="10930" y="8752"/>
                          <a:pt x="11049" y="8704"/>
                        </a:cubicBezTo>
                        <a:lnTo>
                          <a:pt x="11133" y="8692"/>
                        </a:lnTo>
                        <a:cubicBezTo>
                          <a:pt x="11288" y="8633"/>
                          <a:pt x="11442" y="8585"/>
                          <a:pt x="11585" y="8526"/>
                        </a:cubicBezTo>
                        <a:cubicBezTo>
                          <a:pt x="11609" y="8514"/>
                          <a:pt x="11633" y="8502"/>
                          <a:pt x="11657" y="8502"/>
                        </a:cubicBezTo>
                        <a:cubicBezTo>
                          <a:pt x="11811" y="8442"/>
                          <a:pt x="11978" y="8371"/>
                          <a:pt x="12133" y="8299"/>
                        </a:cubicBezTo>
                        <a:lnTo>
                          <a:pt x="12276" y="8228"/>
                        </a:lnTo>
                        <a:cubicBezTo>
                          <a:pt x="12442" y="8145"/>
                          <a:pt x="12609" y="8061"/>
                          <a:pt x="12776" y="7966"/>
                        </a:cubicBezTo>
                        <a:lnTo>
                          <a:pt x="12871" y="7906"/>
                        </a:lnTo>
                        <a:cubicBezTo>
                          <a:pt x="13002" y="7835"/>
                          <a:pt x="13133" y="7752"/>
                          <a:pt x="13252" y="7668"/>
                        </a:cubicBezTo>
                        <a:lnTo>
                          <a:pt x="13312" y="7621"/>
                        </a:lnTo>
                        <a:cubicBezTo>
                          <a:pt x="13443" y="7525"/>
                          <a:pt x="13574" y="7418"/>
                          <a:pt x="13693" y="7323"/>
                        </a:cubicBezTo>
                        <a:lnTo>
                          <a:pt x="13752" y="7275"/>
                        </a:lnTo>
                        <a:cubicBezTo>
                          <a:pt x="13764" y="7252"/>
                          <a:pt x="13788" y="7240"/>
                          <a:pt x="13812" y="7216"/>
                        </a:cubicBezTo>
                        <a:cubicBezTo>
                          <a:pt x="13907" y="7133"/>
                          <a:pt x="14002" y="7037"/>
                          <a:pt x="14085" y="6942"/>
                        </a:cubicBezTo>
                        <a:lnTo>
                          <a:pt x="14133" y="6883"/>
                        </a:lnTo>
                        <a:cubicBezTo>
                          <a:pt x="14181" y="6835"/>
                          <a:pt x="14228" y="6775"/>
                          <a:pt x="14276" y="6716"/>
                        </a:cubicBezTo>
                        <a:cubicBezTo>
                          <a:pt x="14395" y="6573"/>
                          <a:pt x="14490" y="6430"/>
                          <a:pt x="14574" y="6275"/>
                        </a:cubicBezTo>
                        <a:cubicBezTo>
                          <a:pt x="14657" y="6132"/>
                          <a:pt x="14717" y="5990"/>
                          <a:pt x="14776" y="5847"/>
                        </a:cubicBezTo>
                        <a:cubicBezTo>
                          <a:pt x="14824" y="5704"/>
                          <a:pt x="14871" y="5573"/>
                          <a:pt x="14895" y="5430"/>
                        </a:cubicBezTo>
                        <a:cubicBezTo>
                          <a:pt x="14895" y="5418"/>
                          <a:pt x="14895" y="5394"/>
                          <a:pt x="14895" y="5382"/>
                        </a:cubicBezTo>
                        <a:cubicBezTo>
                          <a:pt x="14907" y="5311"/>
                          <a:pt x="14919" y="5251"/>
                          <a:pt x="14931" y="5180"/>
                        </a:cubicBezTo>
                        <a:lnTo>
                          <a:pt x="14931" y="5097"/>
                        </a:lnTo>
                        <a:lnTo>
                          <a:pt x="14931" y="5001"/>
                        </a:lnTo>
                        <a:lnTo>
                          <a:pt x="14931" y="4942"/>
                        </a:lnTo>
                        <a:lnTo>
                          <a:pt x="14942" y="412"/>
                        </a:lnTo>
                        <a:lnTo>
                          <a:pt x="14942" y="412"/>
                        </a:lnTo>
                        <a:cubicBezTo>
                          <a:pt x="14919" y="544"/>
                          <a:pt x="14887" y="681"/>
                          <a:pt x="14847" y="810"/>
                        </a:cubicBezTo>
                        <a:cubicBezTo>
                          <a:pt x="14847" y="822"/>
                          <a:pt x="14847" y="834"/>
                          <a:pt x="14847" y="834"/>
                        </a:cubicBezTo>
                        <a:cubicBezTo>
                          <a:pt x="14824" y="906"/>
                          <a:pt x="14800" y="989"/>
                          <a:pt x="14764" y="1060"/>
                        </a:cubicBezTo>
                        <a:lnTo>
                          <a:pt x="14764" y="1084"/>
                        </a:lnTo>
                        <a:cubicBezTo>
                          <a:pt x="14609" y="1430"/>
                          <a:pt x="14407" y="1739"/>
                          <a:pt x="14157" y="2025"/>
                        </a:cubicBezTo>
                        <a:cubicBezTo>
                          <a:pt x="14133" y="2049"/>
                          <a:pt x="14121" y="2061"/>
                          <a:pt x="14109" y="2084"/>
                        </a:cubicBezTo>
                        <a:cubicBezTo>
                          <a:pt x="13990" y="2192"/>
                          <a:pt x="13883" y="2299"/>
                          <a:pt x="13764" y="2406"/>
                        </a:cubicBezTo>
                        <a:lnTo>
                          <a:pt x="13704" y="2453"/>
                        </a:lnTo>
                        <a:cubicBezTo>
                          <a:pt x="13585" y="2561"/>
                          <a:pt x="13454" y="2656"/>
                          <a:pt x="13323" y="2751"/>
                        </a:cubicBezTo>
                        <a:lnTo>
                          <a:pt x="13264" y="2787"/>
                        </a:lnTo>
                        <a:cubicBezTo>
                          <a:pt x="13109" y="2894"/>
                          <a:pt x="12966" y="3001"/>
                          <a:pt x="12788" y="3084"/>
                        </a:cubicBezTo>
                        <a:cubicBezTo>
                          <a:pt x="12609" y="3180"/>
                          <a:pt x="12454" y="3275"/>
                          <a:pt x="12276" y="3358"/>
                        </a:cubicBezTo>
                        <a:lnTo>
                          <a:pt x="12145" y="3418"/>
                        </a:lnTo>
                        <a:cubicBezTo>
                          <a:pt x="11990" y="3489"/>
                          <a:pt x="11835" y="3561"/>
                          <a:pt x="11669" y="3620"/>
                        </a:cubicBezTo>
                        <a:lnTo>
                          <a:pt x="11597" y="3644"/>
                        </a:lnTo>
                        <a:cubicBezTo>
                          <a:pt x="11430" y="3716"/>
                          <a:pt x="11240" y="3775"/>
                          <a:pt x="11061" y="3835"/>
                        </a:cubicBezTo>
                        <a:cubicBezTo>
                          <a:pt x="10942" y="3870"/>
                          <a:pt x="10811" y="3906"/>
                          <a:pt x="10680" y="3942"/>
                        </a:cubicBezTo>
                        <a:cubicBezTo>
                          <a:pt x="10585" y="3966"/>
                          <a:pt x="10490" y="4001"/>
                          <a:pt x="10383" y="4025"/>
                        </a:cubicBezTo>
                        <a:cubicBezTo>
                          <a:pt x="10240" y="4061"/>
                          <a:pt x="10109" y="4085"/>
                          <a:pt x="9966" y="4108"/>
                        </a:cubicBezTo>
                        <a:cubicBezTo>
                          <a:pt x="9859" y="4132"/>
                          <a:pt x="9764" y="4156"/>
                          <a:pt x="9668" y="4168"/>
                        </a:cubicBezTo>
                        <a:lnTo>
                          <a:pt x="9537" y="4192"/>
                        </a:lnTo>
                        <a:cubicBezTo>
                          <a:pt x="9371" y="4216"/>
                          <a:pt x="9204" y="4251"/>
                          <a:pt x="9025" y="4263"/>
                        </a:cubicBezTo>
                        <a:lnTo>
                          <a:pt x="8871" y="4287"/>
                        </a:lnTo>
                        <a:cubicBezTo>
                          <a:pt x="8775" y="4299"/>
                          <a:pt x="8680" y="4299"/>
                          <a:pt x="8573" y="4311"/>
                        </a:cubicBezTo>
                        <a:cubicBezTo>
                          <a:pt x="8406" y="4323"/>
                          <a:pt x="8240" y="4335"/>
                          <a:pt x="8073" y="4347"/>
                        </a:cubicBezTo>
                        <a:cubicBezTo>
                          <a:pt x="7966" y="4347"/>
                          <a:pt x="7859" y="4347"/>
                          <a:pt x="7751" y="4358"/>
                        </a:cubicBezTo>
                        <a:lnTo>
                          <a:pt x="7335" y="4358"/>
                        </a:lnTo>
                        <a:cubicBezTo>
                          <a:pt x="7204" y="4358"/>
                          <a:pt x="7108" y="4358"/>
                          <a:pt x="7001" y="4347"/>
                        </a:cubicBezTo>
                        <a:cubicBezTo>
                          <a:pt x="6882" y="4335"/>
                          <a:pt x="6739" y="4335"/>
                          <a:pt x="6620" y="4323"/>
                        </a:cubicBezTo>
                        <a:cubicBezTo>
                          <a:pt x="6489" y="4311"/>
                          <a:pt x="6382" y="4311"/>
                          <a:pt x="6275" y="4299"/>
                        </a:cubicBezTo>
                        <a:cubicBezTo>
                          <a:pt x="6156" y="4287"/>
                          <a:pt x="6025" y="4263"/>
                          <a:pt x="5894" y="4251"/>
                        </a:cubicBezTo>
                        <a:cubicBezTo>
                          <a:pt x="5775" y="4239"/>
                          <a:pt x="5680" y="4227"/>
                          <a:pt x="5561" y="4204"/>
                        </a:cubicBezTo>
                        <a:cubicBezTo>
                          <a:pt x="5453" y="4192"/>
                          <a:pt x="5299" y="4156"/>
                          <a:pt x="5168" y="4132"/>
                        </a:cubicBezTo>
                        <a:cubicBezTo>
                          <a:pt x="5061" y="4120"/>
                          <a:pt x="4953" y="4097"/>
                          <a:pt x="4858" y="4073"/>
                        </a:cubicBezTo>
                        <a:cubicBezTo>
                          <a:pt x="4703" y="4037"/>
                          <a:pt x="4549" y="4001"/>
                          <a:pt x="4394" y="3966"/>
                        </a:cubicBezTo>
                        <a:cubicBezTo>
                          <a:pt x="4287" y="3930"/>
                          <a:pt x="4191" y="3906"/>
                          <a:pt x="4096" y="3882"/>
                        </a:cubicBezTo>
                        <a:lnTo>
                          <a:pt x="3941" y="3835"/>
                        </a:lnTo>
                        <a:cubicBezTo>
                          <a:pt x="3787" y="3787"/>
                          <a:pt x="3644" y="3727"/>
                          <a:pt x="3489" y="3680"/>
                        </a:cubicBezTo>
                        <a:lnTo>
                          <a:pt x="3358" y="3632"/>
                        </a:lnTo>
                        <a:cubicBezTo>
                          <a:pt x="3227" y="3573"/>
                          <a:pt x="3096" y="3513"/>
                          <a:pt x="2965" y="3465"/>
                        </a:cubicBezTo>
                        <a:cubicBezTo>
                          <a:pt x="2894" y="3430"/>
                          <a:pt x="2834" y="3406"/>
                          <a:pt x="2763" y="3382"/>
                        </a:cubicBezTo>
                        <a:cubicBezTo>
                          <a:pt x="2572" y="3287"/>
                          <a:pt x="2394" y="3192"/>
                          <a:pt x="2215" y="3084"/>
                        </a:cubicBezTo>
                        <a:cubicBezTo>
                          <a:pt x="1298" y="2561"/>
                          <a:pt x="667" y="1918"/>
                          <a:pt x="322" y="1251"/>
                        </a:cubicBezTo>
                        <a:cubicBezTo>
                          <a:pt x="119" y="858"/>
                          <a:pt x="12" y="441"/>
                          <a:pt x="12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6" name="Google Shape;1986;p29">
                    <a:extLst>
                      <a:ext uri="{FF2B5EF4-FFF2-40B4-BE49-F238E27FC236}">
                        <a16:creationId xmlns:a16="http://schemas.microsoft.com/office/drawing/2014/main" id="{8D4578B5-7A7B-1BDC-20E3-4FC890697DAA}"/>
                      </a:ext>
                    </a:extLst>
                  </p:cNvPr>
                  <p:cNvSpPr/>
                  <p:nvPr/>
                </p:nvSpPr>
                <p:spPr>
                  <a:xfrm>
                    <a:off x="862150" y="3350188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90" y="1692"/>
                        </a:moveTo>
                        <a:cubicBezTo>
                          <a:pt x="16419" y="3394"/>
                          <a:pt x="16431" y="6133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12" y="6133"/>
                          <a:pt x="0" y="3394"/>
                          <a:pt x="2905" y="1692"/>
                        </a:cubicBezTo>
                        <a:cubicBezTo>
                          <a:pt x="5822" y="1"/>
                          <a:pt x="10561" y="1"/>
                          <a:pt x="13490" y="1692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7" name="Google Shape;1987;p29">
                    <a:extLst>
                      <a:ext uri="{FF2B5EF4-FFF2-40B4-BE49-F238E27FC236}">
                        <a16:creationId xmlns:a16="http://schemas.microsoft.com/office/drawing/2014/main" id="{3539C72B-9FB7-9E48-0CF2-5DE9FFE274AB}"/>
                      </a:ext>
                    </a:extLst>
                  </p:cNvPr>
                  <p:cNvSpPr/>
                  <p:nvPr/>
                </p:nvSpPr>
                <p:spPr>
                  <a:xfrm>
                    <a:off x="960975" y="3407338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7001" y="882"/>
                        </a:moveTo>
                        <a:cubicBezTo>
                          <a:pt x="8525" y="1763"/>
                          <a:pt x="8525" y="3192"/>
                          <a:pt x="7013" y="4061"/>
                        </a:cubicBezTo>
                        <a:cubicBezTo>
                          <a:pt x="5513" y="4942"/>
                          <a:pt x="3048" y="4942"/>
                          <a:pt x="1524" y="4061"/>
                        </a:cubicBezTo>
                        <a:cubicBezTo>
                          <a:pt x="0" y="3192"/>
                          <a:pt x="0" y="1763"/>
                          <a:pt x="1512" y="882"/>
                        </a:cubicBezTo>
                        <a:cubicBezTo>
                          <a:pt x="3024" y="1"/>
                          <a:pt x="5489" y="1"/>
                          <a:pt x="7001" y="882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8" name="Google Shape;1988;p29">
                    <a:extLst>
                      <a:ext uri="{FF2B5EF4-FFF2-40B4-BE49-F238E27FC236}">
                        <a16:creationId xmlns:a16="http://schemas.microsoft.com/office/drawing/2014/main" id="{26DAB257-DDDC-52A8-5C15-07A86E03A759}"/>
                      </a:ext>
                    </a:extLst>
                  </p:cNvPr>
                  <p:cNvSpPr/>
                  <p:nvPr/>
                </p:nvSpPr>
                <p:spPr>
                  <a:xfrm>
                    <a:off x="985675" y="3425888"/>
                    <a:ext cx="163725" cy="86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9" h="3459" extrusionOk="0">
                        <a:moveTo>
                          <a:pt x="3264" y="0"/>
                        </a:moveTo>
                        <a:cubicBezTo>
                          <a:pt x="2501" y="0"/>
                          <a:pt x="1739" y="170"/>
                          <a:pt x="1155" y="509"/>
                        </a:cubicBezTo>
                        <a:cubicBezTo>
                          <a:pt x="0" y="1188"/>
                          <a:pt x="0" y="2283"/>
                          <a:pt x="1167" y="2950"/>
                        </a:cubicBezTo>
                        <a:cubicBezTo>
                          <a:pt x="1756" y="3289"/>
                          <a:pt x="2521" y="3459"/>
                          <a:pt x="3285" y="3459"/>
                        </a:cubicBezTo>
                        <a:cubicBezTo>
                          <a:pt x="4048" y="3459"/>
                          <a:pt x="4810" y="3289"/>
                          <a:pt x="5394" y="2950"/>
                        </a:cubicBezTo>
                        <a:cubicBezTo>
                          <a:pt x="6549" y="2283"/>
                          <a:pt x="6549" y="1188"/>
                          <a:pt x="5382" y="509"/>
                        </a:cubicBezTo>
                        <a:cubicBezTo>
                          <a:pt x="4793" y="170"/>
                          <a:pt x="4028" y="0"/>
                          <a:pt x="3264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9" name="Google Shape;1989;p29">
                    <a:extLst>
                      <a:ext uri="{FF2B5EF4-FFF2-40B4-BE49-F238E27FC236}">
                        <a16:creationId xmlns:a16="http://schemas.microsoft.com/office/drawing/2014/main" id="{47F24808-06C1-3975-1C98-77B1D200CA60}"/>
                      </a:ext>
                    </a:extLst>
                  </p:cNvPr>
                  <p:cNvSpPr/>
                  <p:nvPr/>
                </p:nvSpPr>
                <p:spPr>
                  <a:xfrm>
                    <a:off x="844875" y="3447838"/>
                    <a:ext cx="445525" cy="274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21" h="10990" extrusionOk="0">
                        <a:moveTo>
                          <a:pt x="17812" y="48"/>
                        </a:moveTo>
                        <a:lnTo>
                          <a:pt x="17812" y="212"/>
                        </a:lnTo>
                        <a:lnTo>
                          <a:pt x="17812" y="212"/>
                        </a:lnTo>
                        <a:cubicBezTo>
                          <a:pt x="17818" y="161"/>
                          <a:pt x="17820" y="109"/>
                          <a:pt x="17812" y="48"/>
                        </a:cubicBezTo>
                        <a:close/>
                        <a:moveTo>
                          <a:pt x="24" y="0"/>
                        </a:moveTo>
                        <a:lnTo>
                          <a:pt x="1" y="5810"/>
                        </a:lnTo>
                        <a:cubicBezTo>
                          <a:pt x="1" y="7144"/>
                          <a:pt x="882" y="8465"/>
                          <a:pt x="2632" y="9489"/>
                        </a:cubicBezTo>
                        <a:cubicBezTo>
                          <a:pt x="2846" y="9608"/>
                          <a:pt x="3061" y="9716"/>
                          <a:pt x="3287" y="9823"/>
                        </a:cubicBezTo>
                        <a:cubicBezTo>
                          <a:pt x="3370" y="9858"/>
                          <a:pt x="3442" y="9894"/>
                          <a:pt x="3525" y="9930"/>
                        </a:cubicBezTo>
                        <a:cubicBezTo>
                          <a:pt x="3656" y="9989"/>
                          <a:pt x="3787" y="10049"/>
                          <a:pt x="3918" y="10097"/>
                        </a:cubicBezTo>
                        <a:lnTo>
                          <a:pt x="3989" y="10132"/>
                        </a:lnTo>
                        <a:lnTo>
                          <a:pt x="4144" y="10180"/>
                        </a:lnTo>
                        <a:cubicBezTo>
                          <a:pt x="4323" y="10251"/>
                          <a:pt x="4501" y="10311"/>
                          <a:pt x="4680" y="10370"/>
                        </a:cubicBezTo>
                        <a:lnTo>
                          <a:pt x="4870" y="10430"/>
                        </a:lnTo>
                        <a:lnTo>
                          <a:pt x="5001" y="10466"/>
                        </a:lnTo>
                        <a:cubicBezTo>
                          <a:pt x="5073" y="10490"/>
                          <a:pt x="5144" y="10501"/>
                          <a:pt x="5227" y="10525"/>
                        </a:cubicBezTo>
                        <a:cubicBezTo>
                          <a:pt x="5406" y="10573"/>
                          <a:pt x="5597" y="10620"/>
                          <a:pt x="5775" y="10656"/>
                        </a:cubicBezTo>
                        <a:cubicBezTo>
                          <a:pt x="5835" y="10668"/>
                          <a:pt x="5882" y="10680"/>
                          <a:pt x="5930" y="10692"/>
                        </a:cubicBezTo>
                        <a:cubicBezTo>
                          <a:pt x="5978" y="10704"/>
                          <a:pt x="6073" y="10716"/>
                          <a:pt x="6156" y="10728"/>
                        </a:cubicBezTo>
                        <a:cubicBezTo>
                          <a:pt x="6299" y="10763"/>
                          <a:pt x="6466" y="10787"/>
                          <a:pt x="6621" y="10811"/>
                        </a:cubicBezTo>
                        <a:cubicBezTo>
                          <a:pt x="6692" y="10823"/>
                          <a:pt x="6751" y="10835"/>
                          <a:pt x="6811" y="10847"/>
                        </a:cubicBezTo>
                        <a:cubicBezTo>
                          <a:pt x="6871" y="10859"/>
                          <a:pt x="6966" y="10859"/>
                          <a:pt x="7025" y="10871"/>
                        </a:cubicBezTo>
                        <a:cubicBezTo>
                          <a:pt x="7168" y="10882"/>
                          <a:pt x="7323" y="10906"/>
                          <a:pt x="7466" y="10918"/>
                        </a:cubicBezTo>
                        <a:cubicBezTo>
                          <a:pt x="7537" y="10918"/>
                          <a:pt x="7609" y="10942"/>
                          <a:pt x="7680" y="10942"/>
                        </a:cubicBezTo>
                        <a:cubicBezTo>
                          <a:pt x="7716" y="10948"/>
                          <a:pt x="7749" y="10948"/>
                          <a:pt x="7781" y="10948"/>
                        </a:cubicBezTo>
                        <a:cubicBezTo>
                          <a:pt x="7814" y="10948"/>
                          <a:pt x="7847" y="10948"/>
                          <a:pt x="7883" y="10954"/>
                        </a:cubicBezTo>
                        <a:cubicBezTo>
                          <a:pt x="8025" y="10966"/>
                          <a:pt x="8180" y="10966"/>
                          <a:pt x="8323" y="10978"/>
                        </a:cubicBezTo>
                        <a:cubicBezTo>
                          <a:pt x="8406" y="10978"/>
                          <a:pt x="8478" y="10990"/>
                          <a:pt x="8549" y="10990"/>
                        </a:cubicBezTo>
                        <a:lnTo>
                          <a:pt x="9466" y="10990"/>
                        </a:lnTo>
                        <a:cubicBezTo>
                          <a:pt x="9514" y="10990"/>
                          <a:pt x="9561" y="10990"/>
                          <a:pt x="9609" y="10978"/>
                        </a:cubicBezTo>
                        <a:cubicBezTo>
                          <a:pt x="9811" y="10966"/>
                          <a:pt x="10014" y="10954"/>
                          <a:pt x="10204" y="10942"/>
                        </a:cubicBezTo>
                        <a:cubicBezTo>
                          <a:pt x="10288" y="10942"/>
                          <a:pt x="10371" y="10930"/>
                          <a:pt x="10454" y="10930"/>
                        </a:cubicBezTo>
                        <a:lnTo>
                          <a:pt x="10573" y="10906"/>
                        </a:lnTo>
                        <a:lnTo>
                          <a:pt x="10752" y="10894"/>
                        </a:lnTo>
                        <a:cubicBezTo>
                          <a:pt x="10954" y="10859"/>
                          <a:pt x="11169" y="10835"/>
                          <a:pt x="11371" y="10799"/>
                        </a:cubicBezTo>
                        <a:lnTo>
                          <a:pt x="11514" y="10775"/>
                        </a:lnTo>
                        <a:lnTo>
                          <a:pt x="11585" y="10763"/>
                        </a:lnTo>
                        <a:cubicBezTo>
                          <a:pt x="11681" y="10751"/>
                          <a:pt x="11776" y="10728"/>
                          <a:pt x="11871" y="10704"/>
                        </a:cubicBezTo>
                        <a:cubicBezTo>
                          <a:pt x="12038" y="10668"/>
                          <a:pt x="12205" y="10632"/>
                          <a:pt x="12371" y="10597"/>
                        </a:cubicBezTo>
                        <a:cubicBezTo>
                          <a:pt x="12490" y="10573"/>
                          <a:pt x="12597" y="10537"/>
                          <a:pt x="12717" y="10501"/>
                        </a:cubicBezTo>
                        <a:cubicBezTo>
                          <a:pt x="12871" y="10466"/>
                          <a:pt x="13026" y="10418"/>
                          <a:pt x="13181" y="10370"/>
                        </a:cubicBezTo>
                        <a:lnTo>
                          <a:pt x="13276" y="10347"/>
                        </a:lnTo>
                        <a:cubicBezTo>
                          <a:pt x="13455" y="10287"/>
                          <a:pt x="13633" y="10228"/>
                          <a:pt x="13812" y="10156"/>
                        </a:cubicBezTo>
                        <a:lnTo>
                          <a:pt x="13895" y="10120"/>
                        </a:lnTo>
                        <a:cubicBezTo>
                          <a:pt x="14086" y="10049"/>
                          <a:pt x="14276" y="9966"/>
                          <a:pt x="14467" y="9882"/>
                        </a:cubicBezTo>
                        <a:lnTo>
                          <a:pt x="14622" y="9799"/>
                        </a:lnTo>
                        <a:cubicBezTo>
                          <a:pt x="14836" y="9704"/>
                          <a:pt x="15038" y="9597"/>
                          <a:pt x="15217" y="9489"/>
                        </a:cubicBezTo>
                        <a:lnTo>
                          <a:pt x="15336" y="9418"/>
                        </a:lnTo>
                        <a:cubicBezTo>
                          <a:pt x="15491" y="9323"/>
                          <a:pt x="15645" y="9227"/>
                          <a:pt x="15788" y="9120"/>
                        </a:cubicBezTo>
                        <a:lnTo>
                          <a:pt x="15860" y="9073"/>
                        </a:lnTo>
                        <a:cubicBezTo>
                          <a:pt x="16026" y="8954"/>
                          <a:pt x="16169" y="8835"/>
                          <a:pt x="16312" y="8715"/>
                        </a:cubicBezTo>
                        <a:lnTo>
                          <a:pt x="16384" y="8656"/>
                        </a:lnTo>
                        <a:cubicBezTo>
                          <a:pt x="16407" y="8632"/>
                          <a:pt x="16431" y="8608"/>
                          <a:pt x="16455" y="8585"/>
                        </a:cubicBezTo>
                        <a:cubicBezTo>
                          <a:pt x="16574" y="8477"/>
                          <a:pt x="16681" y="8370"/>
                          <a:pt x="16777" y="8263"/>
                        </a:cubicBezTo>
                        <a:cubicBezTo>
                          <a:pt x="16800" y="8239"/>
                          <a:pt x="16824" y="8215"/>
                          <a:pt x="16836" y="8192"/>
                        </a:cubicBezTo>
                        <a:cubicBezTo>
                          <a:pt x="16896" y="8132"/>
                          <a:pt x="16955" y="8061"/>
                          <a:pt x="17015" y="7989"/>
                        </a:cubicBezTo>
                        <a:cubicBezTo>
                          <a:pt x="17146" y="7823"/>
                          <a:pt x="17265" y="7644"/>
                          <a:pt x="17372" y="7465"/>
                        </a:cubicBezTo>
                        <a:cubicBezTo>
                          <a:pt x="17467" y="7299"/>
                          <a:pt x="17539" y="7132"/>
                          <a:pt x="17610" y="6953"/>
                        </a:cubicBezTo>
                        <a:cubicBezTo>
                          <a:pt x="17670" y="6787"/>
                          <a:pt x="17717" y="6620"/>
                          <a:pt x="17753" y="6453"/>
                        </a:cubicBezTo>
                        <a:lnTo>
                          <a:pt x="17753" y="6406"/>
                        </a:lnTo>
                        <a:cubicBezTo>
                          <a:pt x="17753" y="6406"/>
                          <a:pt x="17753" y="6406"/>
                          <a:pt x="17753" y="6394"/>
                        </a:cubicBezTo>
                        <a:cubicBezTo>
                          <a:pt x="17777" y="6322"/>
                          <a:pt x="17777" y="6239"/>
                          <a:pt x="17789" y="6156"/>
                        </a:cubicBezTo>
                        <a:lnTo>
                          <a:pt x="17789" y="6060"/>
                        </a:lnTo>
                        <a:cubicBezTo>
                          <a:pt x="17789" y="6025"/>
                          <a:pt x="17789" y="5977"/>
                          <a:pt x="17800" y="5941"/>
                        </a:cubicBezTo>
                        <a:cubicBezTo>
                          <a:pt x="17812" y="5906"/>
                          <a:pt x="17800" y="5894"/>
                          <a:pt x="17800" y="5870"/>
                        </a:cubicBezTo>
                        <a:lnTo>
                          <a:pt x="17812" y="212"/>
                        </a:lnTo>
                        <a:lnTo>
                          <a:pt x="17812" y="212"/>
                        </a:lnTo>
                        <a:cubicBezTo>
                          <a:pt x="17809" y="240"/>
                          <a:pt x="17805" y="268"/>
                          <a:pt x="17800" y="298"/>
                        </a:cubicBezTo>
                        <a:lnTo>
                          <a:pt x="17800" y="369"/>
                        </a:lnTo>
                        <a:cubicBezTo>
                          <a:pt x="17789" y="572"/>
                          <a:pt x="17741" y="762"/>
                          <a:pt x="17681" y="953"/>
                        </a:cubicBezTo>
                        <a:lnTo>
                          <a:pt x="17681" y="976"/>
                        </a:lnTo>
                        <a:cubicBezTo>
                          <a:pt x="17646" y="1060"/>
                          <a:pt x="17622" y="1155"/>
                          <a:pt x="17586" y="1238"/>
                        </a:cubicBezTo>
                        <a:lnTo>
                          <a:pt x="17574" y="1262"/>
                        </a:lnTo>
                        <a:cubicBezTo>
                          <a:pt x="17396" y="1679"/>
                          <a:pt x="17146" y="2060"/>
                          <a:pt x="16848" y="2393"/>
                        </a:cubicBezTo>
                        <a:cubicBezTo>
                          <a:pt x="16836" y="2417"/>
                          <a:pt x="16812" y="2429"/>
                          <a:pt x="16788" y="2453"/>
                        </a:cubicBezTo>
                        <a:cubicBezTo>
                          <a:pt x="16669" y="2596"/>
                          <a:pt x="16527" y="2727"/>
                          <a:pt x="16396" y="2846"/>
                        </a:cubicBezTo>
                        <a:lnTo>
                          <a:pt x="16324" y="2905"/>
                        </a:lnTo>
                        <a:cubicBezTo>
                          <a:pt x="16181" y="3024"/>
                          <a:pt x="16026" y="3155"/>
                          <a:pt x="15872" y="3262"/>
                        </a:cubicBezTo>
                        <a:cubicBezTo>
                          <a:pt x="15848" y="3286"/>
                          <a:pt x="15824" y="3298"/>
                          <a:pt x="15800" y="3322"/>
                        </a:cubicBezTo>
                        <a:cubicBezTo>
                          <a:pt x="15622" y="3441"/>
                          <a:pt x="15431" y="3560"/>
                          <a:pt x="15229" y="3679"/>
                        </a:cubicBezTo>
                        <a:cubicBezTo>
                          <a:pt x="15038" y="3798"/>
                          <a:pt x="14836" y="3893"/>
                          <a:pt x="14633" y="4001"/>
                        </a:cubicBezTo>
                        <a:lnTo>
                          <a:pt x="14479" y="4072"/>
                        </a:lnTo>
                        <a:cubicBezTo>
                          <a:pt x="14288" y="4155"/>
                          <a:pt x="14098" y="4239"/>
                          <a:pt x="13907" y="4310"/>
                        </a:cubicBezTo>
                        <a:lnTo>
                          <a:pt x="13824" y="4346"/>
                        </a:lnTo>
                        <a:cubicBezTo>
                          <a:pt x="13621" y="4429"/>
                          <a:pt x="13407" y="4501"/>
                          <a:pt x="13193" y="4572"/>
                        </a:cubicBezTo>
                        <a:cubicBezTo>
                          <a:pt x="13038" y="4620"/>
                          <a:pt x="12895" y="4655"/>
                          <a:pt x="12728" y="4703"/>
                        </a:cubicBezTo>
                        <a:cubicBezTo>
                          <a:pt x="12609" y="4727"/>
                          <a:pt x="12502" y="4763"/>
                          <a:pt x="12383" y="4786"/>
                        </a:cubicBezTo>
                        <a:cubicBezTo>
                          <a:pt x="12216" y="4834"/>
                          <a:pt x="12050" y="4870"/>
                          <a:pt x="11883" y="4894"/>
                        </a:cubicBezTo>
                        <a:cubicBezTo>
                          <a:pt x="11764" y="4917"/>
                          <a:pt x="11645" y="4953"/>
                          <a:pt x="11526" y="4977"/>
                        </a:cubicBezTo>
                        <a:lnTo>
                          <a:pt x="11383" y="4989"/>
                        </a:lnTo>
                        <a:cubicBezTo>
                          <a:pt x="11181" y="5025"/>
                          <a:pt x="10966" y="5060"/>
                          <a:pt x="10764" y="5084"/>
                        </a:cubicBezTo>
                        <a:lnTo>
                          <a:pt x="10585" y="5108"/>
                        </a:lnTo>
                        <a:cubicBezTo>
                          <a:pt x="10466" y="5120"/>
                          <a:pt x="10347" y="5120"/>
                          <a:pt x="10216" y="5132"/>
                        </a:cubicBezTo>
                        <a:cubicBezTo>
                          <a:pt x="10026" y="5156"/>
                          <a:pt x="9823" y="5167"/>
                          <a:pt x="9621" y="5179"/>
                        </a:cubicBezTo>
                        <a:cubicBezTo>
                          <a:pt x="9502" y="5179"/>
                          <a:pt x="9371" y="5179"/>
                          <a:pt x="9240" y="5191"/>
                        </a:cubicBezTo>
                        <a:lnTo>
                          <a:pt x="8752" y="5191"/>
                        </a:lnTo>
                        <a:cubicBezTo>
                          <a:pt x="8621" y="5191"/>
                          <a:pt x="8478" y="5191"/>
                          <a:pt x="8347" y="5179"/>
                        </a:cubicBezTo>
                        <a:cubicBezTo>
                          <a:pt x="8204" y="5167"/>
                          <a:pt x="8049" y="5156"/>
                          <a:pt x="7894" y="5156"/>
                        </a:cubicBezTo>
                        <a:cubicBezTo>
                          <a:pt x="7752" y="5144"/>
                          <a:pt x="7621" y="5132"/>
                          <a:pt x="7490" y="5120"/>
                        </a:cubicBezTo>
                        <a:cubicBezTo>
                          <a:pt x="7347" y="5108"/>
                          <a:pt x="7192" y="5084"/>
                          <a:pt x="7037" y="5072"/>
                        </a:cubicBezTo>
                        <a:cubicBezTo>
                          <a:pt x="6894" y="5048"/>
                          <a:pt x="6775" y="5036"/>
                          <a:pt x="6644" y="5013"/>
                        </a:cubicBezTo>
                        <a:cubicBezTo>
                          <a:pt x="6478" y="4989"/>
                          <a:pt x="6323" y="4953"/>
                          <a:pt x="6168" y="4929"/>
                        </a:cubicBezTo>
                        <a:cubicBezTo>
                          <a:pt x="6049" y="4906"/>
                          <a:pt x="5918" y="4882"/>
                          <a:pt x="5799" y="4858"/>
                        </a:cubicBezTo>
                        <a:cubicBezTo>
                          <a:pt x="5608" y="4810"/>
                          <a:pt x="5430" y="4763"/>
                          <a:pt x="5239" y="4715"/>
                        </a:cubicBezTo>
                        <a:cubicBezTo>
                          <a:pt x="5120" y="4691"/>
                          <a:pt x="5001" y="4655"/>
                          <a:pt x="4894" y="4620"/>
                        </a:cubicBezTo>
                        <a:lnTo>
                          <a:pt x="4704" y="4560"/>
                        </a:lnTo>
                        <a:cubicBezTo>
                          <a:pt x="4513" y="4501"/>
                          <a:pt x="4335" y="4441"/>
                          <a:pt x="4156" y="4382"/>
                        </a:cubicBezTo>
                        <a:lnTo>
                          <a:pt x="4013" y="4322"/>
                        </a:lnTo>
                        <a:cubicBezTo>
                          <a:pt x="3846" y="4263"/>
                          <a:pt x="3692" y="4191"/>
                          <a:pt x="3537" y="4120"/>
                        </a:cubicBezTo>
                        <a:cubicBezTo>
                          <a:pt x="3453" y="4084"/>
                          <a:pt x="3382" y="4060"/>
                          <a:pt x="3311" y="4024"/>
                        </a:cubicBezTo>
                        <a:cubicBezTo>
                          <a:pt x="3084" y="3917"/>
                          <a:pt x="2858" y="3798"/>
                          <a:pt x="2656" y="3679"/>
                        </a:cubicBezTo>
                        <a:cubicBezTo>
                          <a:pt x="1548" y="3048"/>
                          <a:pt x="798" y="2286"/>
                          <a:pt x="394" y="1488"/>
                        </a:cubicBezTo>
                        <a:cubicBezTo>
                          <a:pt x="155" y="1024"/>
                          <a:pt x="24" y="524"/>
                          <a:pt x="24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0" name="Google Shape;1990;p29">
                    <a:extLst>
                      <a:ext uri="{FF2B5EF4-FFF2-40B4-BE49-F238E27FC236}">
                        <a16:creationId xmlns:a16="http://schemas.microsoft.com/office/drawing/2014/main" id="{19C778BD-B6E7-63D6-E5A0-8F97DF4991F2}"/>
                      </a:ext>
                    </a:extLst>
                  </p:cNvPr>
                  <p:cNvSpPr/>
                  <p:nvPr/>
                </p:nvSpPr>
                <p:spPr>
                  <a:xfrm>
                    <a:off x="822850" y="3307038"/>
                    <a:ext cx="489375" cy="28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4" extrusionOk="0">
                        <a:moveTo>
                          <a:pt x="16074" y="2013"/>
                        </a:moveTo>
                        <a:cubicBezTo>
                          <a:pt x="19563" y="4037"/>
                          <a:pt x="19574" y="7299"/>
                          <a:pt x="16110" y="9311"/>
                        </a:cubicBezTo>
                        <a:cubicBezTo>
                          <a:pt x="12645" y="11311"/>
                          <a:pt x="7001" y="11323"/>
                          <a:pt x="3513" y="9311"/>
                        </a:cubicBezTo>
                        <a:cubicBezTo>
                          <a:pt x="12" y="7287"/>
                          <a:pt x="1" y="4025"/>
                          <a:pt x="3465" y="2013"/>
                        </a:cubicBezTo>
                        <a:cubicBezTo>
                          <a:pt x="6942" y="0"/>
                          <a:pt x="12574" y="0"/>
                          <a:pt x="16074" y="2013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1" name="Google Shape;1991;p29">
                    <a:extLst>
                      <a:ext uri="{FF2B5EF4-FFF2-40B4-BE49-F238E27FC236}">
                        <a16:creationId xmlns:a16="http://schemas.microsoft.com/office/drawing/2014/main" id="{A0A4D003-9A88-AFA0-DF27-EA9091A0DD43}"/>
                      </a:ext>
                    </a:extLst>
                  </p:cNvPr>
                  <p:cNvSpPr/>
                  <p:nvPr/>
                </p:nvSpPr>
                <p:spPr>
                  <a:xfrm>
                    <a:off x="979725" y="3397813"/>
                    <a:ext cx="1759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37" h="4073" extrusionOk="0">
                        <a:moveTo>
                          <a:pt x="5775" y="727"/>
                        </a:moveTo>
                        <a:cubicBezTo>
                          <a:pt x="7025" y="1442"/>
                          <a:pt x="7037" y="2620"/>
                          <a:pt x="5787" y="3347"/>
                        </a:cubicBezTo>
                        <a:cubicBezTo>
                          <a:pt x="4548" y="4061"/>
                          <a:pt x="2512" y="4073"/>
                          <a:pt x="1262" y="3347"/>
                        </a:cubicBezTo>
                        <a:cubicBezTo>
                          <a:pt x="12" y="2620"/>
                          <a:pt x="0" y="1442"/>
                          <a:pt x="1250" y="727"/>
                        </a:cubicBezTo>
                        <a:cubicBezTo>
                          <a:pt x="2500" y="1"/>
                          <a:pt x="4513" y="1"/>
                          <a:pt x="5775" y="727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2" name="Google Shape;1992;p29">
                    <a:extLst>
                      <a:ext uri="{FF2B5EF4-FFF2-40B4-BE49-F238E27FC236}">
                        <a16:creationId xmlns:a16="http://schemas.microsoft.com/office/drawing/2014/main" id="{F9D52B91-0C4F-C96E-8EEE-BD1CFE9C1F12}"/>
                      </a:ext>
                    </a:extLst>
                  </p:cNvPr>
                  <p:cNvSpPr/>
                  <p:nvPr/>
                </p:nvSpPr>
                <p:spPr>
                  <a:xfrm>
                    <a:off x="880900" y="3263588"/>
                    <a:ext cx="373575" cy="23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43" h="9228" extrusionOk="0">
                        <a:moveTo>
                          <a:pt x="14943" y="60"/>
                        </a:moveTo>
                        <a:lnTo>
                          <a:pt x="14942" y="314"/>
                        </a:lnTo>
                        <a:lnTo>
                          <a:pt x="14942" y="314"/>
                        </a:lnTo>
                        <a:cubicBezTo>
                          <a:pt x="14942" y="313"/>
                          <a:pt x="14942" y="311"/>
                          <a:pt x="14943" y="310"/>
                        </a:cubicBezTo>
                        <a:lnTo>
                          <a:pt x="14943" y="250"/>
                        </a:lnTo>
                        <a:cubicBezTo>
                          <a:pt x="14943" y="179"/>
                          <a:pt x="14943" y="119"/>
                          <a:pt x="14943" y="60"/>
                        </a:cubicBezTo>
                        <a:close/>
                        <a:moveTo>
                          <a:pt x="12" y="0"/>
                        </a:moveTo>
                        <a:lnTo>
                          <a:pt x="0" y="4870"/>
                        </a:lnTo>
                        <a:cubicBezTo>
                          <a:pt x="0" y="5989"/>
                          <a:pt x="727" y="7108"/>
                          <a:pt x="2203" y="7954"/>
                        </a:cubicBezTo>
                        <a:cubicBezTo>
                          <a:pt x="2382" y="8061"/>
                          <a:pt x="2560" y="8156"/>
                          <a:pt x="2751" y="8251"/>
                        </a:cubicBezTo>
                        <a:cubicBezTo>
                          <a:pt x="2822" y="8275"/>
                          <a:pt x="2882" y="8299"/>
                          <a:pt x="2953" y="8335"/>
                        </a:cubicBezTo>
                        <a:cubicBezTo>
                          <a:pt x="3060" y="8382"/>
                          <a:pt x="3167" y="8430"/>
                          <a:pt x="3286" y="8477"/>
                        </a:cubicBezTo>
                        <a:lnTo>
                          <a:pt x="3346" y="8501"/>
                        </a:lnTo>
                        <a:lnTo>
                          <a:pt x="3477" y="8549"/>
                        </a:lnTo>
                        <a:cubicBezTo>
                          <a:pt x="3620" y="8608"/>
                          <a:pt x="3775" y="8656"/>
                          <a:pt x="3917" y="8692"/>
                        </a:cubicBezTo>
                        <a:cubicBezTo>
                          <a:pt x="3977" y="8716"/>
                          <a:pt x="4025" y="8727"/>
                          <a:pt x="4084" y="8751"/>
                        </a:cubicBezTo>
                        <a:lnTo>
                          <a:pt x="4191" y="8775"/>
                        </a:lnTo>
                        <a:cubicBezTo>
                          <a:pt x="4251" y="8799"/>
                          <a:pt x="4310" y="8811"/>
                          <a:pt x="4382" y="8823"/>
                        </a:cubicBezTo>
                        <a:cubicBezTo>
                          <a:pt x="4525" y="8870"/>
                          <a:pt x="4691" y="8906"/>
                          <a:pt x="4846" y="8942"/>
                        </a:cubicBezTo>
                        <a:cubicBezTo>
                          <a:pt x="4882" y="8954"/>
                          <a:pt x="4929" y="8966"/>
                          <a:pt x="4965" y="8977"/>
                        </a:cubicBezTo>
                        <a:lnTo>
                          <a:pt x="5156" y="9001"/>
                        </a:lnTo>
                        <a:cubicBezTo>
                          <a:pt x="5287" y="9025"/>
                          <a:pt x="5418" y="9049"/>
                          <a:pt x="5549" y="9073"/>
                        </a:cubicBezTo>
                        <a:cubicBezTo>
                          <a:pt x="5608" y="9085"/>
                          <a:pt x="5656" y="9097"/>
                          <a:pt x="5703" y="9097"/>
                        </a:cubicBezTo>
                        <a:lnTo>
                          <a:pt x="5882" y="9120"/>
                        </a:lnTo>
                        <a:cubicBezTo>
                          <a:pt x="6013" y="9132"/>
                          <a:pt x="6132" y="9156"/>
                          <a:pt x="6263" y="9168"/>
                        </a:cubicBezTo>
                        <a:cubicBezTo>
                          <a:pt x="6323" y="9168"/>
                          <a:pt x="6370" y="9180"/>
                          <a:pt x="6430" y="9180"/>
                        </a:cubicBezTo>
                        <a:lnTo>
                          <a:pt x="6608" y="9192"/>
                        </a:lnTo>
                        <a:cubicBezTo>
                          <a:pt x="6727" y="9204"/>
                          <a:pt x="6858" y="9204"/>
                          <a:pt x="6977" y="9216"/>
                        </a:cubicBezTo>
                        <a:cubicBezTo>
                          <a:pt x="7049" y="9216"/>
                          <a:pt x="7108" y="9216"/>
                          <a:pt x="7168" y="9228"/>
                        </a:cubicBezTo>
                        <a:lnTo>
                          <a:pt x="8049" y="9228"/>
                        </a:lnTo>
                        <a:cubicBezTo>
                          <a:pt x="8228" y="9216"/>
                          <a:pt x="8394" y="9204"/>
                          <a:pt x="8561" y="9192"/>
                        </a:cubicBezTo>
                        <a:cubicBezTo>
                          <a:pt x="8632" y="9192"/>
                          <a:pt x="8692" y="9192"/>
                          <a:pt x="8763" y="9180"/>
                        </a:cubicBezTo>
                        <a:lnTo>
                          <a:pt x="8859" y="9168"/>
                        </a:lnTo>
                        <a:cubicBezTo>
                          <a:pt x="8918" y="9168"/>
                          <a:pt x="8966" y="9144"/>
                          <a:pt x="9013" y="9144"/>
                        </a:cubicBezTo>
                        <a:cubicBezTo>
                          <a:pt x="9180" y="9120"/>
                          <a:pt x="9359" y="9097"/>
                          <a:pt x="9525" y="9073"/>
                        </a:cubicBezTo>
                        <a:lnTo>
                          <a:pt x="9656" y="9049"/>
                        </a:lnTo>
                        <a:lnTo>
                          <a:pt x="9716" y="9037"/>
                        </a:lnTo>
                        <a:cubicBezTo>
                          <a:pt x="9799" y="9025"/>
                          <a:pt x="9871" y="9001"/>
                          <a:pt x="9954" y="8989"/>
                        </a:cubicBezTo>
                        <a:cubicBezTo>
                          <a:pt x="10097" y="8966"/>
                          <a:pt x="10228" y="8930"/>
                          <a:pt x="10371" y="8906"/>
                        </a:cubicBezTo>
                        <a:cubicBezTo>
                          <a:pt x="10466" y="8882"/>
                          <a:pt x="10561" y="8847"/>
                          <a:pt x="10668" y="8823"/>
                        </a:cubicBezTo>
                        <a:cubicBezTo>
                          <a:pt x="10799" y="8787"/>
                          <a:pt x="10930" y="8751"/>
                          <a:pt x="11049" y="8716"/>
                        </a:cubicBezTo>
                        <a:lnTo>
                          <a:pt x="11133" y="8692"/>
                        </a:lnTo>
                        <a:cubicBezTo>
                          <a:pt x="11287" y="8644"/>
                          <a:pt x="11442" y="8585"/>
                          <a:pt x="11585" y="8525"/>
                        </a:cubicBezTo>
                        <a:lnTo>
                          <a:pt x="11657" y="8501"/>
                        </a:lnTo>
                        <a:cubicBezTo>
                          <a:pt x="11823" y="8442"/>
                          <a:pt x="11978" y="8370"/>
                          <a:pt x="12133" y="8299"/>
                        </a:cubicBezTo>
                        <a:lnTo>
                          <a:pt x="12276" y="8227"/>
                        </a:lnTo>
                        <a:cubicBezTo>
                          <a:pt x="12442" y="8144"/>
                          <a:pt x="12609" y="8061"/>
                          <a:pt x="12776" y="7965"/>
                        </a:cubicBezTo>
                        <a:lnTo>
                          <a:pt x="12871" y="7918"/>
                        </a:lnTo>
                        <a:cubicBezTo>
                          <a:pt x="13002" y="7834"/>
                          <a:pt x="13133" y="7751"/>
                          <a:pt x="13252" y="7668"/>
                        </a:cubicBezTo>
                        <a:lnTo>
                          <a:pt x="13311" y="7620"/>
                        </a:lnTo>
                        <a:cubicBezTo>
                          <a:pt x="13442" y="7525"/>
                          <a:pt x="13573" y="7418"/>
                          <a:pt x="13692" y="7323"/>
                        </a:cubicBezTo>
                        <a:lnTo>
                          <a:pt x="13752" y="7275"/>
                        </a:lnTo>
                        <a:cubicBezTo>
                          <a:pt x="13764" y="7251"/>
                          <a:pt x="13788" y="7239"/>
                          <a:pt x="13812" y="7215"/>
                        </a:cubicBezTo>
                        <a:cubicBezTo>
                          <a:pt x="13907" y="7132"/>
                          <a:pt x="14002" y="7037"/>
                          <a:pt x="14085" y="6953"/>
                        </a:cubicBezTo>
                        <a:lnTo>
                          <a:pt x="14133" y="6894"/>
                        </a:lnTo>
                        <a:cubicBezTo>
                          <a:pt x="14181" y="6834"/>
                          <a:pt x="14228" y="6775"/>
                          <a:pt x="14276" y="6715"/>
                        </a:cubicBezTo>
                        <a:cubicBezTo>
                          <a:pt x="14395" y="6572"/>
                          <a:pt x="14490" y="6430"/>
                          <a:pt x="14574" y="6275"/>
                        </a:cubicBezTo>
                        <a:cubicBezTo>
                          <a:pt x="14657" y="6132"/>
                          <a:pt x="14716" y="5989"/>
                          <a:pt x="14776" y="5846"/>
                        </a:cubicBezTo>
                        <a:cubicBezTo>
                          <a:pt x="14824" y="5715"/>
                          <a:pt x="14871" y="5572"/>
                          <a:pt x="14895" y="5429"/>
                        </a:cubicBezTo>
                        <a:lnTo>
                          <a:pt x="14895" y="5394"/>
                        </a:lnTo>
                        <a:cubicBezTo>
                          <a:pt x="14907" y="5322"/>
                          <a:pt x="14919" y="5251"/>
                          <a:pt x="14931" y="5191"/>
                        </a:cubicBezTo>
                        <a:lnTo>
                          <a:pt x="14931" y="5108"/>
                        </a:lnTo>
                        <a:lnTo>
                          <a:pt x="14931" y="5001"/>
                        </a:lnTo>
                        <a:lnTo>
                          <a:pt x="14931" y="4941"/>
                        </a:lnTo>
                        <a:lnTo>
                          <a:pt x="14942" y="314"/>
                        </a:lnTo>
                        <a:lnTo>
                          <a:pt x="14942" y="314"/>
                        </a:lnTo>
                        <a:cubicBezTo>
                          <a:pt x="14918" y="479"/>
                          <a:pt x="14883" y="633"/>
                          <a:pt x="14835" y="798"/>
                        </a:cubicBezTo>
                        <a:cubicBezTo>
                          <a:pt x="14835" y="798"/>
                          <a:pt x="14835" y="810"/>
                          <a:pt x="14835" y="822"/>
                        </a:cubicBezTo>
                        <a:cubicBezTo>
                          <a:pt x="14812" y="893"/>
                          <a:pt x="14788" y="965"/>
                          <a:pt x="14752" y="1036"/>
                        </a:cubicBezTo>
                        <a:lnTo>
                          <a:pt x="14752" y="1060"/>
                        </a:lnTo>
                        <a:cubicBezTo>
                          <a:pt x="14597" y="1405"/>
                          <a:pt x="14395" y="1727"/>
                          <a:pt x="14145" y="2000"/>
                        </a:cubicBezTo>
                        <a:cubicBezTo>
                          <a:pt x="14121" y="2024"/>
                          <a:pt x="14109" y="2048"/>
                          <a:pt x="14097" y="2060"/>
                        </a:cubicBezTo>
                        <a:cubicBezTo>
                          <a:pt x="13990" y="2179"/>
                          <a:pt x="13871" y="2286"/>
                          <a:pt x="13764" y="2393"/>
                        </a:cubicBezTo>
                        <a:lnTo>
                          <a:pt x="13704" y="2441"/>
                        </a:lnTo>
                        <a:cubicBezTo>
                          <a:pt x="13585" y="2548"/>
                          <a:pt x="13454" y="2643"/>
                          <a:pt x="13323" y="2739"/>
                        </a:cubicBezTo>
                        <a:lnTo>
                          <a:pt x="13264" y="2774"/>
                        </a:lnTo>
                        <a:cubicBezTo>
                          <a:pt x="13109" y="2881"/>
                          <a:pt x="12966" y="2989"/>
                          <a:pt x="12788" y="3072"/>
                        </a:cubicBezTo>
                        <a:cubicBezTo>
                          <a:pt x="12609" y="3167"/>
                          <a:pt x="12454" y="3262"/>
                          <a:pt x="12276" y="3346"/>
                        </a:cubicBezTo>
                        <a:lnTo>
                          <a:pt x="12145" y="3405"/>
                        </a:lnTo>
                        <a:cubicBezTo>
                          <a:pt x="11990" y="3477"/>
                          <a:pt x="11835" y="3548"/>
                          <a:pt x="11668" y="3608"/>
                        </a:cubicBezTo>
                        <a:lnTo>
                          <a:pt x="11597" y="3632"/>
                        </a:lnTo>
                        <a:cubicBezTo>
                          <a:pt x="11430" y="3703"/>
                          <a:pt x="11240" y="3763"/>
                          <a:pt x="11061" y="3822"/>
                        </a:cubicBezTo>
                        <a:cubicBezTo>
                          <a:pt x="10942" y="3858"/>
                          <a:pt x="10811" y="3894"/>
                          <a:pt x="10680" y="3929"/>
                        </a:cubicBezTo>
                        <a:cubicBezTo>
                          <a:pt x="10585" y="3953"/>
                          <a:pt x="10490" y="3989"/>
                          <a:pt x="10383" y="4013"/>
                        </a:cubicBezTo>
                        <a:cubicBezTo>
                          <a:pt x="10240" y="4048"/>
                          <a:pt x="10109" y="4072"/>
                          <a:pt x="9966" y="4096"/>
                        </a:cubicBezTo>
                        <a:cubicBezTo>
                          <a:pt x="9871" y="4120"/>
                          <a:pt x="9763" y="4144"/>
                          <a:pt x="9668" y="4155"/>
                        </a:cubicBezTo>
                        <a:lnTo>
                          <a:pt x="9537" y="4179"/>
                        </a:lnTo>
                        <a:cubicBezTo>
                          <a:pt x="9371" y="4215"/>
                          <a:pt x="9204" y="4227"/>
                          <a:pt x="9025" y="4251"/>
                        </a:cubicBezTo>
                        <a:lnTo>
                          <a:pt x="8870" y="4275"/>
                        </a:lnTo>
                        <a:cubicBezTo>
                          <a:pt x="8775" y="4286"/>
                          <a:pt x="8680" y="4286"/>
                          <a:pt x="8573" y="4298"/>
                        </a:cubicBezTo>
                        <a:cubicBezTo>
                          <a:pt x="8406" y="4310"/>
                          <a:pt x="8239" y="4322"/>
                          <a:pt x="8073" y="4334"/>
                        </a:cubicBezTo>
                        <a:lnTo>
                          <a:pt x="7001" y="4334"/>
                        </a:lnTo>
                        <a:cubicBezTo>
                          <a:pt x="6870" y="4334"/>
                          <a:pt x="6739" y="4322"/>
                          <a:pt x="6620" y="4310"/>
                        </a:cubicBezTo>
                        <a:cubicBezTo>
                          <a:pt x="6489" y="4298"/>
                          <a:pt x="6382" y="4286"/>
                          <a:pt x="6275" y="4286"/>
                        </a:cubicBezTo>
                        <a:cubicBezTo>
                          <a:pt x="6156" y="4275"/>
                          <a:pt x="6025" y="4251"/>
                          <a:pt x="5894" y="4239"/>
                        </a:cubicBezTo>
                        <a:lnTo>
                          <a:pt x="5561" y="4191"/>
                        </a:lnTo>
                        <a:cubicBezTo>
                          <a:pt x="5430" y="4167"/>
                          <a:pt x="5299" y="4144"/>
                          <a:pt x="5168" y="4120"/>
                        </a:cubicBezTo>
                        <a:cubicBezTo>
                          <a:pt x="5060" y="4108"/>
                          <a:pt x="4965" y="4084"/>
                          <a:pt x="4858" y="4060"/>
                        </a:cubicBezTo>
                        <a:cubicBezTo>
                          <a:pt x="4703" y="4024"/>
                          <a:pt x="4548" y="3989"/>
                          <a:pt x="4394" y="3941"/>
                        </a:cubicBezTo>
                        <a:cubicBezTo>
                          <a:pt x="4287" y="3917"/>
                          <a:pt x="4191" y="3894"/>
                          <a:pt x="4096" y="3870"/>
                        </a:cubicBezTo>
                        <a:lnTo>
                          <a:pt x="3941" y="3822"/>
                        </a:lnTo>
                        <a:cubicBezTo>
                          <a:pt x="3786" y="3774"/>
                          <a:pt x="3644" y="3715"/>
                          <a:pt x="3489" y="3667"/>
                        </a:cubicBezTo>
                        <a:lnTo>
                          <a:pt x="3358" y="3620"/>
                        </a:lnTo>
                        <a:cubicBezTo>
                          <a:pt x="3227" y="3572"/>
                          <a:pt x="3096" y="3513"/>
                          <a:pt x="2965" y="3453"/>
                        </a:cubicBezTo>
                        <a:cubicBezTo>
                          <a:pt x="2894" y="3417"/>
                          <a:pt x="2834" y="3393"/>
                          <a:pt x="2763" y="3370"/>
                        </a:cubicBezTo>
                        <a:cubicBezTo>
                          <a:pt x="2584" y="3274"/>
                          <a:pt x="2393" y="3179"/>
                          <a:pt x="2215" y="3084"/>
                        </a:cubicBezTo>
                        <a:cubicBezTo>
                          <a:pt x="1298" y="2548"/>
                          <a:pt x="667" y="1917"/>
                          <a:pt x="322" y="1238"/>
                        </a:cubicBezTo>
                        <a:cubicBezTo>
                          <a:pt x="119" y="857"/>
                          <a:pt x="12" y="429"/>
                          <a:pt x="12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3" name="Google Shape;1993;p29">
                    <a:extLst>
                      <a:ext uri="{FF2B5EF4-FFF2-40B4-BE49-F238E27FC236}">
                        <a16:creationId xmlns:a16="http://schemas.microsoft.com/office/drawing/2014/main" id="{CFDA465F-B682-F199-B5A2-A75211B1F5F5}"/>
                      </a:ext>
                    </a:extLst>
                  </p:cNvPr>
                  <p:cNvSpPr/>
                  <p:nvPr/>
                </p:nvSpPr>
                <p:spPr>
                  <a:xfrm>
                    <a:off x="862150" y="3145413"/>
                    <a:ext cx="410775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1" h="9514" extrusionOk="0">
                        <a:moveTo>
                          <a:pt x="13490" y="1691"/>
                        </a:moveTo>
                        <a:cubicBezTo>
                          <a:pt x="16419" y="3382"/>
                          <a:pt x="16431" y="6120"/>
                          <a:pt x="13526" y="7811"/>
                        </a:cubicBezTo>
                        <a:cubicBezTo>
                          <a:pt x="10609" y="9513"/>
                          <a:pt x="5870" y="9513"/>
                          <a:pt x="2941" y="7811"/>
                        </a:cubicBezTo>
                        <a:cubicBezTo>
                          <a:pt x="12" y="6120"/>
                          <a:pt x="0" y="3382"/>
                          <a:pt x="2905" y="1691"/>
                        </a:cubicBezTo>
                        <a:cubicBezTo>
                          <a:pt x="5822" y="0"/>
                          <a:pt x="10561" y="0"/>
                          <a:pt x="13490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4" name="Google Shape;1994;p29">
                    <a:extLst>
                      <a:ext uri="{FF2B5EF4-FFF2-40B4-BE49-F238E27FC236}">
                        <a16:creationId xmlns:a16="http://schemas.microsoft.com/office/drawing/2014/main" id="{30606D38-CEDC-D313-EE04-6150BDB15DD1}"/>
                      </a:ext>
                    </a:extLst>
                  </p:cNvPr>
                  <p:cNvSpPr/>
                  <p:nvPr/>
                </p:nvSpPr>
                <p:spPr>
                  <a:xfrm>
                    <a:off x="960975" y="3202563"/>
                    <a:ext cx="213125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25" h="4942" extrusionOk="0">
                        <a:moveTo>
                          <a:pt x="7001" y="881"/>
                        </a:moveTo>
                        <a:cubicBezTo>
                          <a:pt x="8525" y="1751"/>
                          <a:pt x="8525" y="3179"/>
                          <a:pt x="7013" y="4060"/>
                        </a:cubicBezTo>
                        <a:cubicBezTo>
                          <a:pt x="5513" y="4930"/>
                          <a:pt x="3048" y="4941"/>
                          <a:pt x="1524" y="4060"/>
                        </a:cubicBezTo>
                        <a:cubicBezTo>
                          <a:pt x="0" y="3179"/>
                          <a:pt x="0" y="1751"/>
                          <a:pt x="1512" y="881"/>
                        </a:cubicBezTo>
                        <a:cubicBezTo>
                          <a:pt x="3024" y="0"/>
                          <a:pt x="5489" y="0"/>
                          <a:pt x="7001" y="88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5" name="Google Shape;1995;p29">
                    <a:extLst>
                      <a:ext uri="{FF2B5EF4-FFF2-40B4-BE49-F238E27FC236}">
                        <a16:creationId xmlns:a16="http://schemas.microsoft.com/office/drawing/2014/main" id="{6DCA964D-94EF-96DC-99D6-DC12271DCC34}"/>
                      </a:ext>
                    </a:extLst>
                  </p:cNvPr>
                  <p:cNvSpPr/>
                  <p:nvPr/>
                </p:nvSpPr>
                <p:spPr>
                  <a:xfrm>
                    <a:off x="985675" y="3221013"/>
                    <a:ext cx="163725" cy="86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49" h="3454" extrusionOk="0">
                        <a:moveTo>
                          <a:pt x="3264" y="1"/>
                        </a:moveTo>
                        <a:cubicBezTo>
                          <a:pt x="2501" y="1"/>
                          <a:pt x="1739" y="167"/>
                          <a:pt x="1155" y="501"/>
                        </a:cubicBezTo>
                        <a:cubicBezTo>
                          <a:pt x="0" y="1179"/>
                          <a:pt x="0" y="2275"/>
                          <a:pt x="1167" y="2953"/>
                        </a:cubicBezTo>
                        <a:cubicBezTo>
                          <a:pt x="1756" y="3287"/>
                          <a:pt x="2521" y="3453"/>
                          <a:pt x="3285" y="3453"/>
                        </a:cubicBezTo>
                        <a:cubicBezTo>
                          <a:pt x="4048" y="3453"/>
                          <a:pt x="4810" y="3287"/>
                          <a:pt x="5394" y="2953"/>
                        </a:cubicBezTo>
                        <a:cubicBezTo>
                          <a:pt x="6549" y="2275"/>
                          <a:pt x="6549" y="1179"/>
                          <a:pt x="5382" y="501"/>
                        </a:cubicBezTo>
                        <a:cubicBezTo>
                          <a:pt x="4793" y="167"/>
                          <a:pt x="4028" y="1"/>
                          <a:pt x="3264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6" name="Google Shape;1996;p29">
                    <a:extLst>
                      <a:ext uri="{FF2B5EF4-FFF2-40B4-BE49-F238E27FC236}">
                        <a16:creationId xmlns:a16="http://schemas.microsoft.com/office/drawing/2014/main" id="{6478229C-EEB8-C8A9-4CCD-0CF767B553E3}"/>
                      </a:ext>
                    </a:extLst>
                  </p:cNvPr>
                  <p:cNvSpPr/>
                  <p:nvPr/>
                </p:nvSpPr>
                <p:spPr>
                  <a:xfrm>
                    <a:off x="844875" y="3243038"/>
                    <a:ext cx="445525" cy="27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21" h="10991" extrusionOk="0">
                        <a:moveTo>
                          <a:pt x="17812" y="60"/>
                        </a:moveTo>
                        <a:lnTo>
                          <a:pt x="17812" y="207"/>
                        </a:lnTo>
                        <a:lnTo>
                          <a:pt x="17812" y="207"/>
                        </a:lnTo>
                        <a:cubicBezTo>
                          <a:pt x="17818" y="157"/>
                          <a:pt x="17820" y="106"/>
                          <a:pt x="17812" y="60"/>
                        </a:cubicBezTo>
                        <a:close/>
                        <a:moveTo>
                          <a:pt x="24" y="1"/>
                        </a:moveTo>
                        <a:lnTo>
                          <a:pt x="1" y="5799"/>
                        </a:lnTo>
                        <a:cubicBezTo>
                          <a:pt x="1" y="7132"/>
                          <a:pt x="882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70" y="9859"/>
                          <a:pt x="3442" y="9883"/>
                          <a:pt x="3525" y="9919"/>
                        </a:cubicBezTo>
                        <a:cubicBezTo>
                          <a:pt x="3656" y="9978"/>
                          <a:pt x="3787" y="10038"/>
                          <a:pt x="3918" y="10097"/>
                        </a:cubicBezTo>
                        <a:lnTo>
                          <a:pt x="3989" y="10121"/>
                        </a:lnTo>
                        <a:lnTo>
                          <a:pt x="4144" y="10180"/>
                        </a:lnTo>
                        <a:cubicBezTo>
                          <a:pt x="4323" y="10240"/>
                          <a:pt x="4501" y="10311"/>
                          <a:pt x="4680" y="10359"/>
                        </a:cubicBezTo>
                        <a:lnTo>
                          <a:pt x="4870" y="10419"/>
                        </a:lnTo>
                        <a:lnTo>
                          <a:pt x="5001" y="10466"/>
                        </a:lnTo>
                        <a:cubicBezTo>
                          <a:pt x="5073" y="10478"/>
                          <a:pt x="5144" y="10502"/>
                          <a:pt x="5227" y="10514"/>
                        </a:cubicBezTo>
                        <a:cubicBezTo>
                          <a:pt x="5406" y="10561"/>
                          <a:pt x="5597" y="10609"/>
                          <a:pt x="5775" y="10657"/>
                        </a:cubicBezTo>
                        <a:cubicBezTo>
                          <a:pt x="5835" y="10669"/>
                          <a:pt x="5882" y="10681"/>
                          <a:pt x="5930" y="10692"/>
                        </a:cubicBezTo>
                        <a:cubicBezTo>
                          <a:pt x="5978" y="10704"/>
                          <a:pt x="6073" y="10716"/>
                          <a:pt x="6156" y="10728"/>
                        </a:cubicBezTo>
                        <a:cubicBezTo>
                          <a:pt x="6299" y="10752"/>
                          <a:pt x="6466" y="10788"/>
                          <a:pt x="6621" y="10812"/>
                        </a:cubicBezTo>
                        <a:cubicBezTo>
                          <a:pt x="6692" y="10823"/>
                          <a:pt x="6751" y="10835"/>
                          <a:pt x="6811" y="10847"/>
                        </a:cubicBezTo>
                        <a:cubicBezTo>
                          <a:pt x="6871" y="10847"/>
                          <a:pt x="6966" y="10859"/>
                          <a:pt x="7025" y="10871"/>
                        </a:cubicBezTo>
                        <a:cubicBezTo>
                          <a:pt x="7168" y="10883"/>
                          <a:pt x="7323" y="10907"/>
                          <a:pt x="7466" y="10919"/>
                        </a:cubicBezTo>
                        <a:cubicBezTo>
                          <a:pt x="7537" y="10919"/>
                          <a:pt x="7609" y="10931"/>
                          <a:pt x="7680" y="10942"/>
                        </a:cubicBezTo>
                        <a:cubicBezTo>
                          <a:pt x="7752" y="10942"/>
                          <a:pt x="7811" y="10942"/>
                          <a:pt x="7883" y="10954"/>
                        </a:cubicBezTo>
                        <a:cubicBezTo>
                          <a:pt x="8025" y="10954"/>
                          <a:pt x="8180" y="10966"/>
                          <a:pt x="8323" y="10978"/>
                        </a:cubicBezTo>
                        <a:cubicBezTo>
                          <a:pt x="8406" y="10978"/>
                          <a:pt x="8478" y="10990"/>
                          <a:pt x="8549" y="10990"/>
                        </a:cubicBezTo>
                        <a:lnTo>
                          <a:pt x="9466" y="10990"/>
                        </a:lnTo>
                        <a:cubicBezTo>
                          <a:pt x="9514" y="10990"/>
                          <a:pt x="9561" y="10978"/>
                          <a:pt x="9609" y="10978"/>
                        </a:cubicBezTo>
                        <a:cubicBezTo>
                          <a:pt x="9811" y="10966"/>
                          <a:pt x="10014" y="10954"/>
                          <a:pt x="10204" y="10942"/>
                        </a:cubicBezTo>
                        <a:cubicBezTo>
                          <a:pt x="10288" y="10931"/>
                          <a:pt x="10371" y="10931"/>
                          <a:pt x="10454" y="10919"/>
                        </a:cubicBezTo>
                        <a:lnTo>
                          <a:pt x="10573" y="10907"/>
                        </a:lnTo>
                        <a:lnTo>
                          <a:pt x="10752" y="10883"/>
                        </a:lnTo>
                        <a:cubicBezTo>
                          <a:pt x="10954" y="10859"/>
                          <a:pt x="11169" y="10835"/>
                          <a:pt x="11371" y="10800"/>
                        </a:cubicBezTo>
                        <a:lnTo>
                          <a:pt x="11514" y="10776"/>
                        </a:lnTo>
                        <a:lnTo>
                          <a:pt x="11585" y="10764"/>
                        </a:lnTo>
                        <a:cubicBezTo>
                          <a:pt x="11681" y="10740"/>
                          <a:pt x="11776" y="10716"/>
                          <a:pt x="11871" y="10704"/>
                        </a:cubicBezTo>
                        <a:cubicBezTo>
                          <a:pt x="12038" y="10669"/>
                          <a:pt x="12205" y="10633"/>
                          <a:pt x="12371" y="10597"/>
                        </a:cubicBezTo>
                        <a:cubicBezTo>
                          <a:pt x="12490" y="10561"/>
                          <a:pt x="12597" y="10538"/>
                          <a:pt x="12717" y="10502"/>
                        </a:cubicBezTo>
                        <a:cubicBezTo>
                          <a:pt x="12871" y="10454"/>
                          <a:pt x="13026" y="10419"/>
                          <a:pt x="13181" y="10371"/>
                        </a:cubicBezTo>
                        <a:lnTo>
                          <a:pt x="13276" y="10347"/>
                        </a:lnTo>
                        <a:cubicBezTo>
                          <a:pt x="13455" y="10288"/>
                          <a:pt x="13633" y="10216"/>
                          <a:pt x="13812" y="10145"/>
                        </a:cubicBezTo>
                        <a:lnTo>
                          <a:pt x="13895" y="10121"/>
                        </a:lnTo>
                        <a:cubicBezTo>
                          <a:pt x="14086" y="10038"/>
                          <a:pt x="14276" y="9966"/>
                          <a:pt x="14467" y="9871"/>
                        </a:cubicBezTo>
                        <a:lnTo>
                          <a:pt x="14622" y="9799"/>
                        </a:lnTo>
                        <a:cubicBezTo>
                          <a:pt x="14836" y="9704"/>
                          <a:pt x="15038" y="9597"/>
                          <a:pt x="15217" y="9478"/>
                        </a:cubicBezTo>
                        <a:lnTo>
                          <a:pt x="15336" y="9418"/>
                        </a:lnTo>
                        <a:cubicBezTo>
                          <a:pt x="15491" y="9323"/>
                          <a:pt x="15645" y="9228"/>
                          <a:pt x="15788" y="9121"/>
                        </a:cubicBezTo>
                        <a:lnTo>
                          <a:pt x="15860" y="9073"/>
                        </a:lnTo>
                        <a:cubicBezTo>
                          <a:pt x="16026" y="8954"/>
                          <a:pt x="16169" y="8835"/>
                          <a:pt x="16312" y="8704"/>
                        </a:cubicBezTo>
                        <a:lnTo>
                          <a:pt x="16384" y="8656"/>
                        </a:lnTo>
                        <a:lnTo>
                          <a:pt x="16455" y="8585"/>
                        </a:lnTo>
                        <a:cubicBezTo>
                          <a:pt x="16574" y="8478"/>
                          <a:pt x="16681" y="8371"/>
                          <a:pt x="16777" y="8264"/>
                        </a:cubicBezTo>
                        <a:cubicBezTo>
                          <a:pt x="16800" y="8240"/>
                          <a:pt x="16824" y="8216"/>
                          <a:pt x="16836" y="8192"/>
                        </a:cubicBezTo>
                        <a:cubicBezTo>
                          <a:pt x="16896" y="8121"/>
                          <a:pt x="16955" y="8061"/>
                          <a:pt x="17015" y="7990"/>
                        </a:cubicBezTo>
                        <a:cubicBezTo>
                          <a:pt x="17146" y="7823"/>
                          <a:pt x="17265" y="7644"/>
                          <a:pt x="17372" y="7454"/>
                        </a:cubicBezTo>
                        <a:cubicBezTo>
                          <a:pt x="17467" y="7287"/>
                          <a:pt x="17539" y="7121"/>
                          <a:pt x="17610" y="6954"/>
                        </a:cubicBezTo>
                        <a:cubicBezTo>
                          <a:pt x="17670" y="6787"/>
                          <a:pt x="17717" y="6621"/>
                          <a:pt x="17753" y="6454"/>
                        </a:cubicBezTo>
                        <a:lnTo>
                          <a:pt x="17753" y="6406"/>
                        </a:lnTo>
                        <a:cubicBezTo>
                          <a:pt x="17753" y="6394"/>
                          <a:pt x="17753" y="6394"/>
                          <a:pt x="17753" y="6394"/>
                        </a:cubicBezTo>
                        <a:cubicBezTo>
                          <a:pt x="17777" y="6311"/>
                          <a:pt x="17777" y="6240"/>
                          <a:pt x="17789" y="6156"/>
                        </a:cubicBezTo>
                        <a:lnTo>
                          <a:pt x="17789" y="6061"/>
                        </a:lnTo>
                        <a:cubicBezTo>
                          <a:pt x="17789" y="6025"/>
                          <a:pt x="17789" y="5978"/>
                          <a:pt x="17800" y="5942"/>
                        </a:cubicBezTo>
                        <a:cubicBezTo>
                          <a:pt x="17812" y="5894"/>
                          <a:pt x="17800" y="5882"/>
                          <a:pt x="17800" y="5859"/>
                        </a:cubicBezTo>
                        <a:lnTo>
                          <a:pt x="17812" y="207"/>
                        </a:lnTo>
                        <a:lnTo>
                          <a:pt x="17812" y="207"/>
                        </a:lnTo>
                        <a:cubicBezTo>
                          <a:pt x="17809" y="234"/>
                          <a:pt x="17805" y="261"/>
                          <a:pt x="17800" y="286"/>
                        </a:cubicBezTo>
                        <a:lnTo>
                          <a:pt x="17800" y="358"/>
                        </a:lnTo>
                        <a:cubicBezTo>
                          <a:pt x="17789" y="560"/>
                          <a:pt x="17741" y="751"/>
                          <a:pt x="17681" y="941"/>
                        </a:cubicBezTo>
                        <a:lnTo>
                          <a:pt x="17681" y="965"/>
                        </a:lnTo>
                        <a:cubicBezTo>
                          <a:pt x="17646" y="1060"/>
                          <a:pt x="17622" y="1144"/>
                          <a:pt x="17586" y="1227"/>
                        </a:cubicBezTo>
                        <a:lnTo>
                          <a:pt x="17574" y="1263"/>
                        </a:lnTo>
                        <a:cubicBezTo>
                          <a:pt x="17396" y="1668"/>
                          <a:pt x="17146" y="2049"/>
                          <a:pt x="16848" y="2382"/>
                        </a:cubicBezTo>
                        <a:lnTo>
                          <a:pt x="16788" y="2453"/>
                        </a:lnTo>
                        <a:cubicBezTo>
                          <a:pt x="16669" y="2584"/>
                          <a:pt x="16538" y="2715"/>
                          <a:pt x="16396" y="2846"/>
                        </a:cubicBezTo>
                        <a:lnTo>
                          <a:pt x="16324" y="2894"/>
                        </a:lnTo>
                        <a:cubicBezTo>
                          <a:pt x="16181" y="3025"/>
                          <a:pt x="16026" y="3144"/>
                          <a:pt x="15872" y="3263"/>
                        </a:cubicBezTo>
                        <a:lnTo>
                          <a:pt x="15800" y="3311"/>
                        </a:lnTo>
                        <a:cubicBezTo>
                          <a:pt x="15622" y="3442"/>
                          <a:pt x="15431" y="3561"/>
                          <a:pt x="15229" y="3680"/>
                        </a:cubicBezTo>
                        <a:cubicBezTo>
                          <a:pt x="15038" y="3787"/>
                          <a:pt x="14836" y="3894"/>
                          <a:pt x="14633" y="3989"/>
                        </a:cubicBezTo>
                        <a:lnTo>
                          <a:pt x="14479" y="4061"/>
                        </a:lnTo>
                        <a:cubicBezTo>
                          <a:pt x="14288" y="4156"/>
                          <a:pt x="14098" y="4227"/>
                          <a:pt x="13907" y="4311"/>
                        </a:cubicBezTo>
                        <a:lnTo>
                          <a:pt x="13824" y="4346"/>
                        </a:lnTo>
                        <a:cubicBezTo>
                          <a:pt x="13621" y="4418"/>
                          <a:pt x="13407" y="4489"/>
                          <a:pt x="13193" y="4561"/>
                        </a:cubicBezTo>
                        <a:cubicBezTo>
                          <a:pt x="13038" y="4608"/>
                          <a:pt x="12895" y="4656"/>
                          <a:pt x="12728" y="4692"/>
                        </a:cubicBezTo>
                        <a:cubicBezTo>
                          <a:pt x="12609" y="4727"/>
                          <a:pt x="12502" y="4763"/>
                          <a:pt x="12383" y="4787"/>
                        </a:cubicBezTo>
                        <a:cubicBezTo>
                          <a:pt x="12216" y="4823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2"/>
                          <a:pt x="11526" y="4966"/>
                        </a:cubicBezTo>
                        <a:lnTo>
                          <a:pt x="11383" y="4989"/>
                        </a:lnTo>
                        <a:cubicBezTo>
                          <a:pt x="11181" y="5025"/>
                          <a:pt x="10966" y="5049"/>
                          <a:pt x="10764" y="5073"/>
                        </a:cubicBezTo>
                        <a:lnTo>
                          <a:pt x="10585" y="5097"/>
                        </a:lnTo>
                        <a:cubicBezTo>
                          <a:pt x="10466" y="5108"/>
                          <a:pt x="10347" y="5120"/>
                          <a:pt x="10216" y="5132"/>
                        </a:cubicBezTo>
                        <a:cubicBezTo>
                          <a:pt x="10026" y="5144"/>
                          <a:pt x="9823" y="5156"/>
                          <a:pt x="9621" y="5168"/>
                        </a:cubicBezTo>
                        <a:lnTo>
                          <a:pt x="9240" y="5180"/>
                        </a:lnTo>
                        <a:lnTo>
                          <a:pt x="8752" y="5180"/>
                        </a:lnTo>
                        <a:cubicBezTo>
                          <a:pt x="8621" y="5180"/>
                          <a:pt x="8478" y="5180"/>
                          <a:pt x="8347" y="5168"/>
                        </a:cubicBezTo>
                        <a:cubicBezTo>
                          <a:pt x="8204" y="5156"/>
                          <a:pt x="8049" y="5156"/>
                          <a:pt x="7894" y="5144"/>
                        </a:cubicBezTo>
                        <a:lnTo>
                          <a:pt x="7490" y="5108"/>
                        </a:lnTo>
                        <a:cubicBezTo>
                          <a:pt x="7335" y="5097"/>
                          <a:pt x="7192" y="5085"/>
                          <a:pt x="7037" y="5061"/>
                        </a:cubicBezTo>
                        <a:cubicBezTo>
                          <a:pt x="6894" y="5037"/>
                          <a:pt x="6775" y="5025"/>
                          <a:pt x="6644" y="5001"/>
                        </a:cubicBezTo>
                        <a:cubicBezTo>
                          <a:pt x="6478" y="4977"/>
                          <a:pt x="6323" y="4954"/>
                          <a:pt x="6168" y="4918"/>
                        </a:cubicBezTo>
                        <a:cubicBezTo>
                          <a:pt x="6049" y="4894"/>
                          <a:pt x="5918" y="4870"/>
                          <a:pt x="5799" y="4846"/>
                        </a:cubicBezTo>
                        <a:cubicBezTo>
                          <a:pt x="5608" y="4811"/>
                          <a:pt x="5430" y="4763"/>
                          <a:pt x="5239" y="4716"/>
                        </a:cubicBezTo>
                        <a:cubicBezTo>
                          <a:pt x="5120" y="4680"/>
                          <a:pt x="5001" y="4656"/>
                          <a:pt x="4894" y="4620"/>
                        </a:cubicBezTo>
                        <a:lnTo>
                          <a:pt x="4704" y="4561"/>
                        </a:lnTo>
                        <a:cubicBezTo>
                          <a:pt x="4513" y="4501"/>
                          <a:pt x="4335" y="4442"/>
                          <a:pt x="4156" y="4370"/>
                        </a:cubicBezTo>
                        <a:lnTo>
                          <a:pt x="4013" y="4311"/>
                        </a:lnTo>
                        <a:cubicBezTo>
                          <a:pt x="3846" y="4251"/>
                          <a:pt x="3692" y="4180"/>
                          <a:pt x="3537" y="4120"/>
                        </a:cubicBezTo>
                        <a:cubicBezTo>
                          <a:pt x="3453" y="4084"/>
                          <a:pt x="3382" y="4049"/>
                          <a:pt x="3311" y="4013"/>
                        </a:cubicBezTo>
                        <a:cubicBezTo>
                          <a:pt x="3084" y="3906"/>
                          <a:pt x="2858" y="3799"/>
                          <a:pt x="2656" y="3668"/>
                        </a:cubicBezTo>
                        <a:cubicBezTo>
                          <a:pt x="1548" y="3037"/>
                          <a:pt x="798" y="2287"/>
                          <a:pt x="394" y="1477"/>
                        </a:cubicBezTo>
                        <a:cubicBezTo>
                          <a:pt x="155" y="1025"/>
                          <a:pt x="24" y="513"/>
                          <a:pt x="2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7" name="Google Shape;1997;p29">
                    <a:extLst>
                      <a:ext uri="{FF2B5EF4-FFF2-40B4-BE49-F238E27FC236}">
                        <a16:creationId xmlns:a16="http://schemas.microsoft.com/office/drawing/2014/main" id="{5F9B0F4F-8B96-565A-5DA2-0C0F29AAFC2F}"/>
                      </a:ext>
                    </a:extLst>
                  </p:cNvPr>
                  <p:cNvSpPr/>
                  <p:nvPr/>
                </p:nvSpPr>
                <p:spPr>
                  <a:xfrm>
                    <a:off x="822850" y="3101963"/>
                    <a:ext cx="489375" cy="283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3" extrusionOk="0">
                        <a:moveTo>
                          <a:pt x="16074" y="2024"/>
                        </a:moveTo>
                        <a:cubicBezTo>
                          <a:pt x="19563" y="4036"/>
                          <a:pt x="19574" y="7299"/>
                          <a:pt x="16110" y="9311"/>
                        </a:cubicBezTo>
                        <a:cubicBezTo>
                          <a:pt x="12645" y="11323"/>
                          <a:pt x="7001" y="11323"/>
                          <a:pt x="3513" y="9311"/>
                        </a:cubicBezTo>
                        <a:cubicBezTo>
                          <a:pt x="12" y="7299"/>
                          <a:pt x="1" y="4024"/>
                          <a:pt x="3465" y="2024"/>
                        </a:cubicBezTo>
                        <a:cubicBezTo>
                          <a:pt x="6942" y="12"/>
                          <a:pt x="12574" y="0"/>
                          <a:pt x="16074" y="202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8" name="Google Shape;1998;p29">
                    <a:extLst>
                      <a:ext uri="{FF2B5EF4-FFF2-40B4-BE49-F238E27FC236}">
                        <a16:creationId xmlns:a16="http://schemas.microsoft.com/office/drawing/2014/main" id="{4BD09EA4-C670-D3A9-1A2D-A9D3E7966C58}"/>
                      </a:ext>
                    </a:extLst>
                  </p:cNvPr>
                  <p:cNvSpPr/>
                  <p:nvPr/>
                </p:nvSpPr>
                <p:spPr>
                  <a:xfrm>
                    <a:off x="979725" y="3192738"/>
                    <a:ext cx="175925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37" h="4073" extrusionOk="0">
                        <a:moveTo>
                          <a:pt x="5775" y="727"/>
                        </a:moveTo>
                        <a:cubicBezTo>
                          <a:pt x="7025" y="1453"/>
                          <a:pt x="7037" y="2620"/>
                          <a:pt x="5787" y="3346"/>
                        </a:cubicBezTo>
                        <a:cubicBezTo>
                          <a:pt x="4548" y="4072"/>
                          <a:pt x="2512" y="4072"/>
                          <a:pt x="1262" y="3346"/>
                        </a:cubicBezTo>
                        <a:cubicBezTo>
                          <a:pt x="12" y="2620"/>
                          <a:pt x="0" y="1453"/>
                          <a:pt x="1250" y="727"/>
                        </a:cubicBezTo>
                        <a:cubicBezTo>
                          <a:pt x="2500" y="0"/>
                          <a:pt x="4513" y="0"/>
                          <a:pt x="5775" y="727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9" name="Google Shape;1999;p29">
                    <a:extLst>
                      <a:ext uri="{FF2B5EF4-FFF2-40B4-BE49-F238E27FC236}">
                        <a16:creationId xmlns:a16="http://schemas.microsoft.com/office/drawing/2014/main" id="{721CBC95-979B-7F22-7FC0-A3C3BC1CF374}"/>
                      </a:ext>
                    </a:extLst>
                  </p:cNvPr>
                  <p:cNvSpPr/>
                  <p:nvPr/>
                </p:nvSpPr>
                <p:spPr>
                  <a:xfrm>
                    <a:off x="1005325" y="3206438"/>
                    <a:ext cx="124425" cy="7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77" h="3049" extrusionOk="0">
                        <a:moveTo>
                          <a:pt x="0" y="0"/>
                        </a:moveTo>
                        <a:lnTo>
                          <a:pt x="0" y="1619"/>
                        </a:lnTo>
                        <a:cubicBezTo>
                          <a:pt x="0" y="1989"/>
                          <a:pt x="250" y="2370"/>
                          <a:pt x="738" y="2643"/>
                        </a:cubicBezTo>
                        <a:cubicBezTo>
                          <a:pt x="798" y="2679"/>
                          <a:pt x="857" y="2715"/>
                          <a:pt x="929" y="2739"/>
                        </a:cubicBezTo>
                        <a:lnTo>
                          <a:pt x="988" y="2774"/>
                        </a:lnTo>
                        <a:cubicBezTo>
                          <a:pt x="1024" y="2786"/>
                          <a:pt x="1060" y="2810"/>
                          <a:pt x="1095" y="2822"/>
                        </a:cubicBezTo>
                        <a:lnTo>
                          <a:pt x="1119" y="2822"/>
                        </a:lnTo>
                        <a:lnTo>
                          <a:pt x="1167" y="2846"/>
                        </a:lnTo>
                        <a:cubicBezTo>
                          <a:pt x="1215" y="2858"/>
                          <a:pt x="1262" y="2881"/>
                          <a:pt x="1310" y="2893"/>
                        </a:cubicBezTo>
                        <a:lnTo>
                          <a:pt x="1369" y="2905"/>
                        </a:lnTo>
                        <a:lnTo>
                          <a:pt x="1405" y="2929"/>
                        </a:lnTo>
                        <a:lnTo>
                          <a:pt x="1465" y="2941"/>
                        </a:lnTo>
                        <a:lnTo>
                          <a:pt x="1607" y="2977"/>
                        </a:lnTo>
                        <a:lnTo>
                          <a:pt x="1655" y="2989"/>
                        </a:lnTo>
                        <a:lnTo>
                          <a:pt x="1715" y="3001"/>
                        </a:lnTo>
                        <a:cubicBezTo>
                          <a:pt x="1762" y="3001"/>
                          <a:pt x="1798" y="3012"/>
                          <a:pt x="1846" y="3024"/>
                        </a:cubicBezTo>
                        <a:lnTo>
                          <a:pt x="1965" y="3024"/>
                        </a:lnTo>
                        <a:lnTo>
                          <a:pt x="2084" y="3048"/>
                        </a:lnTo>
                        <a:lnTo>
                          <a:pt x="2679" y="3048"/>
                        </a:lnTo>
                        <a:lnTo>
                          <a:pt x="2858" y="3036"/>
                        </a:lnTo>
                        <a:lnTo>
                          <a:pt x="3000" y="3036"/>
                        </a:lnTo>
                        <a:lnTo>
                          <a:pt x="3179" y="3001"/>
                        </a:lnTo>
                        <a:lnTo>
                          <a:pt x="3239" y="3001"/>
                        </a:lnTo>
                        <a:lnTo>
                          <a:pt x="3322" y="2989"/>
                        </a:lnTo>
                        <a:cubicBezTo>
                          <a:pt x="3370" y="2977"/>
                          <a:pt x="3417" y="2965"/>
                          <a:pt x="3453" y="2953"/>
                        </a:cubicBezTo>
                        <a:cubicBezTo>
                          <a:pt x="3501" y="2941"/>
                          <a:pt x="3524" y="2941"/>
                          <a:pt x="3560" y="2929"/>
                        </a:cubicBezTo>
                        <a:cubicBezTo>
                          <a:pt x="3584" y="2917"/>
                          <a:pt x="3643" y="2905"/>
                          <a:pt x="3679" y="2893"/>
                        </a:cubicBezTo>
                        <a:lnTo>
                          <a:pt x="3715" y="2893"/>
                        </a:lnTo>
                        <a:lnTo>
                          <a:pt x="3858" y="2834"/>
                        </a:lnTo>
                        <a:lnTo>
                          <a:pt x="3882" y="2822"/>
                        </a:lnTo>
                        <a:lnTo>
                          <a:pt x="4036" y="2762"/>
                        </a:lnTo>
                        <a:lnTo>
                          <a:pt x="4084" y="2739"/>
                        </a:lnTo>
                        <a:cubicBezTo>
                          <a:pt x="4143" y="2703"/>
                          <a:pt x="4203" y="2679"/>
                          <a:pt x="4251" y="2643"/>
                        </a:cubicBezTo>
                        <a:lnTo>
                          <a:pt x="4286" y="2631"/>
                        </a:lnTo>
                        <a:cubicBezTo>
                          <a:pt x="4334" y="2608"/>
                          <a:pt x="4370" y="2572"/>
                          <a:pt x="4417" y="2548"/>
                        </a:cubicBezTo>
                        <a:lnTo>
                          <a:pt x="4429" y="2536"/>
                        </a:lnTo>
                        <a:cubicBezTo>
                          <a:pt x="4477" y="2500"/>
                          <a:pt x="4524" y="2465"/>
                          <a:pt x="4560" y="2429"/>
                        </a:cubicBezTo>
                        <a:lnTo>
                          <a:pt x="4584" y="2417"/>
                        </a:lnTo>
                        <a:lnTo>
                          <a:pt x="4596" y="2393"/>
                        </a:lnTo>
                        <a:cubicBezTo>
                          <a:pt x="4632" y="2370"/>
                          <a:pt x="4667" y="2334"/>
                          <a:pt x="4691" y="2310"/>
                        </a:cubicBezTo>
                        <a:lnTo>
                          <a:pt x="4703" y="2286"/>
                        </a:lnTo>
                        <a:cubicBezTo>
                          <a:pt x="4727" y="2262"/>
                          <a:pt x="4739" y="2250"/>
                          <a:pt x="4751" y="2227"/>
                        </a:cubicBezTo>
                        <a:cubicBezTo>
                          <a:pt x="4798" y="2179"/>
                          <a:pt x="4822" y="2131"/>
                          <a:pt x="4858" y="2084"/>
                        </a:cubicBezTo>
                        <a:cubicBezTo>
                          <a:pt x="4882" y="2036"/>
                          <a:pt x="4905" y="1977"/>
                          <a:pt x="4917" y="1929"/>
                        </a:cubicBezTo>
                        <a:cubicBezTo>
                          <a:pt x="4941" y="1881"/>
                          <a:pt x="4953" y="1834"/>
                          <a:pt x="4965" y="1786"/>
                        </a:cubicBezTo>
                        <a:cubicBezTo>
                          <a:pt x="4965" y="1786"/>
                          <a:pt x="4965" y="1786"/>
                          <a:pt x="4965" y="1774"/>
                        </a:cubicBezTo>
                        <a:lnTo>
                          <a:pt x="4977" y="1703"/>
                        </a:lnTo>
                        <a:cubicBezTo>
                          <a:pt x="4977" y="1703"/>
                          <a:pt x="4977" y="1691"/>
                          <a:pt x="4977" y="1679"/>
                        </a:cubicBezTo>
                        <a:cubicBezTo>
                          <a:pt x="4977" y="1667"/>
                          <a:pt x="4977" y="1655"/>
                          <a:pt x="4977" y="1643"/>
                        </a:cubicBezTo>
                        <a:lnTo>
                          <a:pt x="4977" y="1631"/>
                        </a:lnTo>
                        <a:lnTo>
                          <a:pt x="4977" y="107"/>
                        </a:lnTo>
                        <a:cubicBezTo>
                          <a:pt x="4965" y="167"/>
                          <a:pt x="4953" y="214"/>
                          <a:pt x="4941" y="274"/>
                        </a:cubicBezTo>
                        <a:cubicBezTo>
                          <a:pt x="4929" y="298"/>
                          <a:pt x="4917" y="322"/>
                          <a:pt x="4917" y="345"/>
                        </a:cubicBezTo>
                        <a:lnTo>
                          <a:pt x="4917" y="357"/>
                        </a:lnTo>
                        <a:cubicBezTo>
                          <a:pt x="4858" y="465"/>
                          <a:pt x="4798" y="572"/>
                          <a:pt x="4715" y="667"/>
                        </a:cubicBezTo>
                        <a:cubicBezTo>
                          <a:pt x="4703" y="679"/>
                          <a:pt x="4703" y="679"/>
                          <a:pt x="4691" y="691"/>
                        </a:cubicBezTo>
                        <a:cubicBezTo>
                          <a:pt x="4655" y="726"/>
                          <a:pt x="4620" y="762"/>
                          <a:pt x="4584" y="798"/>
                        </a:cubicBezTo>
                        <a:lnTo>
                          <a:pt x="4560" y="810"/>
                        </a:lnTo>
                        <a:cubicBezTo>
                          <a:pt x="4524" y="846"/>
                          <a:pt x="4477" y="881"/>
                          <a:pt x="4441" y="917"/>
                        </a:cubicBezTo>
                        <a:lnTo>
                          <a:pt x="4417" y="929"/>
                        </a:lnTo>
                        <a:cubicBezTo>
                          <a:pt x="4370" y="965"/>
                          <a:pt x="4310" y="1000"/>
                          <a:pt x="4263" y="1024"/>
                        </a:cubicBezTo>
                        <a:cubicBezTo>
                          <a:pt x="4203" y="1060"/>
                          <a:pt x="4143" y="1084"/>
                          <a:pt x="4096" y="1119"/>
                        </a:cubicBezTo>
                        <a:lnTo>
                          <a:pt x="4048" y="1143"/>
                        </a:lnTo>
                        <a:lnTo>
                          <a:pt x="3882" y="1203"/>
                        </a:lnTo>
                        <a:lnTo>
                          <a:pt x="3858" y="1215"/>
                        </a:lnTo>
                        <a:cubicBezTo>
                          <a:pt x="3798" y="1238"/>
                          <a:pt x="3739" y="1262"/>
                          <a:pt x="3679" y="1274"/>
                        </a:cubicBezTo>
                        <a:cubicBezTo>
                          <a:pt x="3643" y="1286"/>
                          <a:pt x="3596" y="1298"/>
                          <a:pt x="3560" y="1310"/>
                        </a:cubicBezTo>
                        <a:lnTo>
                          <a:pt x="3453" y="1334"/>
                        </a:lnTo>
                        <a:lnTo>
                          <a:pt x="3322" y="1369"/>
                        </a:lnTo>
                        <a:lnTo>
                          <a:pt x="3215" y="1393"/>
                        </a:lnTo>
                        <a:lnTo>
                          <a:pt x="3179" y="1393"/>
                        </a:lnTo>
                        <a:cubicBezTo>
                          <a:pt x="3120" y="1393"/>
                          <a:pt x="3060" y="1405"/>
                          <a:pt x="3000" y="1417"/>
                        </a:cubicBezTo>
                        <a:lnTo>
                          <a:pt x="2858" y="1417"/>
                        </a:lnTo>
                        <a:lnTo>
                          <a:pt x="2679" y="1429"/>
                        </a:lnTo>
                        <a:lnTo>
                          <a:pt x="2084" y="1429"/>
                        </a:lnTo>
                        <a:lnTo>
                          <a:pt x="1965" y="1405"/>
                        </a:lnTo>
                        <a:lnTo>
                          <a:pt x="1846" y="1393"/>
                        </a:lnTo>
                        <a:lnTo>
                          <a:pt x="1715" y="1369"/>
                        </a:lnTo>
                        <a:lnTo>
                          <a:pt x="1607" y="1346"/>
                        </a:lnTo>
                        <a:lnTo>
                          <a:pt x="1465" y="1310"/>
                        </a:lnTo>
                        <a:cubicBezTo>
                          <a:pt x="1429" y="1310"/>
                          <a:pt x="1393" y="1298"/>
                          <a:pt x="1369" y="1286"/>
                        </a:cubicBezTo>
                        <a:lnTo>
                          <a:pt x="1310" y="1274"/>
                        </a:lnTo>
                        <a:cubicBezTo>
                          <a:pt x="1262" y="1250"/>
                          <a:pt x="1215" y="1238"/>
                          <a:pt x="1167" y="1215"/>
                        </a:cubicBezTo>
                        <a:lnTo>
                          <a:pt x="1119" y="1203"/>
                        </a:lnTo>
                        <a:lnTo>
                          <a:pt x="988" y="1143"/>
                        </a:lnTo>
                        <a:lnTo>
                          <a:pt x="929" y="1119"/>
                        </a:lnTo>
                        <a:cubicBezTo>
                          <a:pt x="857" y="1084"/>
                          <a:pt x="798" y="1060"/>
                          <a:pt x="738" y="1024"/>
                        </a:cubicBezTo>
                        <a:cubicBezTo>
                          <a:pt x="476" y="881"/>
                          <a:pt x="262" y="667"/>
                          <a:pt x="107" y="405"/>
                        </a:cubicBezTo>
                        <a:cubicBezTo>
                          <a:pt x="48" y="286"/>
                          <a:pt x="12" y="143"/>
                          <a:pt x="0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0" name="Google Shape;2000;p29">
                    <a:extLst>
                      <a:ext uri="{FF2B5EF4-FFF2-40B4-BE49-F238E27FC236}">
                        <a16:creationId xmlns:a16="http://schemas.microsoft.com/office/drawing/2014/main" id="{51E208DA-5CE9-D8C2-C171-59F8EB4D7AEA}"/>
                      </a:ext>
                    </a:extLst>
                  </p:cNvPr>
                  <p:cNvSpPr/>
                  <p:nvPr/>
                </p:nvSpPr>
                <p:spPr>
                  <a:xfrm>
                    <a:off x="999075" y="3167138"/>
                    <a:ext cx="136925" cy="79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77" h="3168" extrusionOk="0">
                        <a:moveTo>
                          <a:pt x="4489" y="572"/>
                        </a:moveTo>
                        <a:cubicBezTo>
                          <a:pt x="5465" y="1132"/>
                          <a:pt x="5477" y="2048"/>
                          <a:pt x="4501" y="2608"/>
                        </a:cubicBezTo>
                        <a:cubicBezTo>
                          <a:pt x="3536" y="3168"/>
                          <a:pt x="1953" y="3168"/>
                          <a:pt x="976" y="2608"/>
                        </a:cubicBezTo>
                        <a:cubicBezTo>
                          <a:pt x="0" y="2048"/>
                          <a:pt x="0" y="1132"/>
                          <a:pt x="964" y="572"/>
                        </a:cubicBezTo>
                        <a:cubicBezTo>
                          <a:pt x="1941" y="1"/>
                          <a:pt x="3512" y="12"/>
                          <a:pt x="4489" y="57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1" name="Google Shape;2001;p29">
                    <a:extLst>
                      <a:ext uri="{FF2B5EF4-FFF2-40B4-BE49-F238E27FC236}">
                        <a16:creationId xmlns:a16="http://schemas.microsoft.com/office/drawing/2014/main" id="{13DC43E9-9DDD-A605-A234-4A6A2BA9FF2D}"/>
                      </a:ext>
                    </a:extLst>
                  </p:cNvPr>
                  <p:cNvSpPr/>
                  <p:nvPr/>
                </p:nvSpPr>
                <p:spPr>
                  <a:xfrm>
                    <a:off x="1013950" y="3175763"/>
                    <a:ext cx="106875" cy="6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5" h="2478" extrusionOk="0">
                        <a:moveTo>
                          <a:pt x="3513" y="441"/>
                        </a:moveTo>
                        <a:cubicBezTo>
                          <a:pt x="4275" y="894"/>
                          <a:pt x="4275" y="1596"/>
                          <a:pt x="3525" y="2037"/>
                        </a:cubicBezTo>
                        <a:cubicBezTo>
                          <a:pt x="2763" y="2477"/>
                          <a:pt x="1536" y="2477"/>
                          <a:pt x="774" y="2037"/>
                        </a:cubicBezTo>
                        <a:cubicBezTo>
                          <a:pt x="0" y="1596"/>
                          <a:pt x="0" y="882"/>
                          <a:pt x="762" y="441"/>
                        </a:cubicBezTo>
                        <a:cubicBezTo>
                          <a:pt x="1512" y="1"/>
                          <a:pt x="2751" y="1"/>
                          <a:pt x="3513" y="44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2" name="Google Shape;2002;p29">
                    <a:extLst>
                      <a:ext uri="{FF2B5EF4-FFF2-40B4-BE49-F238E27FC236}">
                        <a16:creationId xmlns:a16="http://schemas.microsoft.com/office/drawing/2014/main" id="{C8FAC0B3-6490-32CF-097F-1E221B86002C}"/>
                      </a:ext>
                    </a:extLst>
                  </p:cNvPr>
                  <p:cNvSpPr/>
                  <p:nvPr/>
                </p:nvSpPr>
                <p:spPr>
                  <a:xfrm>
                    <a:off x="1026150" y="3185288"/>
                    <a:ext cx="82475" cy="43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9" h="1728" extrusionOk="0">
                        <a:moveTo>
                          <a:pt x="1650" y="1"/>
                        </a:moveTo>
                        <a:cubicBezTo>
                          <a:pt x="1289" y="1"/>
                          <a:pt x="929" y="84"/>
                          <a:pt x="596" y="251"/>
                        </a:cubicBezTo>
                        <a:cubicBezTo>
                          <a:pt x="1" y="584"/>
                          <a:pt x="12" y="1132"/>
                          <a:pt x="596" y="1477"/>
                        </a:cubicBezTo>
                        <a:cubicBezTo>
                          <a:pt x="929" y="1644"/>
                          <a:pt x="1292" y="1727"/>
                          <a:pt x="1656" y="1727"/>
                        </a:cubicBezTo>
                        <a:cubicBezTo>
                          <a:pt x="2019" y="1727"/>
                          <a:pt x="2382" y="1644"/>
                          <a:pt x="2715" y="1477"/>
                        </a:cubicBezTo>
                        <a:cubicBezTo>
                          <a:pt x="3299" y="1144"/>
                          <a:pt x="3287" y="584"/>
                          <a:pt x="2703" y="251"/>
                        </a:cubicBezTo>
                        <a:cubicBezTo>
                          <a:pt x="2370" y="84"/>
                          <a:pt x="2010" y="1"/>
                          <a:pt x="1650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3" name="Google Shape;2003;p29">
                    <a:extLst>
                      <a:ext uri="{FF2B5EF4-FFF2-40B4-BE49-F238E27FC236}">
                        <a16:creationId xmlns:a16="http://schemas.microsoft.com/office/drawing/2014/main" id="{F04A68E0-0040-59B6-4307-CE7D1E272556}"/>
                      </a:ext>
                    </a:extLst>
                  </p:cNvPr>
                  <p:cNvSpPr/>
                  <p:nvPr/>
                </p:nvSpPr>
                <p:spPr>
                  <a:xfrm>
                    <a:off x="1030025" y="2801913"/>
                    <a:ext cx="74725" cy="427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9" h="17110" extrusionOk="0">
                        <a:moveTo>
                          <a:pt x="2989" y="16241"/>
                        </a:moveTo>
                        <a:cubicBezTo>
                          <a:pt x="2929" y="16407"/>
                          <a:pt x="2834" y="17110"/>
                          <a:pt x="1453" y="17110"/>
                        </a:cubicBezTo>
                        <a:cubicBezTo>
                          <a:pt x="619" y="17110"/>
                          <a:pt x="48" y="16681"/>
                          <a:pt x="0" y="16193"/>
                        </a:cubicBezTo>
                        <a:lnTo>
                          <a:pt x="0" y="1"/>
                        </a:lnTo>
                        <a:lnTo>
                          <a:pt x="2989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A0FDF1">
                          <a:alpha val="41568"/>
                        </a:srgbClr>
                      </a:gs>
                      <a:gs pos="100000">
                        <a:srgbClr val="FFFFFF">
                          <a:alpha val="37254"/>
                        </a:srgbClr>
                      </a:gs>
                    </a:gsLst>
                    <a:lin ang="16200038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4" name="Google Shape;2004;p29">
                    <a:extLst>
                      <a:ext uri="{FF2B5EF4-FFF2-40B4-BE49-F238E27FC236}">
                        <a16:creationId xmlns:a16="http://schemas.microsoft.com/office/drawing/2014/main" id="{8EC6648D-ADDB-5EF0-19E9-86C0335569E1}"/>
                      </a:ext>
                    </a:extLst>
                  </p:cNvPr>
                  <p:cNvSpPr/>
                  <p:nvPr/>
                </p:nvSpPr>
                <p:spPr>
                  <a:xfrm>
                    <a:off x="1168725" y="3868113"/>
                    <a:ext cx="373875" cy="2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17" extrusionOk="0">
                        <a:moveTo>
                          <a:pt x="14955" y="48"/>
                        </a:moveTo>
                        <a:lnTo>
                          <a:pt x="14955" y="93"/>
                        </a:lnTo>
                        <a:lnTo>
                          <a:pt x="14955" y="93"/>
                        </a:lnTo>
                        <a:cubicBezTo>
                          <a:pt x="14955" y="78"/>
                          <a:pt x="14955" y="63"/>
                          <a:pt x="14955" y="48"/>
                        </a:cubicBezTo>
                        <a:close/>
                        <a:moveTo>
                          <a:pt x="13" y="1"/>
                        </a:moveTo>
                        <a:lnTo>
                          <a:pt x="1" y="4882"/>
                        </a:lnTo>
                        <a:cubicBezTo>
                          <a:pt x="1" y="5990"/>
                          <a:pt x="727" y="7109"/>
                          <a:pt x="2203" y="7966"/>
                        </a:cubicBezTo>
                        <a:cubicBezTo>
                          <a:pt x="2382" y="8061"/>
                          <a:pt x="2560" y="8156"/>
                          <a:pt x="2751" y="8252"/>
                        </a:cubicBezTo>
                        <a:cubicBezTo>
                          <a:pt x="2822" y="8276"/>
                          <a:pt x="2882" y="8299"/>
                          <a:pt x="2941" y="8335"/>
                        </a:cubicBezTo>
                        <a:cubicBezTo>
                          <a:pt x="3061" y="8383"/>
                          <a:pt x="3168" y="8430"/>
                          <a:pt x="3287" y="8478"/>
                        </a:cubicBezTo>
                        <a:lnTo>
                          <a:pt x="3346" y="8502"/>
                        </a:lnTo>
                        <a:cubicBezTo>
                          <a:pt x="3394" y="8526"/>
                          <a:pt x="3430" y="8537"/>
                          <a:pt x="3477" y="8549"/>
                        </a:cubicBezTo>
                        <a:cubicBezTo>
                          <a:pt x="3620" y="8609"/>
                          <a:pt x="3775" y="8657"/>
                          <a:pt x="3930" y="8704"/>
                        </a:cubicBezTo>
                        <a:lnTo>
                          <a:pt x="4084" y="8752"/>
                        </a:lnTo>
                        <a:lnTo>
                          <a:pt x="4192" y="8776"/>
                        </a:lnTo>
                        <a:cubicBezTo>
                          <a:pt x="4251" y="8799"/>
                          <a:pt x="4323" y="8811"/>
                          <a:pt x="4382" y="8823"/>
                        </a:cubicBezTo>
                        <a:cubicBezTo>
                          <a:pt x="4537" y="8871"/>
                          <a:pt x="4692" y="8907"/>
                          <a:pt x="4846" y="8942"/>
                        </a:cubicBezTo>
                        <a:cubicBezTo>
                          <a:pt x="4894" y="8954"/>
                          <a:pt x="4930" y="8966"/>
                          <a:pt x="4977" y="8966"/>
                        </a:cubicBezTo>
                        <a:cubicBezTo>
                          <a:pt x="5013" y="8978"/>
                          <a:pt x="5097" y="8990"/>
                          <a:pt x="5156" y="9002"/>
                        </a:cubicBezTo>
                        <a:cubicBezTo>
                          <a:pt x="5287" y="9026"/>
                          <a:pt x="5418" y="9049"/>
                          <a:pt x="5561" y="9073"/>
                        </a:cubicBezTo>
                        <a:cubicBezTo>
                          <a:pt x="5608" y="9085"/>
                          <a:pt x="5656" y="9097"/>
                          <a:pt x="5716" y="9097"/>
                        </a:cubicBezTo>
                        <a:cubicBezTo>
                          <a:pt x="5775" y="9109"/>
                          <a:pt x="5835" y="9109"/>
                          <a:pt x="5894" y="9121"/>
                        </a:cubicBezTo>
                        <a:cubicBezTo>
                          <a:pt x="6013" y="9133"/>
                          <a:pt x="6144" y="9145"/>
                          <a:pt x="6263" y="9157"/>
                        </a:cubicBezTo>
                        <a:lnTo>
                          <a:pt x="6442" y="9180"/>
                        </a:lnTo>
                        <a:lnTo>
                          <a:pt x="6609" y="9192"/>
                        </a:lnTo>
                        <a:cubicBezTo>
                          <a:pt x="6740" y="9204"/>
                          <a:pt x="6859" y="9204"/>
                          <a:pt x="6990" y="9216"/>
                        </a:cubicBezTo>
                        <a:lnTo>
                          <a:pt x="8061" y="9216"/>
                        </a:lnTo>
                        <a:cubicBezTo>
                          <a:pt x="8228" y="9204"/>
                          <a:pt x="8395" y="9192"/>
                          <a:pt x="8561" y="9180"/>
                        </a:cubicBezTo>
                        <a:cubicBezTo>
                          <a:pt x="8633" y="9180"/>
                          <a:pt x="8704" y="9180"/>
                          <a:pt x="8776" y="9169"/>
                        </a:cubicBezTo>
                        <a:lnTo>
                          <a:pt x="8871" y="9157"/>
                        </a:lnTo>
                        <a:lnTo>
                          <a:pt x="9014" y="9133"/>
                        </a:lnTo>
                        <a:cubicBezTo>
                          <a:pt x="9192" y="9121"/>
                          <a:pt x="9359" y="9085"/>
                          <a:pt x="9538" y="9061"/>
                        </a:cubicBezTo>
                        <a:lnTo>
                          <a:pt x="9657" y="9038"/>
                        </a:lnTo>
                        <a:lnTo>
                          <a:pt x="9728" y="9038"/>
                        </a:lnTo>
                        <a:cubicBezTo>
                          <a:pt x="9799" y="9014"/>
                          <a:pt x="9883" y="9002"/>
                          <a:pt x="9966" y="8978"/>
                        </a:cubicBezTo>
                        <a:cubicBezTo>
                          <a:pt x="10097" y="8954"/>
                          <a:pt x="10240" y="8930"/>
                          <a:pt x="10383" y="8895"/>
                        </a:cubicBezTo>
                        <a:cubicBezTo>
                          <a:pt x="10478" y="8871"/>
                          <a:pt x="10573" y="8835"/>
                          <a:pt x="10681" y="8811"/>
                        </a:cubicBezTo>
                        <a:cubicBezTo>
                          <a:pt x="10800" y="8776"/>
                          <a:pt x="10931" y="8740"/>
                          <a:pt x="11062" y="8704"/>
                        </a:cubicBezTo>
                        <a:lnTo>
                          <a:pt x="11145" y="8680"/>
                        </a:lnTo>
                        <a:cubicBezTo>
                          <a:pt x="11300" y="8633"/>
                          <a:pt x="11454" y="8573"/>
                          <a:pt x="11597" y="8514"/>
                        </a:cubicBezTo>
                        <a:cubicBezTo>
                          <a:pt x="11621" y="8514"/>
                          <a:pt x="11645" y="8502"/>
                          <a:pt x="11669" y="8490"/>
                        </a:cubicBezTo>
                        <a:cubicBezTo>
                          <a:pt x="11824" y="8430"/>
                          <a:pt x="11990" y="8359"/>
                          <a:pt x="12145" y="8287"/>
                        </a:cubicBezTo>
                        <a:lnTo>
                          <a:pt x="12276" y="8228"/>
                        </a:lnTo>
                        <a:cubicBezTo>
                          <a:pt x="12455" y="8145"/>
                          <a:pt x="12621" y="8049"/>
                          <a:pt x="12788" y="7954"/>
                        </a:cubicBezTo>
                        <a:lnTo>
                          <a:pt x="12871" y="7906"/>
                        </a:lnTo>
                        <a:cubicBezTo>
                          <a:pt x="13014" y="7823"/>
                          <a:pt x="13133" y="7740"/>
                          <a:pt x="13252" y="7656"/>
                        </a:cubicBezTo>
                        <a:lnTo>
                          <a:pt x="13312" y="7609"/>
                        </a:lnTo>
                        <a:cubicBezTo>
                          <a:pt x="13455" y="7514"/>
                          <a:pt x="13586" y="7406"/>
                          <a:pt x="13705" y="7311"/>
                        </a:cubicBezTo>
                        <a:lnTo>
                          <a:pt x="13752" y="7264"/>
                        </a:lnTo>
                        <a:lnTo>
                          <a:pt x="13824" y="7204"/>
                        </a:lnTo>
                        <a:cubicBezTo>
                          <a:pt x="13919" y="7121"/>
                          <a:pt x="14002" y="7025"/>
                          <a:pt x="14086" y="6930"/>
                        </a:cubicBezTo>
                        <a:cubicBezTo>
                          <a:pt x="14110" y="6918"/>
                          <a:pt x="14121" y="6894"/>
                          <a:pt x="14145" y="6871"/>
                        </a:cubicBezTo>
                        <a:cubicBezTo>
                          <a:pt x="14193" y="6823"/>
                          <a:pt x="14241" y="6763"/>
                          <a:pt x="14288" y="6704"/>
                        </a:cubicBezTo>
                        <a:cubicBezTo>
                          <a:pt x="14395" y="6561"/>
                          <a:pt x="14502" y="6418"/>
                          <a:pt x="14586" y="6263"/>
                        </a:cubicBezTo>
                        <a:cubicBezTo>
                          <a:pt x="14657" y="6121"/>
                          <a:pt x="14729" y="5978"/>
                          <a:pt x="14788" y="5835"/>
                        </a:cubicBezTo>
                        <a:cubicBezTo>
                          <a:pt x="14836" y="5692"/>
                          <a:pt x="14872" y="5561"/>
                          <a:pt x="14907" y="5406"/>
                        </a:cubicBezTo>
                        <a:cubicBezTo>
                          <a:pt x="14907" y="5394"/>
                          <a:pt x="14907" y="5382"/>
                          <a:pt x="14907" y="5370"/>
                        </a:cubicBezTo>
                        <a:cubicBezTo>
                          <a:pt x="14919" y="5311"/>
                          <a:pt x="14931" y="5239"/>
                          <a:pt x="14931" y="5168"/>
                        </a:cubicBezTo>
                        <a:lnTo>
                          <a:pt x="14931" y="5085"/>
                        </a:lnTo>
                        <a:cubicBezTo>
                          <a:pt x="14931" y="5061"/>
                          <a:pt x="14931" y="5025"/>
                          <a:pt x="14943" y="4989"/>
                        </a:cubicBezTo>
                        <a:cubicBezTo>
                          <a:pt x="14943" y="4954"/>
                          <a:pt x="14943" y="4942"/>
                          <a:pt x="14943" y="4930"/>
                        </a:cubicBezTo>
                        <a:lnTo>
                          <a:pt x="14955" y="93"/>
                        </a:lnTo>
                        <a:lnTo>
                          <a:pt x="14955" y="93"/>
                        </a:lnTo>
                        <a:cubicBezTo>
                          <a:pt x="14954" y="149"/>
                          <a:pt x="14952" y="204"/>
                          <a:pt x="14943" y="251"/>
                        </a:cubicBezTo>
                        <a:lnTo>
                          <a:pt x="14943" y="310"/>
                        </a:lnTo>
                        <a:cubicBezTo>
                          <a:pt x="14931" y="477"/>
                          <a:pt x="14895" y="644"/>
                          <a:pt x="14848" y="798"/>
                        </a:cubicBezTo>
                        <a:cubicBezTo>
                          <a:pt x="14848" y="810"/>
                          <a:pt x="14848" y="810"/>
                          <a:pt x="14848" y="822"/>
                        </a:cubicBezTo>
                        <a:cubicBezTo>
                          <a:pt x="14824" y="894"/>
                          <a:pt x="14800" y="965"/>
                          <a:pt x="14764" y="1037"/>
                        </a:cubicBezTo>
                        <a:lnTo>
                          <a:pt x="14752" y="1060"/>
                        </a:lnTo>
                        <a:cubicBezTo>
                          <a:pt x="14610" y="1406"/>
                          <a:pt x="14395" y="1727"/>
                          <a:pt x="14145" y="2013"/>
                        </a:cubicBezTo>
                        <a:lnTo>
                          <a:pt x="14098" y="2061"/>
                        </a:lnTo>
                        <a:cubicBezTo>
                          <a:pt x="13990" y="2180"/>
                          <a:pt x="13883" y="2287"/>
                          <a:pt x="13764" y="2394"/>
                        </a:cubicBezTo>
                        <a:lnTo>
                          <a:pt x="13717" y="2442"/>
                        </a:lnTo>
                        <a:cubicBezTo>
                          <a:pt x="13598" y="2549"/>
                          <a:pt x="13467" y="2644"/>
                          <a:pt x="13324" y="2739"/>
                        </a:cubicBezTo>
                        <a:lnTo>
                          <a:pt x="13264" y="2787"/>
                        </a:lnTo>
                        <a:cubicBezTo>
                          <a:pt x="13121" y="2882"/>
                          <a:pt x="12967" y="2989"/>
                          <a:pt x="12800" y="3084"/>
                        </a:cubicBezTo>
                        <a:cubicBezTo>
                          <a:pt x="12621" y="3168"/>
                          <a:pt x="12466" y="3263"/>
                          <a:pt x="12288" y="3346"/>
                        </a:cubicBezTo>
                        <a:lnTo>
                          <a:pt x="12157" y="3406"/>
                        </a:lnTo>
                        <a:cubicBezTo>
                          <a:pt x="12002" y="3477"/>
                          <a:pt x="11835" y="3549"/>
                          <a:pt x="11669" y="3608"/>
                        </a:cubicBezTo>
                        <a:cubicBezTo>
                          <a:pt x="11657" y="3620"/>
                          <a:pt x="11633" y="3632"/>
                          <a:pt x="11609" y="3644"/>
                        </a:cubicBezTo>
                        <a:cubicBezTo>
                          <a:pt x="11431" y="3704"/>
                          <a:pt x="11252" y="3763"/>
                          <a:pt x="11073" y="3823"/>
                        </a:cubicBezTo>
                        <a:cubicBezTo>
                          <a:pt x="10942" y="3858"/>
                          <a:pt x="10812" y="3894"/>
                          <a:pt x="10681" y="3930"/>
                        </a:cubicBezTo>
                        <a:cubicBezTo>
                          <a:pt x="10585" y="3965"/>
                          <a:pt x="10490" y="3989"/>
                          <a:pt x="10383" y="4013"/>
                        </a:cubicBezTo>
                        <a:cubicBezTo>
                          <a:pt x="10252" y="4049"/>
                          <a:pt x="10109" y="4073"/>
                          <a:pt x="9978" y="4096"/>
                        </a:cubicBezTo>
                        <a:cubicBezTo>
                          <a:pt x="9871" y="4120"/>
                          <a:pt x="9776" y="4144"/>
                          <a:pt x="9680" y="4168"/>
                        </a:cubicBezTo>
                        <a:lnTo>
                          <a:pt x="9549" y="4180"/>
                        </a:lnTo>
                        <a:cubicBezTo>
                          <a:pt x="9383" y="4216"/>
                          <a:pt x="9204" y="4239"/>
                          <a:pt x="9037" y="4251"/>
                        </a:cubicBezTo>
                        <a:lnTo>
                          <a:pt x="8883" y="4275"/>
                        </a:lnTo>
                        <a:cubicBezTo>
                          <a:pt x="8787" y="4287"/>
                          <a:pt x="8680" y="4287"/>
                          <a:pt x="8585" y="4299"/>
                        </a:cubicBezTo>
                        <a:cubicBezTo>
                          <a:pt x="8418" y="4311"/>
                          <a:pt x="8252" y="4323"/>
                          <a:pt x="8085" y="4335"/>
                        </a:cubicBezTo>
                        <a:cubicBezTo>
                          <a:pt x="7978" y="4335"/>
                          <a:pt x="7859" y="4335"/>
                          <a:pt x="7752" y="4346"/>
                        </a:cubicBezTo>
                        <a:lnTo>
                          <a:pt x="7347" y="4346"/>
                        </a:lnTo>
                        <a:cubicBezTo>
                          <a:pt x="7228" y="4346"/>
                          <a:pt x="7121" y="4346"/>
                          <a:pt x="7002" y="4335"/>
                        </a:cubicBezTo>
                        <a:cubicBezTo>
                          <a:pt x="6894" y="4323"/>
                          <a:pt x="6751" y="4323"/>
                          <a:pt x="6621" y="4311"/>
                        </a:cubicBezTo>
                        <a:cubicBezTo>
                          <a:pt x="6501" y="4299"/>
                          <a:pt x="6394" y="4299"/>
                          <a:pt x="6275" y="4287"/>
                        </a:cubicBezTo>
                        <a:cubicBezTo>
                          <a:pt x="6168" y="4275"/>
                          <a:pt x="6025" y="4251"/>
                          <a:pt x="5906" y="4239"/>
                        </a:cubicBezTo>
                        <a:cubicBezTo>
                          <a:pt x="5787" y="4227"/>
                          <a:pt x="5680" y="4216"/>
                          <a:pt x="5573" y="4192"/>
                        </a:cubicBezTo>
                        <a:cubicBezTo>
                          <a:pt x="5454" y="4180"/>
                          <a:pt x="5311" y="4144"/>
                          <a:pt x="5180" y="4120"/>
                        </a:cubicBezTo>
                        <a:cubicBezTo>
                          <a:pt x="5073" y="4108"/>
                          <a:pt x="4966" y="4085"/>
                          <a:pt x="4858" y="4061"/>
                        </a:cubicBezTo>
                        <a:cubicBezTo>
                          <a:pt x="4716" y="4025"/>
                          <a:pt x="4549" y="3989"/>
                          <a:pt x="4394" y="3942"/>
                        </a:cubicBezTo>
                        <a:cubicBezTo>
                          <a:pt x="4299" y="3918"/>
                          <a:pt x="4204" y="3894"/>
                          <a:pt x="4096" y="3870"/>
                        </a:cubicBezTo>
                        <a:lnTo>
                          <a:pt x="3942" y="3823"/>
                        </a:lnTo>
                        <a:cubicBezTo>
                          <a:pt x="3799" y="3775"/>
                          <a:pt x="3644" y="3715"/>
                          <a:pt x="3489" y="3668"/>
                        </a:cubicBezTo>
                        <a:cubicBezTo>
                          <a:pt x="3442" y="3656"/>
                          <a:pt x="3406" y="3644"/>
                          <a:pt x="3358" y="3620"/>
                        </a:cubicBezTo>
                        <a:cubicBezTo>
                          <a:pt x="3227" y="3573"/>
                          <a:pt x="3096" y="3513"/>
                          <a:pt x="2965" y="3454"/>
                        </a:cubicBezTo>
                        <a:cubicBezTo>
                          <a:pt x="2894" y="3430"/>
                          <a:pt x="2834" y="3394"/>
                          <a:pt x="2763" y="3370"/>
                        </a:cubicBezTo>
                        <a:cubicBezTo>
                          <a:pt x="2584" y="3275"/>
                          <a:pt x="2394" y="3180"/>
                          <a:pt x="2215" y="3084"/>
                        </a:cubicBezTo>
                        <a:cubicBezTo>
                          <a:pt x="1298" y="2549"/>
                          <a:pt x="667" y="1918"/>
                          <a:pt x="322" y="1239"/>
                        </a:cubicBezTo>
                        <a:cubicBezTo>
                          <a:pt x="120" y="858"/>
                          <a:pt x="13" y="429"/>
                          <a:pt x="13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5" name="Google Shape;2005;p29">
                    <a:extLst>
                      <a:ext uri="{FF2B5EF4-FFF2-40B4-BE49-F238E27FC236}">
                        <a16:creationId xmlns:a16="http://schemas.microsoft.com/office/drawing/2014/main" id="{44F6554A-7CEB-7EE4-947F-115BE8AEFE5D}"/>
                      </a:ext>
                    </a:extLst>
                  </p:cNvPr>
                  <p:cNvSpPr/>
                  <p:nvPr/>
                </p:nvSpPr>
                <p:spPr>
                  <a:xfrm>
                    <a:off x="1150275" y="3749938"/>
                    <a:ext cx="410800" cy="237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2" h="9515" extrusionOk="0">
                        <a:moveTo>
                          <a:pt x="13478" y="1704"/>
                        </a:moveTo>
                        <a:cubicBezTo>
                          <a:pt x="16419" y="3394"/>
                          <a:pt x="16431" y="6133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0" y="6133"/>
                          <a:pt x="0" y="3394"/>
                          <a:pt x="2906" y="1704"/>
                        </a:cubicBezTo>
                        <a:cubicBezTo>
                          <a:pt x="5823" y="1"/>
                          <a:pt x="10549" y="1"/>
                          <a:pt x="13478" y="1704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6" name="Google Shape;2006;p29">
                    <a:extLst>
                      <a:ext uri="{FF2B5EF4-FFF2-40B4-BE49-F238E27FC236}">
                        <a16:creationId xmlns:a16="http://schemas.microsoft.com/office/drawing/2014/main" id="{29571F2E-B87A-9A91-6469-19DCA148723C}"/>
                      </a:ext>
                    </a:extLst>
                  </p:cNvPr>
                  <p:cNvSpPr/>
                  <p:nvPr/>
                </p:nvSpPr>
                <p:spPr>
                  <a:xfrm>
                    <a:off x="1248800" y="3807088"/>
                    <a:ext cx="213450" cy="123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8" h="4943" extrusionOk="0">
                        <a:moveTo>
                          <a:pt x="7001" y="882"/>
                        </a:moveTo>
                        <a:cubicBezTo>
                          <a:pt x="8525" y="1763"/>
                          <a:pt x="8537" y="3180"/>
                          <a:pt x="7025" y="4061"/>
                        </a:cubicBezTo>
                        <a:cubicBezTo>
                          <a:pt x="5513" y="4942"/>
                          <a:pt x="3060" y="4942"/>
                          <a:pt x="1536" y="4061"/>
                        </a:cubicBezTo>
                        <a:cubicBezTo>
                          <a:pt x="12" y="3180"/>
                          <a:pt x="0" y="1763"/>
                          <a:pt x="1513" y="882"/>
                        </a:cubicBezTo>
                        <a:cubicBezTo>
                          <a:pt x="3025" y="1"/>
                          <a:pt x="5489" y="13"/>
                          <a:pt x="7001" y="882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7" name="Google Shape;2007;p29">
                    <a:extLst>
                      <a:ext uri="{FF2B5EF4-FFF2-40B4-BE49-F238E27FC236}">
                        <a16:creationId xmlns:a16="http://schemas.microsoft.com/office/drawing/2014/main" id="{D675345A-9CD8-CAD1-892B-596C638AFD37}"/>
                      </a:ext>
                    </a:extLst>
                  </p:cNvPr>
                  <p:cNvSpPr/>
                  <p:nvPr/>
                </p:nvSpPr>
                <p:spPr>
                  <a:xfrm>
                    <a:off x="1273500" y="3825638"/>
                    <a:ext cx="164025" cy="86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59" extrusionOk="0">
                        <a:moveTo>
                          <a:pt x="3275" y="0"/>
                        </a:moveTo>
                        <a:cubicBezTo>
                          <a:pt x="2513" y="0"/>
                          <a:pt x="1751" y="170"/>
                          <a:pt x="1167" y="509"/>
                        </a:cubicBezTo>
                        <a:cubicBezTo>
                          <a:pt x="1" y="1176"/>
                          <a:pt x="13" y="2271"/>
                          <a:pt x="1179" y="2950"/>
                        </a:cubicBezTo>
                        <a:cubicBezTo>
                          <a:pt x="1763" y="3289"/>
                          <a:pt x="2528" y="3459"/>
                          <a:pt x="3291" y="3459"/>
                        </a:cubicBezTo>
                        <a:cubicBezTo>
                          <a:pt x="4055" y="3459"/>
                          <a:pt x="4817" y="3289"/>
                          <a:pt x="5394" y="2950"/>
                        </a:cubicBezTo>
                        <a:cubicBezTo>
                          <a:pt x="6561" y="2271"/>
                          <a:pt x="6561" y="1188"/>
                          <a:pt x="5382" y="509"/>
                        </a:cubicBezTo>
                        <a:cubicBezTo>
                          <a:pt x="4799" y="170"/>
                          <a:pt x="4037" y="0"/>
                          <a:pt x="3275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8" name="Google Shape;2008;p29">
                    <a:extLst>
                      <a:ext uri="{FF2B5EF4-FFF2-40B4-BE49-F238E27FC236}">
                        <a16:creationId xmlns:a16="http://schemas.microsoft.com/office/drawing/2014/main" id="{AC216444-737A-2C81-D190-99B454A95676}"/>
                      </a:ext>
                    </a:extLst>
                  </p:cNvPr>
                  <p:cNvSpPr/>
                  <p:nvPr/>
                </p:nvSpPr>
                <p:spPr>
                  <a:xfrm>
                    <a:off x="1133000" y="3847588"/>
                    <a:ext cx="445325" cy="274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90" extrusionOk="0">
                        <a:moveTo>
                          <a:pt x="17801" y="72"/>
                        </a:moveTo>
                        <a:lnTo>
                          <a:pt x="17800" y="374"/>
                        </a:lnTo>
                        <a:lnTo>
                          <a:pt x="17800" y="374"/>
                        </a:lnTo>
                        <a:cubicBezTo>
                          <a:pt x="17800" y="373"/>
                          <a:pt x="17801" y="371"/>
                          <a:pt x="17801" y="369"/>
                        </a:cubicBezTo>
                        <a:lnTo>
                          <a:pt x="17801" y="298"/>
                        </a:lnTo>
                        <a:cubicBezTo>
                          <a:pt x="17813" y="215"/>
                          <a:pt x="17813" y="131"/>
                          <a:pt x="17801" y="72"/>
                        </a:cubicBezTo>
                        <a:close/>
                        <a:moveTo>
                          <a:pt x="25" y="0"/>
                        </a:moveTo>
                        <a:lnTo>
                          <a:pt x="1" y="5810"/>
                        </a:lnTo>
                        <a:cubicBezTo>
                          <a:pt x="1" y="7132"/>
                          <a:pt x="870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58" y="9859"/>
                          <a:pt x="3430" y="9882"/>
                          <a:pt x="3513" y="9918"/>
                        </a:cubicBezTo>
                        <a:cubicBezTo>
                          <a:pt x="3644" y="9978"/>
                          <a:pt x="3775" y="10037"/>
                          <a:pt x="3918" y="10097"/>
                        </a:cubicBezTo>
                        <a:lnTo>
                          <a:pt x="3989" y="10120"/>
                        </a:lnTo>
                        <a:cubicBezTo>
                          <a:pt x="4037" y="10144"/>
                          <a:pt x="4097" y="10156"/>
                          <a:pt x="4144" y="10180"/>
                        </a:cubicBezTo>
                        <a:cubicBezTo>
                          <a:pt x="4323" y="10240"/>
                          <a:pt x="4501" y="10311"/>
                          <a:pt x="4680" y="10359"/>
                        </a:cubicBezTo>
                        <a:lnTo>
                          <a:pt x="4871" y="10418"/>
                        </a:lnTo>
                        <a:lnTo>
                          <a:pt x="4990" y="10466"/>
                        </a:lnTo>
                        <a:cubicBezTo>
                          <a:pt x="5073" y="10478"/>
                          <a:pt x="5144" y="10501"/>
                          <a:pt x="5228" y="10513"/>
                        </a:cubicBezTo>
                        <a:cubicBezTo>
                          <a:pt x="5406" y="10561"/>
                          <a:pt x="5585" y="10609"/>
                          <a:pt x="5775" y="10656"/>
                        </a:cubicBezTo>
                        <a:cubicBezTo>
                          <a:pt x="5823" y="10668"/>
                          <a:pt x="5871" y="10680"/>
                          <a:pt x="5930" y="10692"/>
                        </a:cubicBezTo>
                        <a:cubicBezTo>
                          <a:pt x="6002" y="10704"/>
                          <a:pt x="6073" y="10716"/>
                          <a:pt x="6145" y="10728"/>
                        </a:cubicBezTo>
                        <a:cubicBezTo>
                          <a:pt x="6299" y="10763"/>
                          <a:pt x="6454" y="10787"/>
                          <a:pt x="6621" y="10811"/>
                        </a:cubicBezTo>
                        <a:cubicBezTo>
                          <a:pt x="6680" y="10823"/>
                          <a:pt x="6740" y="10835"/>
                          <a:pt x="6811" y="10847"/>
                        </a:cubicBezTo>
                        <a:lnTo>
                          <a:pt x="7014" y="10871"/>
                        </a:lnTo>
                        <a:cubicBezTo>
                          <a:pt x="7168" y="10882"/>
                          <a:pt x="7311" y="10906"/>
                          <a:pt x="7466" y="10918"/>
                        </a:cubicBezTo>
                        <a:cubicBezTo>
                          <a:pt x="7538" y="10918"/>
                          <a:pt x="7609" y="10930"/>
                          <a:pt x="7680" y="10942"/>
                        </a:cubicBezTo>
                        <a:lnTo>
                          <a:pt x="7871" y="10954"/>
                        </a:lnTo>
                        <a:cubicBezTo>
                          <a:pt x="8026" y="10966"/>
                          <a:pt x="8169" y="10966"/>
                          <a:pt x="8323" y="10978"/>
                        </a:cubicBezTo>
                        <a:cubicBezTo>
                          <a:pt x="8395" y="10978"/>
                          <a:pt x="8466" y="10990"/>
                          <a:pt x="8550" y="10990"/>
                        </a:cubicBezTo>
                        <a:lnTo>
                          <a:pt x="9454" y="10990"/>
                        </a:lnTo>
                        <a:cubicBezTo>
                          <a:pt x="9502" y="10990"/>
                          <a:pt x="9550" y="10978"/>
                          <a:pt x="9609" y="10978"/>
                        </a:cubicBezTo>
                        <a:cubicBezTo>
                          <a:pt x="9812" y="10966"/>
                          <a:pt x="10014" y="10954"/>
                          <a:pt x="10205" y="10930"/>
                        </a:cubicBezTo>
                        <a:cubicBezTo>
                          <a:pt x="10288" y="10930"/>
                          <a:pt x="10371" y="10930"/>
                          <a:pt x="10443" y="10918"/>
                        </a:cubicBezTo>
                        <a:lnTo>
                          <a:pt x="10562" y="10906"/>
                        </a:lnTo>
                        <a:cubicBezTo>
                          <a:pt x="10621" y="10906"/>
                          <a:pt x="10681" y="10894"/>
                          <a:pt x="10740" y="10882"/>
                        </a:cubicBezTo>
                        <a:cubicBezTo>
                          <a:pt x="10955" y="10859"/>
                          <a:pt x="11157" y="10823"/>
                          <a:pt x="11359" y="10799"/>
                        </a:cubicBezTo>
                        <a:lnTo>
                          <a:pt x="11514" y="10775"/>
                        </a:lnTo>
                        <a:lnTo>
                          <a:pt x="11586" y="10763"/>
                        </a:lnTo>
                        <a:cubicBezTo>
                          <a:pt x="11681" y="10740"/>
                          <a:pt x="11776" y="10716"/>
                          <a:pt x="11871" y="10704"/>
                        </a:cubicBezTo>
                        <a:cubicBezTo>
                          <a:pt x="12038" y="10668"/>
                          <a:pt x="12205" y="10632"/>
                          <a:pt x="12360" y="10597"/>
                        </a:cubicBezTo>
                        <a:cubicBezTo>
                          <a:pt x="12479" y="10561"/>
                          <a:pt x="12598" y="10525"/>
                          <a:pt x="12717" y="10501"/>
                        </a:cubicBezTo>
                        <a:cubicBezTo>
                          <a:pt x="12860" y="10454"/>
                          <a:pt x="13014" y="10418"/>
                          <a:pt x="13169" y="10371"/>
                        </a:cubicBezTo>
                        <a:cubicBezTo>
                          <a:pt x="13205" y="10359"/>
                          <a:pt x="13241" y="10347"/>
                          <a:pt x="13264" y="10347"/>
                        </a:cubicBezTo>
                        <a:cubicBezTo>
                          <a:pt x="13455" y="10287"/>
                          <a:pt x="13634" y="10216"/>
                          <a:pt x="13812" y="10144"/>
                        </a:cubicBezTo>
                        <a:lnTo>
                          <a:pt x="13884" y="10120"/>
                        </a:lnTo>
                        <a:cubicBezTo>
                          <a:pt x="14086" y="10037"/>
                          <a:pt x="14276" y="9966"/>
                          <a:pt x="14455" y="9870"/>
                        </a:cubicBezTo>
                        <a:lnTo>
                          <a:pt x="14622" y="9799"/>
                        </a:lnTo>
                        <a:cubicBezTo>
                          <a:pt x="14824" y="9704"/>
                          <a:pt x="15027" y="9597"/>
                          <a:pt x="15217" y="9478"/>
                        </a:cubicBezTo>
                        <a:lnTo>
                          <a:pt x="15324" y="9418"/>
                        </a:lnTo>
                        <a:cubicBezTo>
                          <a:pt x="15491" y="9323"/>
                          <a:pt x="15634" y="9216"/>
                          <a:pt x="15777" y="9120"/>
                        </a:cubicBezTo>
                        <a:lnTo>
                          <a:pt x="15848" y="9073"/>
                        </a:lnTo>
                        <a:cubicBezTo>
                          <a:pt x="16015" y="8954"/>
                          <a:pt x="16170" y="8835"/>
                          <a:pt x="16312" y="8704"/>
                        </a:cubicBezTo>
                        <a:lnTo>
                          <a:pt x="16372" y="8644"/>
                        </a:lnTo>
                        <a:lnTo>
                          <a:pt x="16455" y="8585"/>
                        </a:lnTo>
                        <a:cubicBezTo>
                          <a:pt x="16562" y="8477"/>
                          <a:pt x="16670" y="8370"/>
                          <a:pt x="16777" y="8263"/>
                        </a:cubicBezTo>
                        <a:cubicBezTo>
                          <a:pt x="16789" y="8239"/>
                          <a:pt x="16813" y="8215"/>
                          <a:pt x="16836" y="8192"/>
                        </a:cubicBezTo>
                        <a:cubicBezTo>
                          <a:pt x="16896" y="8120"/>
                          <a:pt x="16955" y="8061"/>
                          <a:pt x="17003" y="7989"/>
                        </a:cubicBezTo>
                        <a:cubicBezTo>
                          <a:pt x="17134" y="7823"/>
                          <a:pt x="17253" y="7644"/>
                          <a:pt x="17360" y="7465"/>
                        </a:cubicBezTo>
                        <a:cubicBezTo>
                          <a:pt x="17444" y="7299"/>
                          <a:pt x="17527" y="7132"/>
                          <a:pt x="17586" y="6965"/>
                        </a:cubicBezTo>
                        <a:cubicBezTo>
                          <a:pt x="17658" y="6799"/>
                          <a:pt x="17705" y="6632"/>
                          <a:pt x="17741" y="6453"/>
                        </a:cubicBezTo>
                        <a:cubicBezTo>
                          <a:pt x="17741" y="6441"/>
                          <a:pt x="17741" y="6430"/>
                          <a:pt x="17753" y="6418"/>
                        </a:cubicBezTo>
                        <a:cubicBezTo>
                          <a:pt x="17741" y="6406"/>
                          <a:pt x="17741" y="6406"/>
                          <a:pt x="17753" y="6406"/>
                        </a:cubicBezTo>
                        <a:cubicBezTo>
                          <a:pt x="17765" y="6322"/>
                          <a:pt x="17777" y="6239"/>
                          <a:pt x="17777" y="6168"/>
                        </a:cubicBezTo>
                        <a:lnTo>
                          <a:pt x="17777" y="6060"/>
                        </a:lnTo>
                        <a:cubicBezTo>
                          <a:pt x="17777" y="6037"/>
                          <a:pt x="17777" y="5989"/>
                          <a:pt x="17789" y="5953"/>
                        </a:cubicBezTo>
                        <a:cubicBezTo>
                          <a:pt x="17801" y="5906"/>
                          <a:pt x="17789" y="5894"/>
                          <a:pt x="17789" y="5870"/>
                        </a:cubicBezTo>
                        <a:lnTo>
                          <a:pt x="17800" y="374"/>
                        </a:lnTo>
                        <a:lnTo>
                          <a:pt x="17800" y="374"/>
                        </a:lnTo>
                        <a:cubicBezTo>
                          <a:pt x="17776" y="563"/>
                          <a:pt x="17741" y="752"/>
                          <a:pt x="17682" y="941"/>
                        </a:cubicBezTo>
                        <a:lnTo>
                          <a:pt x="17670" y="977"/>
                        </a:lnTo>
                        <a:cubicBezTo>
                          <a:pt x="17646" y="1060"/>
                          <a:pt x="17610" y="1143"/>
                          <a:pt x="17575" y="1238"/>
                        </a:cubicBezTo>
                        <a:lnTo>
                          <a:pt x="17563" y="1262"/>
                        </a:lnTo>
                        <a:cubicBezTo>
                          <a:pt x="17384" y="1679"/>
                          <a:pt x="17146" y="2048"/>
                          <a:pt x="16848" y="2381"/>
                        </a:cubicBezTo>
                        <a:cubicBezTo>
                          <a:pt x="16824" y="2405"/>
                          <a:pt x="16813" y="2429"/>
                          <a:pt x="16789" y="2453"/>
                        </a:cubicBezTo>
                        <a:cubicBezTo>
                          <a:pt x="16658" y="2596"/>
                          <a:pt x="16527" y="2727"/>
                          <a:pt x="16384" y="2846"/>
                        </a:cubicBezTo>
                        <a:lnTo>
                          <a:pt x="16324" y="2905"/>
                        </a:lnTo>
                        <a:cubicBezTo>
                          <a:pt x="16181" y="3024"/>
                          <a:pt x="16027" y="3143"/>
                          <a:pt x="15860" y="3263"/>
                        </a:cubicBezTo>
                        <a:lnTo>
                          <a:pt x="15789" y="3310"/>
                        </a:lnTo>
                        <a:cubicBezTo>
                          <a:pt x="15622" y="3441"/>
                          <a:pt x="15431" y="3560"/>
                          <a:pt x="15229" y="3679"/>
                        </a:cubicBezTo>
                        <a:cubicBezTo>
                          <a:pt x="15027" y="3798"/>
                          <a:pt x="14836" y="3894"/>
                          <a:pt x="14634" y="3989"/>
                        </a:cubicBezTo>
                        <a:lnTo>
                          <a:pt x="14467" y="4072"/>
                        </a:lnTo>
                        <a:cubicBezTo>
                          <a:pt x="14288" y="4155"/>
                          <a:pt x="14098" y="4239"/>
                          <a:pt x="13895" y="4310"/>
                        </a:cubicBezTo>
                        <a:lnTo>
                          <a:pt x="13824" y="4346"/>
                        </a:lnTo>
                        <a:cubicBezTo>
                          <a:pt x="13622" y="4429"/>
                          <a:pt x="13407" y="4489"/>
                          <a:pt x="13181" y="4560"/>
                        </a:cubicBezTo>
                        <a:cubicBezTo>
                          <a:pt x="13038" y="4608"/>
                          <a:pt x="12883" y="4656"/>
                          <a:pt x="12729" y="4691"/>
                        </a:cubicBezTo>
                        <a:cubicBezTo>
                          <a:pt x="12610" y="4727"/>
                          <a:pt x="12491" y="4763"/>
                          <a:pt x="12371" y="4786"/>
                        </a:cubicBezTo>
                        <a:cubicBezTo>
                          <a:pt x="12217" y="4834"/>
                          <a:pt x="12050" y="4858"/>
                          <a:pt x="11883" y="4894"/>
                        </a:cubicBezTo>
                        <a:cubicBezTo>
                          <a:pt x="11764" y="4917"/>
                          <a:pt x="11645" y="4953"/>
                          <a:pt x="11526" y="4965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7" y="5060"/>
                          <a:pt x="10752" y="5084"/>
                        </a:cubicBezTo>
                        <a:lnTo>
                          <a:pt x="10574" y="5096"/>
                        </a:lnTo>
                        <a:cubicBezTo>
                          <a:pt x="10455" y="5120"/>
                          <a:pt x="10336" y="5120"/>
                          <a:pt x="10216" y="5132"/>
                        </a:cubicBezTo>
                        <a:cubicBezTo>
                          <a:pt x="10014" y="5144"/>
                          <a:pt x="9812" y="5167"/>
                          <a:pt x="9621" y="5167"/>
                        </a:cubicBezTo>
                        <a:cubicBezTo>
                          <a:pt x="9490" y="5167"/>
                          <a:pt x="9359" y="5179"/>
                          <a:pt x="9240" y="5179"/>
                        </a:cubicBezTo>
                        <a:lnTo>
                          <a:pt x="8752" y="5179"/>
                        </a:lnTo>
                        <a:cubicBezTo>
                          <a:pt x="8609" y="5179"/>
                          <a:pt x="8478" y="5179"/>
                          <a:pt x="8335" y="5167"/>
                        </a:cubicBezTo>
                        <a:cubicBezTo>
                          <a:pt x="8204" y="5156"/>
                          <a:pt x="8038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6"/>
                          <a:pt x="7180" y="5084"/>
                          <a:pt x="7037" y="5060"/>
                        </a:cubicBezTo>
                        <a:cubicBezTo>
                          <a:pt x="6883" y="5048"/>
                          <a:pt x="6764" y="5025"/>
                          <a:pt x="6633" y="5001"/>
                        </a:cubicBezTo>
                        <a:cubicBezTo>
                          <a:pt x="6478" y="4977"/>
                          <a:pt x="6323" y="4953"/>
                          <a:pt x="6168" y="4929"/>
                        </a:cubicBezTo>
                        <a:cubicBezTo>
                          <a:pt x="6037" y="4906"/>
                          <a:pt x="5918" y="4870"/>
                          <a:pt x="5799" y="4846"/>
                        </a:cubicBezTo>
                        <a:cubicBezTo>
                          <a:pt x="5609" y="4810"/>
                          <a:pt x="5418" y="4763"/>
                          <a:pt x="5240" y="4715"/>
                        </a:cubicBezTo>
                        <a:cubicBezTo>
                          <a:pt x="5121" y="4679"/>
                          <a:pt x="5002" y="4656"/>
                          <a:pt x="4882" y="4620"/>
                        </a:cubicBezTo>
                        <a:cubicBezTo>
                          <a:pt x="4823" y="4596"/>
                          <a:pt x="4763" y="4584"/>
                          <a:pt x="4692" y="4560"/>
                        </a:cubicBezTo>
                        <a:cubicBezTo>
                          <a:pt x="4513" y="4501"/>
                          <a:pt x="4335" y="4441"/>
                          <a:pt x="4156" y="4370"/>
                        </a:cubicBezTo>
                        <a:lnTo>
                          <a:pt x="4001" y="4322"/>
                        </a:lnTo>
                        <a:cubicBezTo>
                          <a:pt x="3847" y="4251"/>
                          <a:pt x="3692" y="4191"/>
                          <a:pt x="3537" y="4120"/>
                        </a:cubicBezTo>
                        <a:cubicBezTo>
                          <a:pt x="3454" y="4084"/>
                          <a:pt x="3382" y="4048"/>
                          <a:pt x="3299" y="4013"/>
                        </a:cubicBezTo>
                        <a:cubicBezTo>
                          <a:pt x="3073" y="3905"/>
                          <a:pt x="2858" y="3798"/>
                          <a:pt x="2644" y="3679"/>
                        </a:cubicBezTo>
                        <a:cubicBezTo>
                          <a:pt x="1549" y="3036"/>
                          <a:pt x="799" y="2286"/>
                          <a:pt x="382" y="1477"/>
                        </a:cubicBezTo>
                        <a:cubicBezTo>
                          <a:pt x="144" y="1024"/>
                          <a:pt x="25" y="512"/>
                          <a:pt x="25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9" name="Google Shape;2009;p29">
                    <a:extLst>
                      <a:ext uri="{FF2B5EF4-FFF2-40B4-BE49-F238E27FC236}">
                        <a16:creationId xmlns:a16="http://schemas.microsoft.com/office/drawing/2014/main" id="{CF31AF21-A1B3-71FC-4964-D509E255EF5B}"/>
                      </a:ext>
                    </a:extLst>
                  </p:cNvPr>
                  <p:cNvSpPr/>
                  <p:nvPr/>
                </p:nvSpPr>
                <p:spPr>
                  <a:xfrm>
                    <a:off x="1110975" y="3706788"/>
                    <a:ext cx="489375" cy="283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24" extrusionOk="0">
                        <a:moveTo>
                          <a:pt x="16062" y="2013"/>
                        </a:moveTo>
                        <a:cubicBezTo>
                          <a:pt x="19563" y="4025"/>
                          <a:pt x="19575" y="7299"/>
                          <a:pt x="16110" y="9299"/>
                        </a:cubicBezTo>
                        <a:cubicBezTo>
                          <a:pt x="12633" y="11311"/>
                          <a:pt x="7002" y="11323"/>
                          <a:pt x="3501" y="9299"/>
                        </a:cubicBezTo>
                        <a:cubicBezTo>
                          <a:pt x="13" y="7287"/>
                          <a:pt x="1" y="4025"/>
                          <a:pt x="3466" y="2013"/>
                        </a:cubicBezTo>
                        <a:cubicBezTo>
                          <a:pt x="6930" y="1"/>
                          <a:pt x="12586" y="1"/>
                          <a:pt x="16062" y="2013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0" name="Google Shape;2010;p29">
                    <a:extLst>
                      <a:ext uri="{FF2B5EF4-FFF2-40B4-BE49-F238E27FC236}">
                        <a16:creationId xmlns:a16="http://schemas.microsoft.com/office/drawing/2014/main" id="{C91623AC-DB53-8370-91C9-BFB80CD8493E}"/>
                      </a:ext>
                    </a:extLst>
                  </p:cNvPr>
                  <p:cNvSpPr/>
                  <p:nvPr/>
                </p:nvSpPr>
                <p:spPr>
                  <a:xfrm>
                    <a:off x="1267850" y="3797563"/>
                    <a:ext cx="175650" cy="101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6" h="4061" extrusionOk="0">
                        <a:moveTo>
                          <a:pt x="5763" y="715"/>
                        </a:moveTo>
                        <a:cubicBezTo>
                          <a:pt x="7025" y="1442"/>
                          <a:pt x="7025" y="2620"/>
                          <a:pt x="5775" y="3335"/>
                        </a:cubicBezTo>
                        <a:cubicBezTo>
                          <a:pt x="4537" y="4061"/>
                          <a:pt x="2501" y="4061"/>
                          <a:pt x="1251" y="3335"/>
                        </a:cubicBezTo>
                        <a:cubicBezTo>
                          <a:pt x="0" y="2620"/>
                          <a:pt x="0" y="1442"/>
                          <a:pt x="1239" y="715"/>
                        </a:cubicBezTo>
                        <a:cubicBezTo>
                          <a:pt x="2489" y="1"/>
                          <a:pt x="4525" y="1"/>
                          <a:pt x="5763" y="715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1" name="Google Shape;2011;p29">
                    <a:extLst>
                      <a:ext uri="{FF2B5EF4-FFF2-40B4-BE49-F238E27FC236}">
                        <a16:creationId xmlns:a16="http://schemas.microsoft.com/office/drawing/2014/main" id="{D4B7F67C-85D4-7177-34C5-773903DF49D0}"/>
                      </a:ext>
                    </a:extLst>
                  </p:cNvPr>
                  <p:cNvSpPr/>
                  <p:nvPr/>
                </p:nvSpPr>
                <p:spPr>
                  <a:xfrm>
                    <a:off x="1168725" y="3663338"/>
                    <a:ext cx="373875" cy="230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8" extrusionOk="0">
                        <a:moveTo>
                          <a:pt x="14955" y="72"/>
                        </a:moveTo>
                        <a:lnTo>
                          <a:pt x="14955" y="91"/>
                        </a:lnTo>
                        <a:lnTo>
                          <a:pt x="14955" y="91"/>
                        </a:lnTo>
                        <a:cubicBezTo>
                          <a:pt x="14955" y="84"/>
                          <a:pt x="14955" y="77"/>
                          <a:pt x="14955" y="72"/>
                        </a:cubicBezTo>
                        <a:close/>
                        <a:moveTo>
                          <a:pt x="13" y="0"/>
                        </a:moveTo>
                        <a:lnTo>
                          <a:pt x="1" y="4882"/>
                        </a:lnTo>
                        <a:cubicBezTo>
                          <a:pt x="1" y="6001"/>
                          <a:pt x="727" y="7120"/>
                          <a:pt x="2203" y="7966"/>
                        </a:cubicBezTo>
                        <a:cubicBezTo>
                          <a:pt x="2382" y="8073"/>
                          <a:pt x="2560" y="8168"/>
                          <a:pt x="2751" y="8251"/>
                        </a:cubicBezTo>
                        <a:cubicBezTo>
                          <a:pt x="2822" y="8287"/>
                          <a:pt x="2882" y="8311"/>
                          <a:pt x="2941" y="8335"/>
                        </a:cubicBezTo>
                        <a:cubicBezTo>
                          <a:pt x="3061" y="8394"/>
                          <a:pt x="3168" y="8442"/>
                          <a:pt x="3287" y="8489"/>
                        </a:cubicBezTo>
                        <a:lnTo>
                          <a:pt x="3346" y="8513"/>
                        </a:lnTo>
                        <a:lnTo>
                          <a:pt x="3477" y="8561"/>
                        </a:lnTo>
                        <a:cubicBezTo>
                          <a:pt x="3620" y="8608"/>
                          <a:pt x="3775" y="8668"/>
                          <a:pt x="3930" y="8704"/>
                        </a:cubicBezTo>
                        <a:lnTo>
                          <a:pt x="4084" y="8751"/>
                        </a:lnTo>
                        <a:lnTo>
                          <a:pt x="4192" y="8787"/>
                        </a:lnTo>
                        <a:cubicBezTo>
                          <a:pt x="4251" y="8811"/>
                          <a:pt x="4323" y="8823"/>
                          <a:pt x="4382" y="8835"/>
                        </a:cubicBezTo>
                        <a:cubicBezTo>
                          <a:pt x="4537" y="8870"/>
                          <a:pt x="4692" y="8918"/>
                          <a:pt x="4846" y="8954"/>
                        </a:cubicBezTo>
                        <a:cubicBezTo>
                          <a:pt x="4894" y="8954"/>
                          <a:pt x="4930" y="8966"/>
                          <a:pt x="4977" y="8978"/>
                        </a:cubicBezTo>
                        <a:lnTo>
                          <a:pt x="5156" y="9013"/>
                        </a:lnTo>
                        <a:cubicBezTo>
                          <a:pt x="5287" y="9037"/>
                          <a:pt x="5418" y="9061"/>
                          <a:pt x="5561" y="9085"/>
                        </a:cubicBezTo>
                        <a:cubicBezTo>
                          <a:pt x="5608" y="9085"/>
                          <a:pt x="5656" y="9097"/>
                          <a:pt x="5716" y="9109"/>
                        </a:cubicBezTo>
                        <a:cubicBezTo>
                          <a:pt x="5775" y="9120"/>
                          <a:pt x="5835" y="9120"/>
                          <a:pt x="5894" y="9132"/>
                        </a:cubicBezTo>
                        <a:cubicBezTo>
                          <a:pt x="6013" y="9144"/>
                          <a:pt x="6144" y="9156"/>
                          <a:pt x="6263" y="9168"/>
                        </a:cubicBezTo>
                        <a:cubicBezTo>
                          <a:pt x="6323" y="9168"/>
                          <a:pt x="6382" y="9192"/>
                          <a:pt x="6442" y="9192"/>
                        </a:cubicBezTo>
                        <a:lnTo>
                          <a:pt x="6609" y="9204"/>
                        </a:lnTo>
                        <a:cubicBezTo>
                          <a:pt x="6740" y="9204"/>
                          <a:pt x="6859" y="9216"/>
                          <a:pt x="6990" y="9216"/>
                        </a:cubicBezTo>
                        <a:lnTo>
                          <a:pt x="7180" y="9228"/>
                        </a:lnTo>
                        <a:lnTo>
                          <a:pt x="8061" y="9228"/>
                        </a:lnTo>
                        <a:cubicBezTo>
                          <a:pt x="8228" y="9228"/>
                          <a:pt x="8395" y="9204"/>
                          <a:pt x="8561" y="9192"/>
                        </a:cubicBezTo>
                        <a:cubicBezTo>
                          <a:pt x="8633" y="9192"/>
                          <a:pt x="8704" y="9192"/>
                          <a:pt x="8776" y="9180"/>
                        </a:cubicBezTo>
                        <a:lnTo>
                          <a:pt x="8871" y="9168"/>
                        </a:lnTo>
                        <a:lnTo>
                          <a:pt x="9014" y="9156"/>
                        </a:lnTo>
                        <a:cubicBezTo>
                          <a:pt x="9192" y="9132"/>
                          <a:pt x="9359" y="9109"/>
                          <a:pt x="9538" y="9073"/>
                        </a:cubicBezTo>
                        <a:lnTo>
                          <a:pt x="9657" y="9061"/>
                        </a:lnTo>
                        <a:lnTo>
                          <a:pt x="9728" y="9049"/>
                        </a:lnTo>
                        <a:cubicBezTo>
                          <a:pt x="9799" y="9037"/>
                          <a:pt x="9883" y="9013"/>
                          <a:pt x="9966" y="9001"/>
                        </a:cubicBezTo>
                        <a:cubicBezTo>
                          <a:pt x="10097" y="8966"/>
                          <a:pt x="10240" y="8942"/>
                          <a:pt x="10383" y="8906"/>
                        </a:cubicBezTo>
                        <a:cubicBezTo>
                          <a:pt x="10478" y="8882"/>
                          <a:pt x="10573" y="8858"/>
                          <a:pt x="10681" y="8823"/>
                        </a:cubicBezTo>
                        <a:cubicBezTo>
                          <a:pt x="10800" y="8799"/>
                          <a:pt x="10931" y="8763"/>
                          <a:pt x="11062" y="8716"/>
                        </a:cubicBezTo>
                        <a:lnTo>
                          <a:pt x="11145" y="8692"/>
                        </a:lnTo>
                        <a:cubicBezTo>
                          <a:pt x="11300" y="8644"/>
                          <a:pt x="11454" y="8597"/>
                          <a:pt x="11597" y="8537"/>
                        </a:cubicBezTo>
                        <a:cubicBezTo>
                          <a:pt x="11621" y="8525"/>
                          <a:pt x="11645" y="8513"/>
                          <a:pt x="11669" y="8513"/>
                        </a:cubicBezTo>
                        <a:cubicBezTo>
                          <a:pt x="11824" y="8442"/>
                          <a:pt x="11990" y="8370"/>
                          <a:pt x="12145" y="8299"/>
                        </a:cubicBezTo>
                        <a:lnTo>
                          <a:pt x="12276" y="8239"/>
                        </a:lnTo>
                        <a:cubicBezTo>
                          <a:pt x="12455" y="8156"/>
                          <a:pt x="12621" y="8073"/>
                          <a:pt x="12788" y="7977"/>
                        </a:cubicBezTo>
                        <a:lnTo>
                          <a:pt x="12871" y="7918"/>
                        </a:lnTo>
                        <a:cubicBezTo>
                          <a:pt x="13014" y="7835"/>
                          <a:pt x="13133" y="7751"/>
                          <a:pt x="13252" y="7668"/>
                        </a:cubicBezTo>
                        <a:lnTo>
                          <a:pt x="13312" y="7632"/>
                        </a:lnTo>
                        <a:cubicBezTo>
                          <a:pt x="13455" y="7525"/>
                          <a:pt x="13586" y="7430"/>
                          <a:pt x="13705" y="7334"/>
                        </a:cubicBezTo>
                        <a:lnTo>
                          <a:pt x="13752" y="7287"/>
                        </a:lnTo>
                        <a:cubicBezTo>
                          <a:pt x="13776" y="7263"/>
                          <a:pt x="13800" y="7239"/>
                          <a:pt x="13824" y="7227"/>
                        </a:cubicBezTo>
                        <a:cubicBezTo>
                          <a:pt x="13919" y="7132"/>
                          <a:pt x="14002" y="7049"/>
                          <a:pt x="14086" y="6953"/>
                        </a:cubicBezTo>
                        <a:lnTo>
                          <a:pt x="14145" y="6894"/>
                        </a:lnTo>
                        <a:cubicBezTo>
                          <a:pt x="14193" y="6834"/>
                          <a:pt x="14241" y="6787"/>
                          <a:pt x="14288" y="6727"/>
                        </a:cubicBezTo>
                        <a:cubicBezTo>
                          <a:pt x="14395" y="6584"/>
                          <a:pt x="14502" y="6442"/>
                          <a:pt x="14586" y="6275"/>
                        </a:cubicBezTo>
                        <a:cubicBezTo>
                          <a:pt x="14669" y="6144"/>
                          <a:pt x="14729" y="6001"/>
                          <a:pt x="14788" y="5858"/>
                        </a:cubicBezTo>
                        <a:cubicBezTo>
                          <a:pt x="14836" y="5715"/>
                          <a:pt x="14872" y="5572"/>
                          <a:pt x="14907" y="5429"/>
                        </a:cubicBezTo>
                        <a:cubicBezTo>
                          <a:pt x="14907" y="5418"/>
                          <a:pt x="14907" y="5406"/>
                          <a:pt x="14907" y="5394"/>
                        </a:cubicBezTo>
                        <a:cubicBezTo>
                          <a:pt x="14919" y="5322"/>
                          <a:pt x="14931" y="5263"/>
                          <a:pt x="14931" y="5191"/>
                        </a:cubicBezTo>
                        <a:lnTo>
                          <a:pt x="14931" y="5108"/>
                        </a:lnTo>
                        <a:cubicBezTo>
                          <a:pt x="14931" y="5084"/>
                          <a:pt x="14931" y="5048"/>
                          <a:pt x="14943" y="5013"/>
                        </a:cubicBezTo>
                        <a:cubicBezTo>
                          <a:pt x="14943" y="4977"/>
                          <a:pt x="14943" y="4965"/>
                          <a:pt x="14943" y="4941"/>
                        </a:cubicBezTo>
                        <a:lnTo>
                          <a:pt x="14955" y="91"/>
                        </a:lnTo>
                        <a:lnTo>
                          <a:pt x="14955" y="91"/>
                        </a:lnTo>
                        <a:cubicBezTo>
                          <a:pt x="14955" y="130"/>
                          <a:pt x="14953" y="190"/>
                          <a:pt x="14943" y="250"/>
                        </a:cubicBezTo>
                        <a:lnTo>
                          <a:pt x="14943" y="310"/>
                        </a:lnTo>
                        <a:cubicBezTo>
                          <a:pt x="14931" y="476"/>
                          <a:pt x="14895" y="643"/>
                          <a:pt x="14848" y="798"/>
                        </a:cubicBezTo>
                        <a:cubicBezTo>
                          <a:pt x="14848" y="798"/>
                          <a:pt x="14848" y="810"/>
                          <a:pt x="14848" y="822"/>
                        </a:cubicBezTo>
                        <a:cubicBezTo>
                          <a:pt x="14824" y="893"/>
                          <a:pt x="14800" y="965"/>
                          <a:pt x="14764" y="1036"/>
                        </a:cubicBezTo>
                        <a:lnTo>
                          <a:pt x="14752" y="1060"/>
                        </a:lnTo>
                        <a:cubicBezTo>
                          <a:pt x="14610" y="1405"/>
                          <a:pt x="14395" y="1727"/>
                          <a:pt x="14145" y="2012"/>
                        </a:cubicBezTo>
                        <a:cubicBezTo>
                          <a:pt x="14133" y="2024"/>
                          <a:pt x="14121" y="2048"/>
                          <a:pt x="14098" y="2060"/>
                        </a:cubicBezTo>
                        <a:cubicBezTo>
                          <a:pt x="13990" y="2179"/>
                          <a:pt x="13883" y="2286"/>
                          <a:pt x="13764" y="2393"/>
                        </a:cubicBezTo>
                        <a:lnTo>
                          <a:pt x="13717" y="2441"/>
                        </a:lnTo>
                        <a:cubicBezTo>
                          <a:pt x="13598" y="2548"/>
                          <a:pt x="13467" y="2643"/>
                          <a:pt x="13324" y="2739"/>
                        </a:cubicBezTo>
                        <a:lnTo>
                          <a:pt x="13264" y="2786"/>
                        </a:lnTo>
                        <a:cubicBezTo>
                          <a:pt x="13121" y="2893"/>
                          <a:pt x="12967" y="2989"/>
                          <a:pt x="12800" y="3084"/>
                        </a:cubicBezTo>
                        <a:cubicBezTo>
                          <a:pt x="12621" y="3179"/>
                          <a:pt x="12466" y="3263"/>
                          <a:pt x="12288" y="3346"/>
                        </a:cubicBezTo>
                        <a:lnTo>
                          <a:pt x="12157" y="3417"/>
                        </a:lnTo>
                        <a:cubicBezTo>
                          <a:pt x="11990" y="3489"/>
                          <a:pt x="11835" y="3560"/>
                          <a:pt x="11669" y="3620"/>
                        </a:cubicBezTo>
                        <a:lnTo>
                          <a:pt x="11609" y="3644"/>
                        </a:lnTo>
                        <a:cubicBezTo>
                          <a:pt x="11431" y="3715"/>
                          <a:pt x="11252" y="3775"/>
                          <a:pt x="11073" y="3822"/>
                        </a:cubicBezTo>
                        <a:cubicBezTo>
                          <a:pt x="10942" y="3870"/>
                          <a:pt x="10812" y="3905"/>
                          <a:pt x="10681" y="3941"/>
                        </a:cubicBezTo>
                        <a:cubicBezTo>
                          <a:pt x="10585" y="3965"/>
                          <a:pt x="10490" y="3989"/>
                          <a:pt x="10383" y="4013"/>
                        </a:cubicBezTo>
                        <a:cubicBezTo>
                          <a:pt x="10252" y="4048"/>
                          <a:pt x="10109" y="4072"/>
                          <a:pt x="9978" y="4108"/>
                        </a:cubicBezTo>
                        <a:cubicBezTo>
                          <a:pt x="9871" y="4132"/>
                          <a:pt x="9776" y="4144"/>
                          <a:pt x="9680" y="4167"/>
                        </a:cubicBezTo>
                        <a:lnTo>
                          <a:pt x="9549" y="4191"/>
                        </a:lnTo>
                        <a:cubicBezTo>
                          <a:pt x="9383" y="4215"/>
                          <a:pt x="9204" y="4239"/>
                          <a:pt x="9037" y="4263"/>
                        </a:cubicBezTo>
                        <a:lnTo>
                          <a:pt x="8883" y="4275"/>
                        </a:lnTo>
                        <a:cubicBezTo>
                          <a:pt x="8787" y="4286"/>
                          <a:pt x="8680" y="4298"/>
                          <a:pt x="8585" y="4298"/>
                        </a:cubicBezTo>
                        <a:cubicBezTo>
                          <a:pt x="8418" y="4322"/>
                          <a:pt x="8252" y="4334"/>
                          <a:pt x="8085" y="4334"/>
                        </a:cubicBezTo>
                        <a:cubicBezTo>
                          <a:pt x="7978" y="4334"/>
                          <a:pt x="7859" y="4334"/>
                          <a:pt x="7752" y="4346"/>
                        </a:cubicBezTo>
                        <a:lnTo>
                          <a:pt x="7347" y="4346"/>
                        </a:lnTo>
                        <a:cubicBezTo>
                          <a:pt x="7228" y="4346"/>
                          <a:pt x="7121" y="4346"/>
                          <a:pt x="7002" y="4334"/>
                        </a:cubicBezTo>
                        <a:cubicBezTo>
                          <a:pt x="6894" y="4322"/>
                          <a:pt x="6751" y="4322"/>
                          <a:pt x="6621" y="4322"/>
                        </a:cubicBezTo>
                        <a:cubicBezTo>
                          <a:pt x="6501" y="4310"/>
                          <a:pt x="6394" y="4298"/>
                          <a:pt x="6275" y="4286"/>
                        </a:cubicBezTo>
                        <a:cubicBezTo>
                          <a:pt x="6168" y="4275"/>
                          <a:pt x="6025" y="4263"/>
                          <a:pt x="5906" y="4251"/>
                        </a:cubicBezTo>
                        <a:cubicBezTo>
                          <a:pt x="5787" y="4227"/>
                          <a:pt x="5680" y="4215"/>
                          <a:pt x="5573" y="4203"/>
                        </a:cubicBezTo>
                        <a:cubicBezTo>
                          <a:pt x="5454" y="4179"/>
                          <a:pt x="5311" y="4156"/>
                          <a:pt x="5180" y="4132"/>
                        </a:cubicBezTo>
                        <a:cubicBezTo>
                          <a:pt x="5073" y="4108"/>
                          <a:pt x="4966" y="4084"/>
                          <a:pt x="4858" y="4072"/>
                        </a:cubicBezTo>
                        <a:cubicBezTo>
                          <a:pt x="4716" y="4036"/>
                          <a:pt x="4549" y="3989"/>
                          <a:pt x="4394" y="3953"/>
                        </a:cubicBezTo>
                        <a:cubicBezTo>
                          <a:pt x="4299" y="3929"/>
                          <a:pt x="4204" y="3905"/>
                          <a:pt x="4096" y="3870"/>
                        </a:cubicBezTo>
                        <a:lnTo>
                          <a:pt x="3942" y="3822"/>
                        </a:lnTo>
                        <a:cubicBezTo>
                          <a:pt x="3799" y="3775"/>
                          <a:pt x="3644" y="3727"/>
                          <a:pt x="3489" y="3679"/>
                        </a:cubicBezTo>
                        <a:lnTo>
                          <a:pt x="3358" y="3632"/>
                        </a:lnTo>
                        <a:cubicBezTo>
                          <a:pt x="3227" y="3572"/>
                          <a:pt x="3096" y="3513"/>
                          <a:pt x="2965" y="3465"/>
                        </a:cubicBezTo>
                        <a:cubicBezTo>
                          <a:pt x="2894" y="3429"/>
                          <a:pt x="2834" y="3405"/>
                          <a:pt x="2763" y="3382"/>
                        </a:cubicBezTo>
                        <a:cubicBezTo>
                          <a:pt x="2584" y="3286"/>
                          <a:pt x="2394" y="3191"/>
                          <a:pt x="2215" y="3096"/>
                        </a:cubicBezTo>
                        <a:cubicBezTo>
                          <a:pt x="1298" y="2560"/>
                          <a:pt x="667" y="1917"/>
                          <a:pt x="322" y="1250"/>
                        </a:cubicBezTo>
                        <a:cubicBezTo>
                          <a:pt x="120" y="869"/>
                          <a:pt x="13" y="441"/>
                          <a:pt x="13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2" name="Google Shape;2012;p29">
                    <a:extLst>
                      <a:ext uri="{FF2B5EF4-FFF2-40B4-BE49-F238E27FC236}">
                        <a16:creationId xmlns:a16="http://schemas.microsoft.com/office/drawing/2014/main" id="{9106134E-B184-AB27-6EEE-BEFDF800648C}"/>
                      </a:ext>
                    </a:extLst>
                  </p:cNvPr>
                  <p:cNvSpPr/>
                  <p:nvPr/>
                </p:nvSpPr>
                <p:spPr>
                  <a:xfrm>
                    <a:off x="1150275" y="3544863"/>
                    <a:ext cx="410800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2" h="9514" extrusionOk="0">
                        <a:moveTo>
                          <a:pt x="13478" y="1703"/>
                        </a:moveTo>
                        <a:cubicBezTo>
                          <a:pt x="16419" y="3394"/>
                          <a:pt x="16431" y="6132"/>
                          <a:pt x="13526" y="7823"/>
                        </a:cubicBezTo>
                        <a:cubicBezTo>
                          <a:pt x="10609" y="9514"/>
                          <a:pt x="5870" y="9514"/>
                          <a:pt x="2941" y="7823"/>
                        </a:cubicBezTo>
                        <a:cubicBezTo>
                          <a:pt x="0" y="6132"/>
                          <a:pt x="0" y="3394"/>
                          <a:pt x="2906" y="1703"/>
                        </a:cubicBezTo>
                        <a:cubicBezTo>
                          <a:pt x="5823" y="1"/>
                          <a:pt x="10549" y="1"/>
                          <a:pt x="13478" y="1703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3" name="Google Shape;2013;p29">
                    <a:extLst>
                      <a:ext uri="{FF2B5EF4-FFF2-40B4-BE49-F238E27FC236}">
                        <a16:creationId xmlns:a16="http://schemas.microsoft.com/office/drawing/2014/main" id="{E7CAA9C9-B4E2-668A-9BF2-649F4A2428B5}"/>
                      </a:ext>
                    </a:extLst>
                  </p:cNvPr>
                  <p:cNvSpPr/>
                  <p:nvPr/>
                </p:nvSpPr>
                <p:spPr>
                  <a:xfrm>
                    <a:off x="1248800" y="3602313"/>
                    <a:ext cx="213450" cy="123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8" h="4930" extrusionOk="0">
                        <a:moveTo>
                          <a:pt x="7001" y="870"/>
                        </a:moveTo>
                        <a:cubicBezTo>
                          <a:pt x="8525" y="1751"/>
                          <a:pt x="8537" y="3179"/>
                          <a:pt x="7025" y="4049"/>
                        </a:cubicBezTo>
                        <a:cubicBezTo>
                          <a:pt x="5513" y="4930"/>
                          <a:pt x="3060" y="4930"/>
                          <a:pt x="1536" y="4049"/>
                        </a:cubicBezTo>
                        <a:cubicBezTo>
                          <a:pt x="12" y="3179"/>
                          <a:pt x="0" y="1751"/>
                          <a:pt x="1513" y="870"/>
                        </a:cubicBezTo>
                        <a:cubicBezTo>
                          <a:pt x="3025" y="0"/>
                          <a:pt x="5489" y="0"/>
                          <a:pt x="7001" y="870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4" name="Google Shape;2014;p29">
                    <a:extLst>
                      <a:ext uri="{FF2B5EF4-FFF2-40B4-BE49-F238E27FC236}">
                        <a16:creationId xmlns:a16="http://schemas.microsoft.com/office/drawing/2014/main" id="{1B280169-F964-2628-89AC-F20561E76DFB}"/>
                      </a:ext>
                    </a:extLst>
                  </p:cNvPr>
                  <p:cNvSpPr/>
                  <p:nvPr/>
                </p:nvSpPr>
                <p:spPr>
                  <a:xfrm>
                    <a:off x="1273500" y="3620538"/>
                    <a:ext cx="164025" cy="86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63" extrusionOk="0">
                        <a:moveTo>
                          <a:pt x="3275" y="1"/>
                        </a:moveTo>
                        <a:cubicBezTo>
                          <a:pt x="2513" y="1"/>
                          <a:pt x="1751" y="170"/>
                          <a:pt x="1167" y="510"/>
                        </a:cubicBezTo>
                        <a:cubicBezTo>
                          <a:pt x="1" y="1188"/>
                          <a:pt x="13" y="2284"/>
                          <a:pt x="1179" y="2962"/>
                        </a:cubicBezTo>
                        <a:cubicBezTo>
                          <a:pt x="1763" y="3296"/>
                          <a:pt x="2528" y="3462"/>
                          <a:pt x="3291" y="3462"/>
                        </a:cubicBezTo>
                        <a:cubicBezTo>
                          <a:pt x="4055" y="3462"/>
                          <a:pt x="4817" y="3296"/>
                          <a:pt x="5394" y="2962"/>
                        </a:cubicBezTo>
                        <a:cubicBezTo>
                          <a:pt x="6561" y="2284"/>
                          <a:pt x="6561" y="1188"/>
                          <a:pt x="5382" y="510"/>
                        </a:cubicBezTo>
                        <a:cubicBezTo>
                          <a:pt x="4799" y="170"/>
                          <a:pt x="4037" y="1"/>
                          <a:pt x="3275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5" name="Google Shape;2015;p29">
                    <a:extLst>
                      <a:ext uri="{FF2B5EF4-FFF2-40B4-BE49-F238E27FC236}">
                        <a16:creationId xmlns:a16="http://schemas.microsoft.com/office/drawing/2014/main" id="{919410C1-269A-9281-529D-41B61274D677}"/>
                      </a:ext>
                    </a:extLst>
                  </p:cNvPr>
                  <p:cNvSpPr/>
                  <p:nvPr/>
                </p:nvSpPr>
                <p:spPr>
                  <a:xfrm>
                    <a:off x="1133000" y="3642788"/>
                    <a:ext cx="445325" cy="274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91" extrusionOk="0">
                        <a:moveTo>
                          <a:pt x="17813" y="60"/>
                        </a:moveTo>
                        <a:lnTo>
                          <a:pt x="17813" y="102"/>
                        </a:lnTo>
                        <a:lnTo>
                          <a:pt x="17813" y="102"/>
                        </a:lnTo>
                        <a:cubicBezTo>
                          <a:pt x="17813" y="88"/>
                          <a:pt x="17813" y="74"/>
                          <a:pt x="17813" y="60"/>
                        </a:cubicBezTo>
                        <a:close/>
                        <a:moveTo>
                          <a:pt x="25" y="1"/>
                        </a:moveTo>
                        <a:lnTo>
                          <a:pt x="1" y="5811"/>
                        </a:lnTo>
                        <a:cubicBezTo>
                          <a:pt x="1" y="7133"/>
                          <a:pt x="870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58" y="9859"/>
                          <a:pt x="3430" y="9895"/>
                          <a:pt x="3513" y="9919"/>
                        </a:cubicBezTo>
                        <a:cubicBezTo>
                          <a:pt x="3644" y="9978"/>
                          <a:pt x="3775" y="10050"/>
                          <a:pt x="3918" y="10097"/>
                        </a:cubicBezTo>
                        <a:lnTo>
                          <a:pt x="3989" y="10121"/>
                        </a:lnTo>
                        <a:lnTo>
                          <a:pt x="4144" y="10181"/>
                        </a:lnTo>
                        <a:cubicBezTo>
                          <a:pt x="4323" y="10252"/>
                          <a:pt x="4501" y="10312"/>
                          <a:pt x="4680" y="10371"/>
                        </a:cubicBezTo>
                        <a:lnTo>
                          <a:pt x="4871" y="10419"/>
                        </a:lnTo>
                        <a:lnTo>
                          <a:pt x="4990" y="10466"/>
                        </a:lnTo>
                        <a:cubicBezTo>
                          <a:pt x="5073" y="10478"/>
                          <a:pt x="5144" y="10502"/>
                          <a:pt x="5228" y="10514"/>
                        </a:cubicBezTo>
                        <a:cubicBezTo>
                          <a:pt x="5406" y="10573"/>
                          <a:pt x="5585" y="10609"/>
                          <a:pt x="5775" y="10657"/>
                        </a:cubicBezTo>
                        <a:cubicBezTo>
                          <a:pt x="5823" y="10669"/>
                          <a:pt x="5871" y="10681"/>
                          <a:pt x="5930" y="10693"/>
                        </a:cubicBezTo>
                        <a:cubicBezTo>
                          <a:pt x="6002" y="10704"/>
                          <a:pt x="6073" y="10716"/>
                          <a:pt x="6145" y="10728"/>
                        </a:cubicBezTo>
                        <a:cubicBezTo>
                          <a:pt x="6299" y="10764"/>
                          <a:pt x="6454" y="10788"/>
                          <a:pt x="6621" y="10812"/>
                        </a:cubicBezTo>
                        <a:cubicBezTo>
                          <a:pt x="6680" y="10823"/>
                          <a:pt x="6740" y="10835"/>
                          <a:pt x="6811" y="10847"/>
                        </a:cubicBezTo>
                        <a:cubicBezTo>
                          <a:pt x="6871" y="10847"/>
                          <a:pt x="6942" y="10859"/>
                          <a:pt x="7014" y="10871"/>
                        </a:cubicBezTo>
                        <a:cubicBezTo>
                          <a:pt x="7168" y="10883"/>
                          <a:pt x="7311" y="10907"/>
                          <a:pt x="7466" y="10919"/>
                        </a:cubicBezTo>
                        <a:cubicBezTo>
                          <a:pt x="7538" y="10919"/>
                          <a:pt x="7609" y="10931"/>
                          <a:pt x="7680" y="10943"/>
                        </a:cubicBezTo>
                        <a:cubicBezTo>
                          <a:pt x="7752" y="10943"/>
                          <a:pt x="7811" y="10943"/>
                          <a:pt x="7871" y="10954"/>
                        </a:cubicBezTo>
                        <a:cubicBezTo>
                          <a:pt x="8026" y="10966"/>
                          <a:pt x="8169" y="10966"/>
                          <a:pt x="8323" y="10978"/>
                        </a:cubicBezTo>
                        <a:cubicBezTo>
                          <a:pt x="8395" y="10978"/>
                          <a:pt x="8466" y="10990"/>
                          <a:pt x="8550" y="10990"/>
                        </a:cubicBezTo>
                        <a:lnTo>
                          <a:pt x="9454" y="10990"/>
                        </a:lnTo>
                        <a:cubicBezTo>
                          <a:pt x="9502" y="10990"/>
                          <a:pt x="9550" y="10978"/>
                          <a:pt x="9609" y="10978"/>
                        </a:cubicBezTo>
                        <a:cubicBezTo>
                          <a:pt x="9812" y="10966"/>
                          <a:pt x="10014" y="10954"/>
                          <a:pt x="10205" y="10943"/>
                        </a:cubicBezTo>
                        <a:cubicBezTo>
                          <a:pt x="10288" y="10943"/>
                          <a:pt x="10371" y="10943"/>
                          <a:pt x="10443" y="10919"/>
                        </a:cubicBezTo>
                        <a:lnTo>
                          <a:pt x="10562" y="10907"/>
                        </a:lnTo>
                        <a:lnTo>
                          <a:pt x="10740" y="10883"/>
                        </a:lnTo>
                        <a:cubicBezTo>
                          <a:pt x="10955" y="10859"/>
                          <a:pt x="11157" y="10835"/>
                          <a:pt x="11359" y="10800"/>
                        </a:cubicBezTo>
                        <a:lnTo>
                          <a:pt x="11514" y="10776"/>
                        </a:lnTo>
                        <a:lnTo>
                          <a:pt x="11586" y="10764"/>
                        </a:lnTo>
                        <a:cubicBezTo>
                          <a:pt x="11681" y="10740"/>
                          <a:pt x="11776" y="10716"/>
                          <a:pt x="11871" y="10704"/>
                        </a:cubicBezTo>
                        <a:cubicBezTo>
                          <a:pt x="12038" y="10669"/>
                          <a:pt x="12205" y="10633"/>
                          <a:pt x="12360" y="10597"/>
                        </a:cubicBezTo>
                        <a:cubicBezTo>
                          <a:pt x="12479" y="10573"/>
                          <a:pt x="12598" y="10538"/>
                          <a:pt x="12717" y="10502"/>
                        </a:cubicBezTo>
                        <a:cubicBezTo>
                          <a:pt x="12860" y="10466"/>
                          <a:pt x="13014" y="10419"/>
                          <a:pt x="13169" y="10371"/>
                        </a:cubicBezTo>
                        <a:lnTo>
                          <a:pt x="13264" y="10347"/>
                        </a:lnTo>
                        <a:cubicBezTo>
                          <a:pt x="13455" y="10288"/>
                          <a:pt x="13634" y="10216"/>
                          <a:pt x="13812" y="10157"/>
                        </a:cubicBezTo>
                        <a:lnTo>
                          <a:pt x="13884" y="10121"/>
                        </a:lnTo>
                        <a:cubicBezTo>
                          <a:pt x="14086" y="10050"/>
                          <a:pt x="14276" y="9966"/>
                          <a:pt x="14455" y="9883"/>
                        </a:cubicBezTo>
                        <a:lnTo>
                          <a:pt x="14622" y="9800"/>
                        </a:lnTo>
                        <a:cubicBezTo>
                          <a:pt x="14824" y="9704"/>
                          <a:pt x="15027" y="9597"/>
                          <a:pt x="15217" y="9490"/>
                        </a:cubicBezTo>
                        <a:lnTo>
                          <a:pt x="15324" y="9419"/>
                        </a:lnTo>
                        <a:cubicBezTo>
                          <a:pt x="15491" y="9323"/>
                          <a:pt x="15634" y="9228"/>
                          <a:pt x="15777" y="9121"/>
                        </a:cubicBezTo>
                        <a:lnTo>
                          <a:pt x="15848" y="9073"/>
                        </a:lnTo>
                        <a:cubicBezTo>
                          <a:pt x="16015" y="8954"/>
                          <a:pt x="16170" y="8835"/>
                          <a:pt x="16312" y="8704"/>
                        </a:cubicBezTo>
                        <a:lnTo>
                          <a:pt x="16372" y="8657"/>
                        </a:lnTo>
                        <a:cubicBezTo>
                          <a:pt x="16396" y="8633"/>
                          <a:pt x="16432" y="8609"/>
                          <a:pt x="16455" y="8585"/>
                        </a:cubicBezTo>
                        <a:cubicBezTo>
                          <a:pt x="16562" y="8478"/>
                          <a:pt x="16670" y="8371"/>
                          <a:pt x="16777" y="8264"/>
                        </a:cubicBezTo>
                        <a:cubicBezTo>
                          <a:pt x="16789" y="8240"/>
                          <a:pt x="16813" y="8216"/>
                          <a:pt x="16836" y="8192"/>
                        </a:cubicBezTo>
                        <a:cubicBezTo>
                          <a:pt x="16896" y="8121"/>
                          <a:pt x="16955" y="8061"/>
                          <a:pt x="17003" y="7990"/>
                        </a:cubicBezTo>
                        <a:cubicBezTo>
                          <a:pt x="17134" y="7823"/>
                          <a:pt x="17253" y="7645"/>
                          <a:pt x="17360" y="7454"/>
                        </a:cubicBezTo>
                        <a:cubicBezTo>
                          <a:pt x="17455" y="7299"/>
                          <a:pt x="17539" y="7133"/>
                          <a:pt x="17598" y="6954"/>
                        </a:cubicBezTo>
                        <a:cubicBezTo>
                          <a:pt x="17670" y="6787"/>
                          <a:pt x="17717" y="6621"/>
                          <a:pt x="17753" y="6454"/>
                        </a:cubicBezTo>
                        <a:cubicBezTo>
                          <a:pt x="17753" y="6430"/>
                          <a:pt x="17753" y="6418"/>
                          <a:pt x="17753" y="6406"/>
                        </a:cubicBezTo>
                        <a:cubicBezTo>
                          <a:pt x="17753" y="6406"/>
                          <a:pt x="17753" y="6394"/>
                          <a:pt x="17753" y="6394"/>
                        </a:cubicBezTo>
                        <a:cubicBezTo>
                          <a:pt x="17777" y="6311"/>
                          <a:pt x="17789" y="6240"/>
                          <a:pt x="17789" y="6156"/>
                        </a:cubicBezTo>
                        <a:lnTo>
                          <a:pt x="17789" y="6061"/>
                        </a:lnTo>
                        <a:cubicBezTo>
                          <a:pt x="17789" y="6025"/>
                          <a:pt x="17789" y="5978"/>
                          <a:pt x="17801" y="5942"/>
                        </a:cubicBezTo>
                        <a:cubicBezTo>
                          <a:pt x="17813" y="5906"/>
                          <a:pt x="17801" y="5882"/>
                          <a:pt x="17801" y="5859"/>
                        </a:cubicBezTo>
                        <a:lnTo>
                          <a:pt x="17813" y="102"/>
                        </a:lnTo>
                        <a:lnTo>
                          <a:pt x="17813" y="102"/>
                        </a:lnTo>
                        <a:cubicBezTo>
                          <a:pt x="17812" y="160"/>
                          <a:pt x="17810" y="219"/>
                          <a:pt x="17801" y="286"/>
                        </a:cubicBezTo>
                        <a:lnTo>
                          <a:pt x="17801" y="358"/>
                        </a:lnTo>
                        <a:cubicBezTo>
                          <a:pt x="17777" y="560"/>
                          <a:pt x="17741" y="751"/>
                          <a:pt x="17682" y="941"/>
                        </a:cubicBezTo>
                        <a:lnTo>
                          <a:pt x="17670" y="965"/>
                        </a:lnTo>
                        <a:cubicBezTo>
                          <a:pt x="17646" y="1048"/>
                          <a:pt x="17610" y="1144"/>
                          <a:pt x="17575" y="1227"/>
                        </a:cubicBezTo>
                        <a:lnTo>
                          <a:pt x="17563" y="1251"/>
                        </a:lnTo>
                        <a:cubicBezTo>
                          <a:pt x="17384" y="1668"/>
                          <a:pt x="17146" y="2049"/>
                          <a:pt x="16848" y="2382"/>
                        </a:cubicBezTo>
                        <a:lnTo>
                          <a:pt x="16789" y="2453"/>
                        </a:lnTo>
                        <a:cubicBezTo>
                          <a:pt x="16658" y="2584"/>
                          <a:pt x="16527" y="2715"/>
                          <a:pt x="16384" y="2846"/>
                        </a:cubicBezTo>
                        <a:lnTo>
                          <a:pt x="16324" y="2894"/>
                        </a:lnTo>
                        <a:cubicBezTo>
                          <a:pt x="16181" y="3025"/>
                          <a:pt x="16027" y="3144"/>
                          <a:pt x="15860" y="3263"/>
                        </a:cubicBezTo>
                        <a:lnTo>
                          <a:pt x="15789" y="3311"/>
                        </a:lnTo>
                        <a:cubicBezTo>
                          <a:pt x="15622" y="3430"/>
                          <a:pt x="15431" y="3561"/>
                          <a:pt x="15229" y="3668"/>
                        </a:cubicBezTo>
                        <a:cubicBezTo>
                          <a:pt x="15027" y="3787"/>
                          <a:pt x="14836" y="3882"/>
                          <a:pt x="14634" y="3989"/>
                        </a:cubicBezTo>
                        <a:lnTo>
                          <a:pt x="14467" y="4061"/>
                        </a:lnTo>
                        <a:cubicBezTo>
                          <a:pt x="14288" y="4144"/>
                          <a:pt x="14098" y="4227"/>
                          <a:pt x="13895" y="4311"/>
                        </a:cubicBezTo>
                        <a:lnTo>
                          <a:pt x="13824" y="4335"/>
                        </a:lnTo>
                        <a:cubicBezTo>
                          <a:pt x="13622" y="4418"/>
                          <a:pt x="13407" y="4489"/>
                          <a:pt x="13181" y="4561"/>
                        </a:cubicBezTo>
                        <a:cubicBezTo>
                          <a:pt x="13038" y="4608"/>
                          <a:pt x="12883" y="4644"/>
                          <a:pt x="12729" y="4692"/>
                        </a:cubicBezTo>
                        <a:cubicBezTo>
                          <a:pt x="12610" y="4716"/>
                          <a:pt x="12491" y="4751"/>
                          <a:pt x="12371" y="4787"/>
                        </a:cubicBezTo>
                        <a:cubicBezTo>
                          <a:pt x="12217" y="4823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2"/>
                          <a:pt x="11526" y="4966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7" y="5049"/>
                          <a:pt x="10752" y="5073"/>
                        </a:cubicBezTo>
                        <a:lnTo>
                          <a:pt x="10574" y="5097"/>
                        </a:lnTo>
                        <a:cubicBezTo>
                          <a:pt x="10455" y="5108"/>
                          <a:pt x="10336" y="5120"/>
                          <a:pt x="10216" y="5120"/>
                        </a:cubicBezTo>
                        <a:cubicBezTo>
                          <a:pt x="10014" y="5144"/>
                          <a:pt x="9812" y="5156"/>
                          <a:pt x="9621" y="5168"/>
                        </a:cubicBezTo>
                        <a:cubicBezTo>
                          <a:pt x="9490" y="5168"/>
                          <a:pt x="9359" y="5168"/>
                          <a:pt x="9240" y="5180"/>
                        </a:cubicBezTo>
                        <a:lnTo>
                          <a:pt x="8752" y="5180"/>
                        </a:lnTo>
                        <a:cubicBezTo>
                          <a:pt x="8609" y="5180"/>
                          <a:pt x="8478" y="5180"/>
                          <a:pt x="8335" y="5168"/>
                        </a:cubicBezTo>
                        <a:cubicBezTo>
                          <a:pt x="8204" y="5156"/>
                          <a:pt x="8038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7"/>
                          <a:pt x="7180" y="5073"/>
                          <a:pt x="7037" y="5061"/>
                        </a:cubicBezTo>
                        <a:cubicBezTo>
                          <a:pt x="6883" y="5037"/>
                          <a:pt x="6764" y="5025"/>
                          <a:pt x="6633" y="5001"/>
                        </a:cubicBezTo>
                        <a:cubicBezTo>
                          <a:pt x="6478" y="4978"/>
                          <a:pt x="6323" y="4954"/>
                          <a:pt x="6168" y="4918"/>
                        </a:cubicBezTo>
                        <a:cubicBezTo>
                          <a:pt x="6037" y="4894"/>
                          <a:pt x="5918" y="4870"/>
                          <a:pt x="5799" y="4847"/>
                        </a:cubicBezTo>
                        <a:cubicBezTo>
                          <a:pt x="5609" y="4799"/>
                          <a:pt x="5418" y="4751"/>
                          <a:pt x="5240" y="4704"/>
                        </a:cubicBezTo>
                        <a:cubicBezTo>
                          <a:pt x="5121" y="4680"/>
                          <a:pt x="5002" y="4644"/>
                          <a:pt x="4882" y="4608"/>
                        </a:cubicBezTo>
                        <a:lnTo>
                          <a:pt x="4692" y="4549"/>
                        </a:lnTo>
                        <a:cubicBezTo>
                          <a:pt x="4513" y="4501"/>
                          <a:pt x="4335" y="4430"/>
                          <a:pt x="4156" y="4370"/>
                        </a:cubicBezTo>
                        <a:lnTo>
                          <a:pt x="4001" y="4311"/>
                        </a:lnTo>
                        <a:cubicBezTo>
                          <a:pt x="3847" y="4251"/>
                          <a:pt x="3692" y="4180"/>
                          <a:pt x="3537" y="4108"/>
                        </a:cubicBezTo>
                        <a:cubicBezTo>
                          <a:pt x="3454" y="4073"/>
                          <a:pt x="3382" y="4049"/>
                          <a:pt x="3299" y="4013"/>
                        </a:cubicBezTo>
                        <a:cubicBezTo>
                          <a:pt x="3073" y="3906"/>
                          <a:pt x="2858" y="3787"/>
                          <a:pt x="2644" y="3668"/>
                        </a:cubicBezTo>
                        <a:cubicBezTo>
                          <a:pt x="1549" y="3037"/>
                          <a:pt x="799" y="2275"/>
                          <a:pt x="382" y="1477"/>
                        </a:cubicBezTo>
                        <a:cubicBezTo>
                          <a:pt x="144" y="1013"/>
                          <a:pt x="25" y="513"/>
                          <a:pt x="25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6" name="Google Shape;2016;p29">
                    <a:extLst>
                      <a:ext uri="{FF2B5EF4-FFF2-40B4-BE49-F238E27FC236}">
                        <a16:creationId xmlns:a16="http://schemas.microsoft.com/office/drawing/2014/main" id="{78EC8BB8-535D-EDCC-F744-3748495048C3}"/>
                      </a:ext>
                    </a:extLst>
                  </p:cNvPr>
                  <p:cNvSpPr/>
                  <p:nvPr/>
                </p:nvSpPr>
                <p:spPr>
                  <a:xfrm>
                    <a:off x="1110975" y="3501713"/>
                    <a:ext cx="489375" cy="283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35" extrusionOk="0">
                        <a:moveTo>
                          <a:pt x="16062" y="2012"/>
                        </a:moveTo>
                        <a:cubicBezTo>
                          <a:pt x="19563" y="4036"/>
                          <a:pt x="19575" y="7299"/>
                          <a:pt x="16110" y="9311"/>
                        </a:cubicBezTo>
                        <a:cubicBezTo>
                          <a:pt x="12633" y="11335"/>
                          <a:pt x="7002" y="11335"/>
                          <a:pt x="3501" y="9311"/>
                        </a:cubicBezTo>
                        <a:cubicBezTo>
                          <a:pt x="13" y="7299"/>
                          <a:pt x="1" y="4024"/>
                          <a:pt x="3466" y="2012"/>
                        </a:cubicBezTo>
                        <a:cubicBezTo>
                          <a:pt x="6930" y="0"/>
                          <a:pt x="12586" y="0"/>
                          <a:pt x="16062" y="201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7" name="Google Shape;2017;p29">
                    <a:extLst>
                      <a:ext uri="{FF2B5EF4-FFF2-40B4-BE49-F238E27FC236}">
                        <a16:creationId xmlns:a16="http://schemas.microsoft.com/office/drawing/2014/main" id="{E9898064-B32E-4482-79A3-9EE8555D2768}"/>
                      </a:ext>
                    </a:extLst>
                  </p:cNvPr>
                  <p:cNvSpPr/>
                  <p:nvPr/>
                </p:nvSpPr>
                <p:spPr>
                  <a:xfrm>
                    <a:off x="1267850" y="3592488"/>
                    <a:ext cx="175650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6" h="4073" extrusionOk="0">
                        <a:moveTo>
                          <a:pt x="5763" y="727"/>
                        </a:moveTo>
                        <a:cubicBezTo>
                          <a:pt x="7025" y="1453"/>
                          <a:pt x="7025" y="2620"/>
                          <a:pt x="5775" y="3346"/>
                        </a:cubicBezTo>
                        <a:cubicBezTo>
                          <a:pt x="4537" y="4072"/>
                          <a:pt x="2501" y="4072"/>
                          <a:pt x="1251" y="3346"/>
                        </a:cubicBezTo>
                        <a:cubicBezTo>
                          <a:pt x="0" y="2620"/>
                          <a:pt x="0" y="1453"/>
                          <a:pt x="1239" y="727"/>
                        </a:cubicBezTo>
                        <a:cubicBezTo>
                          <a:pt x="2489" y="1"/>
                          <a:pt x="4525" y="1"/>
                          <a:pt x="5763" y="727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8" name="Google Shape;2018;p29">
                    <a:extLst>
                      <a:ext uri="{FF2B5EF4-FFF2-40B4-BE49-F238E27FC236}">
                        <a16:creationId xmlns:a16="http://schemas.microsoft.com/office/drawing/2014/main" id="{38E818C4-C2CA-6632-45B0-1CFADD0300AB}"/>
                      </a:ext>
                    </a:extLst>
                  </p:cNvPr>
                  <p:cNvSpPr/>
                  <p:nvPr/>
                </p:nvSpPr>
                <p:spPr>
                  <a:xfrm>
                    <a:off x="1168725" y="3458238"/>
                    <a:ext cx="373875" cy="230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55" h="9229" extrusionOk="0">
                        <a:moveTo>
                          <a:pt x="14955" y="60"/>
                        </a:moveTo>
                        <a:lnTo>
                          <a:pt x="14955" y="95"/>
                        </a:lnTo>
                        <a:lnTo>
                          <a:pt x="14955" y="95"/>
                        </a:lnTo>
                        <a:cubicBezTo>
                          <a:pt x="14955" y="83"/>
                          <a:pt x="14955" y="72"/>
                          <a:pt x="14955" y="60"/>
                        </a:cubicBezTo>
                        <a:close/>
                        <a:moveTo>
                          <a:pt x="13" y="1"/>
                        </a:moveTo>
                        <a:lnTo>
                          <a:pt x="1" y="4882"/>
                        </a:lnTo>
                        <a:cubicBezTo>
                          <a:pt x="1" y="5990"/>
                          <a:pt x="727" y="7109"/>
                          <a:pt x="2203" y="7966"/>
                        </a:cubicBezTo>
                        <a:cubicBezTo>
                          <a:pt x="2382" y="8061"/>
                          <a:pt x="2560" y="8157"/>
                          <a:pt x="2751" y="8252"/>
                        </a:cubicBezTo>
                        <a:cubicBezTo>
                          <a:pt x="2822" y="8276"/>
                          <a:pt x="2882" y="8299"/>
                          <a:pt x="2941" y="8335"/>
                        </a:cubicBezTo>
                        <a:cubicBezTo>
                          <a:pt x="3061" y="8383"/>
                          <a:pt x="3168" y="8430"/>
                          <a:pt x="3287" y="8478"/>
                        </a:cubicBezTo>
                        <a:lnTo>
                          <a:pt x="3346" y="8502"/>
                        </a:lnTo>
                        <a:lnTo>
                          <a:pt x="3477" y="8550"/>
                        </a:lnTo>
                        <a:cubicBezTo>
                          <a:pt x="3620" y="8609"/>
                          <a:pt x="3775" y="8657"/>
                          <a:pt x="3930" y="8704"/>
                        </a:cubicBezTo>
                        <a:cubicBezTo>
                          <a:pt x="3977" y="8716"/>
                          <a:pt x="4037" y="8728"/>
                          <a:pt x="4084" y="8752"/>
                        </a:cubicBezTo>
                        <a:lnTo>
                          <a:pt x="4192" y="8788"/>
                        </a:lnTo>
                        <a:cubicBezTo>
                          <a:pt x="4251" y="8800"/>
                          <a:pt x="4323" y="8811"/>
                          <a:pt x="4382" y="8835"/>
                        </a:cubicBezTo>
                        <a:cubicBezTo>
                          <a:pt x="4537" y="8871"/>
                          <a:pt x="4692" y="8907"/>
                          <a:pt x="4846" y="8942"/>
                        </a:cubicBezTo>
                        <a:cubicBezTo>
                          <a:pt x="4894" y="8954"/>
                          <a:pt x="4930" y="8966"/>
                          <a:pt x="4977" y="8978"/>
                        </a:cubicBezTo>
                        <a:lnTo>
                          <a:pt x="5156" y="9002"/>
                        </a:lnTo>
                        <a:cubicBezTo>
                          <a:pt x="5287" y="9026"/>
                          <a:pt x="5418" y="9050"/>
                          <a:pt x="5561" y="9073"/>
                        </a:cubicBezTo>
                        <a:cubicBezTo>
                          <a:pt x="5608" y="9073"/>
                          <a:pt x="5656" y="9097"/>
                          <a:pt x="5716" y="9097"/>
                        </a:cubicBezTo>
                        <a:cubicBezTo>
                          <a:pt x="5775" y="9109"/>
                          <a:pt x="5835" y="9121"/>
                          <a:pt x="5894" y="9121"/>
                        </a:cubicBezTo>
                        <a:cubicBezTo>
                          <a:pt x="6013" y="9133"/>
                          <a:pt x="6144" y="9157"/>
                          <a:pt x="6263" y="9169"/>
                        </a:cubicBezTo>
                        <a:cubicBezTo>
                          <a:pt x="6323" y="9169"/>
                          <a:pt x="6382" y="9181"/>
                          <a:pt x="6442" y="9181"/>
                        </a:cubicBezTo>
                        <a:lnTo>
                          <a:pt x="6609" y="9192"/>
                        </a:lnTo>
                        <a:cubicBezTo>
                          <a:pt x="6740" y="9204"/>
                          <a:pt x="6859" y="9204"/>
                          <a:pt x="6990" y="9216"/>
                        </a:cubicBezTo>
                        <a:cubicBezTo>
                          <a:pt x="7049" y="9216"/>
                          <a:pt x="7121" y="9216"/>
                          <a:pt x="7180" y="9228"/>
                        </a:cubicBezTo>
                        <a:lnTo>
                          <a:pt x="7942" y="9228"/>
                        </a:lnTo>
                        <a:lnTo>
                          <a:pt x="8061" y="9216"/>
                        </a:lnTo>
                        <a:cubicBezTo>
                          <a:pt x="8228" y="9216"/>
                          <a:pt x="8395" y="9192"/>
                          <a:pt x="8561" y="9181"/>
                        </a:cubicBezTo>
                        <a:cubicBezTo>
                          <a:pt x="8633" y="9181"/>
                          <a:pt x="8704" y="9181"/>
                          <a:pt x="8776" y="9169"/>
                        </a:cubicBezTo>
                        <a:lnTo>
                          <a:pt x="8871" y="9157"/>
                        </a:lnTo>
                        <a:lnTo>
                          <a:pt x="9014" y="9133"/>
                        </a:lnTo>
                        <a:cubicBezTo>
                          <a:pt x="9192" y="9121"/>
                          <a:pt x="9359" y="9097"/>
                          <a:pt x="9538" y="9061"/>
                        </a:cubicBezTo>
                        <a:lnTo>
                          <a:pt x="9657" y="9050"/>
                        </a:lnTo>
                        <a:lnTo>
                          <a:pt x="9728" y="9038"/>
                        </a:lnTo>
                        <a:cubicBezTo>
                          <a:pt x="9799" y="9026"/>
                          <a:pt x="9883" y="9002"/>
                          <a:pt x="9966" y="8990"/>
                        </a:cubicBezTo>
                        <a:cubicBezTo>
                          <a:pt x="10097" y="8954"/>
                          <a:pt x="10240" y="8931"/>
                          <a:pt x="10383" y="8895"/>
                        </a:cubicBezTo>
                        <a:cubicBezTo>
                          <a:pt x="10478" y="8871"/>
                          <a:pt x="10573" y="8847"/>
                          <a:pt x="10681" y="8823"/>
                        </a:cubicBezTo>
                        <a:cubicBezTo>
                          <a:pt x="10800" y="8788"/>
                          <a:pt x="10931" y="8740"/>
                          <a:pt x="11062" y="8704"/>
                        </a:cubicBezTo>
                        <a:lnTo>
                          <a:pt x="11145" y="8680"/>
                        </a:lnTo>
                        <a:cubicBezTo>
                          <a:pt x="11300" y="8633"/>
                          <a:pt x="11454" y="8585"/>
                          <a:pt x="11597" y="8526"/>
                        </a:cubicBezTo>
                        <a:lnTo>
                          <a:pt x="11669" y="8502"/>
                        </a:lnTo>
                        <a:cubicBezTo>
                          <a:pt x="11824" y="8430"/>
                          <a:pt x="11990" y="8359"/>
                          <a:pt x="12145" y="8288"/>
                        </a:cubicBezTo>
                        <a:lnTo>
                          <a:pt x="12276" y="8228"/>
                        </a:lnTo>
                        <a:cubicBezTo>
                          <a:pt x="12455" y="8145"/>
                          <a:pt x="12621" y="8061"/>
                          <a:pt x="12788" y="7966"/>
                        </a:cubicBezTo>
                        <a:lnTo>
                          <a:pt x="12871" y="7907"/>
                        </a:lnTo>
                        <a:cubicBezTo>
                          <a:pt x="13014" y="7823"/>
                          <a:pt x="13133" y="7740"/>
                          <a:pt x="13252" y="7657"/>
                        </a:cubicBezTo>
                        <a:lnTo>
                          <a:pt x="13312" y="7621"/>
                        </a:lnTo>
                        <a:cubicBezTo>
                          <a:pt x="13455" y="7514"/>
                          <a:pt x="13586" y="7418"/>
                          <a:pt x="13705" y="7323"/>
                        </a:cubicBezTo>
                        <a:lnTo>
                          <a:pt x="13752" y="7276"/>
                        </a:lnTo>
                        <a:cubicBezTo>
                          <a:pt x="13776" y="7252"/>
                          <a:pt x="13800" y="7228"/>
                          <a:pt x="13824" y="7216"/>
                        </a:cubicBezTo>
                        <a:cubicBezTo>
                          <a:pt x="13919" y="7121"/>
                          <a:pt x="14002" y="7037"/>
                          <a:pt x="14086" y="6942"/>
                        </a:cubicBezTo>
                        <a:cubicBezTo>
                          <a:pt x="14110" y="6918"/>
                          <a:pt x="14121" y="6906"/>
                          <a:pt x="14145" y="6883"/>
                        </a:cubicBezTo>
                        <a:cubicBezTo>
                          <a:pt x="14193" y="6823"/>
                          <a:pt x="14241" y="6775"/>
                          <a:pt x="14288" y="6716"/>
                        </a:cubicBezTo>
                        <a:cubicBezTo>
                          <a:pt x="14395" y="6573"/>
                          <a:pt x="14502" y="6418"/>
                          <a:pt x="14586" y="6264"/>
                        </a:cubicBezTo>
                        <a:cubicBezTo>
                          <a:pt x="14657" y="6133"/>
                          <a:pt x="14729" y="5990"/>
                          <a:pt x="14788" y="5847"/>
                        </a:cubicBezTo>
                        <a:cubicBezTo>
                          <a:pt x="14836" y="5704"/>
                          <a:pt x="14872" y="5561"/>
                          <a:pt x="14907" y="5418"/>
                        </a:cubicBezTo>
                        <a:lnTo>
                          <a:pt x="14907" y="5382"/>
                        </a:lnTo>
                        <a:cubicBezTo>
                          <a:pt x="14919" y="5311"/>
                          <a:pt x="14931" y="5251"/>
                          <a:pt x="14931" y="5180"/>
                        </a:cubicBezTo>
                        <a:lnTo>
                          <a:pt x="14931" y="5097"/>
                        </a:lnTo>
                        <a:cubicBezTo>
                          <a:pt x="14931" y="5073"/>
                          <a:pt x="14931" y="5037"/>
                          <a:pt x="14943" y="5001"/>
                        </a:cubicBezTo>
                        <a:cubicBezTo>
                          <a:pt x="14943" y="4966"/>
                          <a:pt x="14943" y="4954"/>
                          <a:pt x="14943" y="4930"/>
                        </a:cubicBezTo>
                        <a:lnTo>
                          <a:pt x="14955" y="95"/>
                        </a:lnTo>
                        <a:lnTo>
                          <a:pt x="14955" y="95"/>
                        </a:lnTo>
                        <a:cubicBezTo>
                          <a:pt x="14954" y="143"/>
                          <a:pt x="14953" y="193"/>
                          <a:pt x="14943" y="251"/>
                        </a:cubicBezTo>
                        <a:lnTo>
                          <a:pt x="14943" y="310"/>
                        </a:lnTo>
                        <a:cubicBezTo>
                          <a:pt x="14931" y="477"/>
                          <a:pt x="14895" y="644"/>
                          <a:pt x="14848" y="799"/>
                        </a:cubicBezTo>
                        <a:cubicBezTo>
                          <a:pt x="14848" y="799"/>
                          <a:pt x="14848" y="810"/>
                          <a:pt x="14848" y="822"/>
                        </a:cubicBezTo>
                        <a:cubicBezTo>
                          <a:pt x="14824" y="894"/>
                          <a:pt x="14800" y="965"/>
                          <a:pt x="14764" y="1037"/>
                        </a:cubicBezTo>
                        <a:lnTo>
                          <a:pt x="14752" y="1061"/>
                        </a:lnTo>
                        <a:cubicBezTo>
                          <a:pt x="14610" y="1406"/>
                          <a:pt x="14407" y="1727"/>
                          <a:pt x="14145" y="2013"/>
                        </a:cubicBezTo>
                        <a:cubicBezTo>
                          <a:pt x="14133" y="2025"/>
                          <a:pt x="14121" y="2049"/>
                          <a:pt x="14098" y="2061"/>
                        </a:cubicBezTo>
                        <a:cubicBezTo>
                          <a:pt x="13990" y="2180"/>
                          <a:pt x="13883" y="2287"/>
                          <a:pt x="13764" y="2394"/>
                        </a:cubicBezTo>
                        <a:lnTo>
                          <a:pt x="13717" y="2442"/>
                        </a:lnTo>
                        <a:cubicBezTo>
                          <a:pt x="13598" y="2549"/>
                          <a:pt x="13467" y="2644"/>
                          <a:pt x="13324" y="2739"/>
                        </a:cubicBezTo>
                        <a:lnTo>
                          <a:pt x="13264" y="2787"/>
                        </a:lnTo>
                        <a:cubicBezTo>
                          <a:pt x="13121" y="2882"/>
                          <a:pt x="12967" y="2989"/>
                          <a:pt x="12800" y="3085"/>
                        </a:cubicBezTo>
                        <a:cubicBezTo>
                          <a:pt x="12621" y="3168"/>
                          <a:pt x="12466" y="3263"/>
                          <a:pt x="12288" y="3347"/>
                        </a:cubicBezTo>
                        <a:lnTo>
                          <a:pt x="12157" y="3406"/>
                        </a:lnTo>
                        <a:cubicBezTo>
                          <a:pt x="12002" y="3477"/>
                          <a:pt x="11835" y="3549"/>
                          <a:pt x="11669" y="3608"/>
                        </a:cubicBezTo>
                        <a:lnTo>
                          <a:pt x="11609" y="3644"/>
                        </a:lnTo>
                        <a:cubicBezTo>
                          <a:pt x="11431" y="3704"/>
                          <a:pt x="11252" y="3763"/>
                          <a:pt x="11073" y="3823"/>
                        </a:cubicBezTo>
                        <a:cubicBezTo>
                          <a:pt x="10942" y="3858"/>
                          <a:pt x="10812" y="3894"/>
                          <a:pt x="10681" y="3930"/>
                        </a:cubicBezTo>
                        <a:cubicBezTo>
                          <a:pt x="10585" y="3966"/>
                          <a:pt x="10490" y="3989"/>
                          <a:pt x="10383" y="4013"/>
                        </a:cubicBezTo>
                        <a:cubicBezTo>
                          <a:pt x="10252" y="4049"/>
                          <a:pt x="10109" y="4073"/>
                          <a:pt x="9978" y="4097"/>
                        </a:cubicBezTo>
                        <a:cubicBezTo>
                          <a:pt x="9871" y="4120"/>
                          <a:pt x="9776" y="4144"/>
                          <a:pt x="9680" y="4168"/>
                        </a:cubicBezTo>
                        <a:lnTo>
                          <a:pt x="9549" y="4180"/>
                        </a:lnTo>
                        <a:cubicBezTo>
                          <a:pt x="9383" y="4204"/>
                          <a:pt x="9204" y="4239"/>
                          <a:pt x="9037" y="4251"/>
                        </a:cubicBezTo>
                        <a:lnTo>
                          <a:pt x="8883" y="4275"/>
                        </a:lnTo>
                        <a:cubicBezTo>
                          <a:pt x="8787" y="4287"/>
                          <a:pt x="8680" y="4287"/>
                          <a:pt x="8585" y="4299"/>
                        </a:cubicBezTo>
                        <a:cubicBezTo>
                          <a:pt x="8418" y="4311"/>
                          <a:pt x="8252" y="4323"/>
                          <a:pt x="8085" y="4335"/>
                        </a:cubicBezTo>
                        <a:cubicBezTo>
                          <a:pt x="7978" y="4335"/>
                          <a:pt x="7859" y="4335"/>
                          <a:pt x="7752" y="4347"/>
                        </a:cubicBezTo>
                        <a:lnTo>
                          <a:pt x="7347" y="4347"/>
                        </a:lnTo>
                        <a:cubicBezTo>
                          <a:pt x="7228" y="4347"/>
                          <a:pt x="7121" y="4347"/>
                          <a:pt x="7002" y="4335"/>
                        </a:cubicBezTo>
                        <a:cubicBezTo>
                          <a:pt x="6894" y="4323"/>
                          <a:pt x="6751" y="4323"/>
                          <a:pt x="6621" y="4311"/>
                        </a:cubicBezTo>
                        <a:cubicBezTo>
                          <a:pt x="6501" y="4299"/>
                          <a:pt x="6394" y="4299"/>
                          <a:pt x="6275" y="4287"/>
                        </a:cubicBezTo>
                        <a:lnTo>
                          <a:pt x="5906" y="4239"/>
                        </a:lnTo>
                        <a:lnTo>
                          <a:pt x="5573" y="4192"/>
                        </a:lnTo>
                        <a:cubicBezTo>
                          <a:pt x="5442" y="4168"/>
                          <a:pt x="5311" y="4156"/>
                          <a:pt x="5180" y="4120"/>
                        </a:cubicBezTo>
                        <a:cubicBezTo>
                          <a:pt x="5073" y="4109"/>
                          <a:pt x="4966" y="4085"/>
                          <a:pt x="4858" y="4061"/>
                        </a:cubicBezTo>
                        <a:cubicBezTo>
                          <a:pt x="4716" y="4025"/>
                          <a:pt x="4549" y="3989"/>
                          <a:pt x="4394" y="3954"/>
                        </a:cubicBezTo>
                        <a:cubicBezTo>
                          <a:pt x="4299" y="3918"/>
                          <a:pt x="4204" y="3894"/>
                          <a:pt x="4096" y="3870"/>
                        </a:cubicBezTo>
                        <a:lnTo>
                          <a:pt x="3942" y="3823"/>
                        </a:lnTo>
                        <a:cubicBezTo>
                          <a:pt x="3799" y="3775"/>
                          <a:pt x="3644" y="3716"/>
                          <a:pt x="3489" y="3668"/>
                        </a:cubicBezTo>
                        <a:lnTo>
                          <a:pt x="3358" y="3620"/>
                        </a:lnTo>
                        <a:cubicBezTo>
                          <a:pt x="3227" y="3573"/>
                          <a:pt x="3096" y="3513"/>
                          <a:pt x="2965" y="3454"/>
                        </a:cubicBezTo>
                        <a:cubicBezTo>
                          <a:pt x="2894" y="3430"/>
                          <a:pt x="2834" y="3394"/>
                          <a:pt x="2763" y="3370"/>
                        </a:cubicBezTo>
                        <a:cubicBezTo>
                          <a:pt x="2584" y="3275"/>
                          <a:pt x="2394" y="3180"/>
                          <a:pt x="2215" y="3085"/>
                        </a:cubicBezTo>
                        <a:cubicBezTo>
                          <a:pt x="1298" y="2549"/>
                          <a:pt x="667" y="1918"/>
                          <a:pt x="322" y="1239"/>
                        </a:cubicBezTo>
                        <a:cubicBezTo>
                          <a:pt x="120" y="858"/>
                          <a:pt x="13" y="429"/>
                          <a:pt x="13" y="1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9" name="Google Shape;2019;p29">
                    <a:extLst>
                      <a:ext uri="{FF2B5EF4-FFF2-40B4-BE49-F238E27FC236}">
                        <a16:creationId xmlns:a16="http://schemas.microsoft.com/office/drawing/2014/main" id="{EFE1B63D-B112-D2D4-7960-2DF1E43053FB}"/>
                      </a:ext>
                    </a:extLst>
                  </p:cNvPr>
                  <p:cNvSpPr/>
                  <p:nvPr/>
                </p:nvSpPr>
                <p:spPr>
                  <a:xfrm>
                    <a:off x="1150275" y="3340088"/>
                    <a:ext cx="410800" cy="237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32" h="9514" extrusionOk="0">
                        <a:moveTo>
                          <a:pt x="13478" y="1691"/>
                        </a:moveTo>
                        <a:cubicBezTo>
                          <a:pt x="16419" y="3381"/>
                          <a:pt x="16431" y="6120"/>
                          <a:pt x="13526" y="7811"/>
                        </a:cubicBezTo>
                        <a:cubicBezTo>
                          <a:pt x="10609" y="9513"/>
                          <a:pt x="5870" y="9513"/>
                          <a:pt x="2941" y="7811"/>
                        </a:cubicBezTo>
                        <a:cubicBezTo>
                          <a:pt x="0" y="6120"/>
                          <a:pt x="0" y="3381"/>
                          <a:pt x="2906" y="1691"/>
                        </a:cubicBezTo>
                        <a:cubicBezTo>
                          <a:pt x="5823" y="0"/>
                          <a:pt x="10549" y="0"/>
                          <a:pt x="13478" y="169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0" name="Google Shape;2020;p29">
                    <a:extLst>
                      <a:ext uri="{FF2B5EF4-FFF2-40B4-BE49-F238E27FC236}">
                        <a16:creationId xmlns:a16="http://schemas.microsoft.com/office/drawing/2014/main" id="{EB27C76E-03C1-E25E-AC77-770633B282F3}"/>
                      </a:ext>
                    </a:extLst>
                  </p:cNvPr>
                  <p:cNvSpPr/>
                  <p:nvPr/>
                </p:nvSpPr>
                <p:spPr>
                  <a:xfrm>
                    <a:off x="1248800" y="3397238"/>
                    <a:ext cx="213450" cy="123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8" h="4942" extrusionOk="0">
                        <a:moveTo>
                          <a:pt x="7001" y="881"/>
                        </a:moveTo>
                        <a:cubicBezTo>
                          <a:pt x="8525" y="1762"/>
                          <a:pt x="8537" y="3179"/>
                          <a:pt x="7025" y="4060"/>
                        </a:cubicBezTo>
                        <a:cubicBezTo>
                          <a:pt x="5513" y="4941"/>
                          <a:pt x="3060" y="4941"/>
                          <a:pt x="1536" y="4060"/>
                        </a:cubicBezTo>
                        <a:cubicBezTo>
                          <a:pt x="12" y="3179"/>
                          <a:pt x="0" y="1750"/>
                          <a:pt x="1513" y="881"/>
                        </a:cubicBezTo>
                        <a:cubicBezTo>
                          <a:pt x="3025" y="0"/>
                          <a:pt x="5489" y="0"/>
                          <a:pt x="7001" y="881"/>
                        </a:cubicBezTo>
                        <a:close/>
                      </a:path>
                    </a:pathLst>
                  </a:custGeom>
                  <a:solidFill>
                    <a:srgbClr val="4565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1" name="Google Shape;2021;p29">
                    <a:extLst>
                      <a:ext uri="{FF2B5EF4-FFF2-40B4-BE49-F238E27FC236}">
                        <a16:creationId xmlns:a16="http://schemas.microsoft.com/office/drawing/2014/main" id="{4C995D53-A020-6CFC-96F6-ED54AD1D379B}"/>
                      </a:ext>
                    </a:extLst>
                  </p:cNvPr>
                  <p:cNvSpPr/>
                  <p:nvPr/>
                </p:nvSpPr>
                <p:spPr>
                  <a:xfrm>
                    <a:off x="1273500" y="3415763"/>
                    <a:ext cx="164025" cy="86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61" h="3459" extrusionOk="0">
                        <a:moveTo>
                          <a:pt x="3275" y="0"/>
                        </a:moveTo>
                        <a:cubicBezTo>
                          <a:pt x="2513" y="0"/>
                          <a:pt x="1751" y="170"/>
                          <a:pt x="1167" y="509"/>
                        </a:cubicBezTo>
                        <a:cubicBezTo>
                          <a:pt x="1" y="1176"/>
                          <a:pt x="13" y="2271"/>
                          <a:pt x="1179" y="2950"/>
                        </a:cubicBezTo>
                        <a:cubicBezTo>
                          <a:pt x="1763" y="3289"/>
                          <a:pt x="2528" y="3459"/>
                          <a:pt x="3291" y="3459"/>
                        </a:cubicBezTo>
                        <a:cubicBezTo>
                          <a:pt x="4055" y="3459"/>
                          <a:pt x="4817" y="3289"/>
                          <a:pt x="5394" y="2950"/>
                        </a:cubicBezTo>
                        <a:cubicBezTo>
                          <a:pt x="6561" y="2271"/>
                          <a:pt x="6561" y="1176"/>
                          <a:pt x="5382" y="509"/>
                        </a:cubicBezTo>
                        <a:cubicBezTo>
                          <a:pt x="4799" y="170"/>
                          <a:pt x="4037" y="0"/>
                          <a:pt x="3275" y="0"/>
                        </a:cubicBezTo>
                        <a:close/>
                      </a:path>
                    </a:pathLst>
                  </a:custGeom>
                  <a:solidFill>
                    <a:srgbClr val="A0FDF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2" name="Google Shape;2022;p29">
                    <a:extLst>
                      <a:ext uri="{FF2B5EF4-FFF2-40B4-BE49-F238E27FC236}">
                        <a16:creationId xmlns:a16="http://schemas.microsoft.com/office/drawing/2014/main" id="{C03D68A0-FEB4-1F23-A478-7772A13A38E2}"/>
                      </a:ext>
                    </a:extLst>
                  </p:cNvPr>
                  <p:cNvSpPr/>
                  <p:nvPr/>
                </p:nvSpPr>
                <p:spPr>
                  <a:xfrm>
                    <a:off x="1133000" y="3437713"/>
                    <a:ext cx="445325" cy="274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13" h="10990" extrusionOk="0">
                        <a:moveTo>
                          <a:pt x="17813" y="48"/>
                        </a:moveTo>
                        <a:lnTo>
                          <a:pt x="17813" y="100"/>
                        </a:lnTo>
                        <a:lnTo>
                          <a:pt x="17813" y="100"/>
                        </a:lnTo>
                        <a:cubicBezTo>
                          <a:pt x="17813" y="83"/>
                          <a:pt x="17813" y="65"/>
                          <a:pt x="17813" y="48"/>
                        </a:cubicBezTo>
                        <a:close/>
                        <a:moveTo>
                          <a:pt x="25" y="0"/>
                        </a:moveTo>
                        <a:lnTo>
                          <a:pt x="1" y="5811"/>
                        </a:lnTo>
                        <a:cubicBezTo>
                          <a:pt x="1" y="7132"/>
                          <a:pt x="870" y="8466"/>
                          <a:pt x="2632" y="9478"/>
                        </a:cubicBezTo>
                        <a:cubicBezTo>
                          <a:pt x="2846" y="9597"/>
                          <a:pt x="3061" y="9716"/>
                          <a:pt x="3287" y="9823"/>
                        </a:cubicBezTo>
                        <a:cubicBezTo>
                          <a:pt x="3358" y="9859"/>
                          <a:pt x="3430" y="9882"/>
                          <a:pt x="3513" y="9918"/>
                        </a:cubicBezTo>
                        <a:cubicBezTo>
                          <a:pt x="3644" y="9978"/>
                          <a:pt x="3775" y="10037"/>
                          <a:pt x="3918" y="10097"/>
                        </a:cubicBezTo>
                        <a:lnTo>
                          <a:pt x="3989" y="10121"/>
                        </a:lnTo>
                        <a:lnTo>
                          <a:pt x="4144" y="10180"/>
                        </a:lnTo>
                        <a:cubicBezTo>
                          <a:pt x="4323" y="10240"/>
                          <a:pt x="4501" y="10311"/>
                          <a:pt x="4680" y="10359"/>
                        </a:cubicBezTo>
                        <a:lnTo>
                          <a:pt x="4871" y="10418"/>
                        </a:lnTo>
                        <a:lnTo>
                          <a:pt x="4990" y="10466"/>
                        </a:lnTo>
                        <a:cubicBezTo>
                          <a:pt x="5073" y="10478"/>
                          <a:pt x="5144" y="10502"/>
                          <a:pt x="5228" y="10514"/>
                        </a:cubicBezTo>
                        <a:cubicBezTo>
                          <a:pt x="5406" y="10561"/>
                          <a:pt x="5585" y="10609"/>
                          <a:pt x="5775" y="10656"/>
                        </a:cubicBezTo>
                        <a:cubicBezTo>
                          <a:pt x="5823" y="10668"/>
                          <a:pt x="5871" y="10680"/>
                          <a:pt x="5930" y="10692"/>
                        </a:cubicBezTo>
                        <a:cubicBezTo>
                          <a:pt x="6002" y="10704"/>
                          <a:pt x="6073" y="10716"/>
                          <a:pt x="6145" y="10728"/>
                        </a:cubicBezTo>
                        <a:cubicBezTo>
                          <a:pt x="6299" y="10764"/>
                          <a:pt x="6454" y="10787"/>
                          <a:pt x="6621" y="10811"/>
                        </a:cubicBezTo>
                        <a:cubicBezTo>
                          <a:pt x="6680" y="10823"/>
                          <a:pt x="6740" y="10835"/>
                          <a:pt x="6811" y="10847"/>
                        </a:cubicBezTo>
                        <a:cubicBezTo>
                          <a:pt x="6871" y="10847"/>
                          <a:pt x="6942" y="10859"/>
                          <a:pt x="7014" y="10871"/>
                        </a:cubicBezTo>
                        <a:cubicBezTo>
                          <a:pt x="7168" y="10883"/>
                          <a:pt x="7311" y="10906"/>
                          <a:pt x="7466" y="10918"/>
                        </a:cubicBezTo>
                        <a:cubicBezTo>
                          <a:pt x="7538" y="10918"/>
                          <a:pt x="7609" y="10930"/>
                          <a:pt x="7680" y="10942"/>
                        </a:cubicBezTo>
                        <a:cubicBezTo>
                          <a:pt x="7752" y="10942"/>
                          <a:pt x="7811" y="10942"/>
                          <a:pt x="7871" y="10954"/>
                        </a:cubicBezTo>
                        <a:cubicBezTo>
                          <a:pt x="8026" y="10966"/>
                          <a:pt x="8169" y="10966"/>
                          <a:pt x="8323" y="10978"/>
                        </a:cubicBezTo>
                        <a:cubicBezTo>
                          <a:pt x="8395" y="10978"/>
                          <a:pt x="8466" y="10990"/>
                          <a:pt x="8550" y="10990"/>
                        </a:cubicBezTo>
                        <a:lnTo>
                          <a:pt x="9454" y="10990"/>
                        </a:lnTo>
                        <a:cubicBezTo>
                          <a:pt x="9502" y="10990"/>
                          <a:pt x="9550" y="10990"/>
                          <a:pt x="9609" y="10978"/>
                        </a:cubicBezTo>
                        <a:cubicBezTo>
                          <a:pt x="9812" y="10966"/>
                          <a:pt x="10014" y="10954"/>
                          <a:pt x="10205" y="10942"/>
                        </a:cubicBezTo>
                        <a:cubicBezTo>
                          <a:pt x="10288" y="10930"/>
                          <a:pt x="10371" y="10930"/>
                          <a:pt x="10443" y="10918"/>
                        </a:cubicBezTo>
                        <a:lnTo>
                          <a:pt x="10562" y="10906"/>
                        </a:lnTo>
                        <a:lnTo>
                          <a:pt x="10740" y="10883"/>
                        </a:lnTo>
                        <a:cubicBezTo>
                          <a:pt x="10955" y="10859"/>
                          <a:pt x="11157" y="10835"/>
                          <a:pt x="11359" y="10799"/>
                        </a:cubicBezTo>
                        <a:lnTo>
                          <a:pt x="11514" y="10775"/>
                        </a:lnTo>
                        <a:lnTo>
                          <a:pt x="11586" y="10764"/>
                        </a:lnTo>
                        <a:cubicBezTo>
                          <a:pt x="11681" y="10752"/>
                          <a:pt x="11776" y="10716"/>
                          <a:pt x="11871" y="10704"/>
                        </a:cubicBezTo>
                        <a:cubicBezTo>
                          <a:pt x="12038" y="10668"/>
                          <a:pt x="12205" y="10633"/>
                          <a:pt x="12360" y="10597"/>
                        </a:cubicBezTo>
                        <a:cubicBezTo>
                          <a:pt x="12479" y="10573"/>
                          <a:pt x="12598" y="10537"/>
                          <a:pt x="12717" y="10502"/>
                        </a:cubicBezTo>
                        <a:cubicBezTo>
                          <a:pt x="12860" y="10466"/>
                          <a:pt x="13014" y="10418"/>
                          <a:pt x="13169" y="10371"/>
                        </a:cubicBezTo>
                        <a:lnTo>
                          <a:pt x="13264" y="10347"/>
                        </a:lnTo>
                        <a:cubicBezTo>
                          <a:pt x="13455" y="10287"/>
                          <a:pt x="13634" y="10216"/>
                          <a:pt x="13812" y="10156"/>
                        </a:cubicBezTo>
                        <a:lnTo>
                          <a:pt x="13884" y="10121"/>
                        </a:lnTo>
                        <a:cubicBezTo>
                          <a:pt x="14086" y="10049"/>
                          <a:pt x="14276" y="9966"/>
                          <a:pt x="14455" y="9882"/>
                        </a:cubicBezTo>
                        <a:lnTo>
                          <a:pt x="14622" y="9799"/>
                        </a:lnTo>
                        <a:cubicBezTo>
                          <a:pt x="14824" y="9704"/>
                          <a:pt x="15027" y="9597"/>
                          <a:pt x="15217" y="9490"/>
                        </a:cubicBezTo>
                        <a:lnTo>
                          <a:pt x="15324" y="9418"/>
                        </a:lnTo>
                        <a:cubicBezTo>
                          <a:pt x="15491" y="9323"/>
                          <a:pt x="15634" y="9228"/>
                          <a:pt x="15777" y="9120"/>
                        </a:cubicBezTo>
                        <a:lnTo>
                          <a:pt x="15848" y="9073"/>
                        </a:lnTo>
                        <a:cubicBezTo>
                          <a:pt x="16015" y="8954"/>
                          <a:pt x="16170" y="8835"/>
                          <a:pt x="16312" y="8704"/>
                        </a:cubicBezTo>
                        <a:lnTo>
                          <a:pt x="16372" y="8656"/>
                        </a:lnTo>
                        <a:cubicBezTo>
                          <a:pt x="16396" y="8632"/>
                          <a:pt x="16432" y="8609"/>
                          <a:pt x="16455" y="8585"/>
                        </a:cubicBezTo>
                        <a:cubicBezTo>
                          <a:pt x="16562" y="8478"/>
                          <a:pt x="16670" y="8370"/>
                          <a:pt x="16777" y="8263"/>
                        </a:cubicBezTo>
                        <a:cubicBezTo>
                          <a:pt x="16789" y="8239"/>
                          <a:pt x="16813" y="8216"/>
                          <a:pt x="16836" y="8192"/>
                        </a:cubicBezTo>
                        <a:cubicBezTo>
                          <a:pt x="16896" y="8120"/>
                          <a:pt x="16955" y="8061"/>
                          <a:pt x="17003" y="7989"/>
                        </a:cubicBezTo>
                        <a:cubicBezTo>
                          <a:pt x="17134" y="7823"/>
                          <a:pt x="17253" y="7644"/>
                          <a:pt x="17360" y="7454"/>
                        </a:cubicBezTo>
                        <a:cubicBezTo>
                          <a:pt x="17455" y="7299"/>
                          <a:pt x="17539" y="7120"/>
                          <a:pt x="17598" y="6954"/>
                        </a:cubicBezTo>
                        <a:cubicBezTo>
                          <a:pt x="17670" y="6787"/>
                          <a:pt x="17717" y="6620"/>
                          <a:pt x="17753" y="6453"/>
                        </a:cubicBezTo>
                        <a:cubicBezTo>
                          <a:pt x="17753" y="6430"/>
                          <a:pt x="17753" y="6418"/>
                          <a:pt x="17753" y="6406"/>
                        </a:cubicBezTo>
                        <a:cubicBezTo>
                          <a:pt x="17753" y="6406"/>
                          <a:pt x="17753" y="6394"/>
                          <a:pt x="17753" y="6394"/>
                        </a:cubicBezTo>
                        <a:cubicBezTo>
                          <a:pt x="17777" y="6311"/>
                          <a:pt x="17789" y="6239"/>
                          <a:pt x="17789" y="6156"/>
                        </a:cubicBezTo>
                        <a:lnTo>
                          <a:pt x="17789" y="6061"/>
                        </a:lnTo>
                        <a:cubicBezTo>
                          <a:pt x="17789" y="6025"/>
                          <a:pt x="17789" y="5977"/>
                          <a:pt x="17801" y="5942"/>
                        </a:cubicBezTo>
                        <a:cubicBezTo>
                          <a:pt x="17813" y="5894"/>
                          <a:pt x="17801" y="5882"/>
                          <a:pt x="17801" y="5858"/>
                        </a:cubicBezTo>
                        <a:lnTo>
                          <a:pt x="17813" y="100"/>
                        </a:lnTo>
                        <a:lnTo>
                          <a:pt x="17813" y="100"/>
                        </a:lnTo>
                        <a:cubicBezTo>
                          <a:pt x="17812" y="166"/>
                          <a:pt x="17810" y="232"/>
                          <a:pt x="17801" y="298"/>
                        </a:cubicBezTo>
                        <a:lnTo>
                          <a:pt x="17801" y="369"/>
                        </a:lnTo>
                        <a:cubicBezTo>
                          <a:pt x="17777" y="560"/>
                          <a:pt x="17741" y="750"/>
                          <a:pt x="17682" y="941"/>
                        </a:cubicBezTo>
                        <a:lnTo>
                          <a:pt x="17670" y="965"/>
                        </a:lnTo>
                        <a:cubicBezTo>
                          <a:pt x="17646" y="1060"/>
                          <a:pt x="17610" y="1143"/>
                          <a:pt x="17575" y="1239"/>
                        </a:cubicBezTo>
                        <a:lnTo>
                          <a:pt x="17563" y="1262"/>
                        </a:lnTo>
                        <a:cubicBezTo>
                          <a:pt x="17384" y="1667"/>
                          <a:pt x="17146" y="2048"/>
                          <a:pt x="16848" y="2382"/>
                        </a:cubicBezTo>
                        <a:cubicBezTo>
                          <a:pt x="16824" y="2405"/>
                          <a:pt x="16813" y="2429"/>
                          <a:pt x="16789" y="2453"/>
                        </a:cubicBezTo>
                        <a:cubicBezTo>
                          <a:pt x="16658" y="2596"/>
                          <a:pt x="16527" y="2715"/>
                          <a:pt x="16384" y="2846"/>
                        </a:cubicBezTo>
                        <a:lnTo>
                          <a:pt x="16324" y="2905"/>
                        </a:lnTo>
                        <a:cubicBezTo>
                          <a:pt x="16181" y="3025"/>
                          <a:pt x="16027" y="3144"/>
                          <a:pt x="15860" y="3263"/>
                        </a:cubicBezTo>
                        <a:lnTo>
                          <a:pt x="15789" y="3310"/>
                        </a:lnTo>
                        <a:cubicBezTo>
                          <a:pt x="15622" y="3441"/>
                          <a:pt x="15431" y="3560"/>
                          <a:pt x="15229" y="3679"/>
                        </a:cubicBezTo>
                        <a:cubicBezTo>
                          <a:pt x="15027" y="3787"/>
                          <a:pt x="14836" y="3894"/>
                          <a:pt x="14634" y="3989"/>
                        </a:cubicBezTo>
                        <a:lnTo>
                          <a:pt x="14467" y="4072"/>
                        </a:lnTo>
                        <a:cubicBezTo>
                          <a:pt x="14288" y="4156"/>
                          <a:pt x="14098" y="4239"/>
                          <a:pt x="13895" y="4310"/>
                        </a:cubicBezTo>
                        <a:lnTo>
                          <a:pt x="13824" y="4346"/>
                        </a:lnTo>
                        <a:cubicBezTo>
                          <a:pt x="13622" y="4418"/>
                          <a:pt x="13407" y="4489"/>
                          <a:pt x="13181" y="4560"/>
                        </a:cubicBezTo>
                        <a:cubicBezTo>
                          <a:pt x="13038" y="4608"/>
                          <a:pt x="12883" y="4656"/>
                          <a:pt x="12729" y="4691"/>
                        </a:cubicBezTo>
                        <a:cubicBezTo>
                          <a:pt x="12610" y="4727"/>
                          <a:pt x="12491" y="4763"/>
                          <a:pt x="12371" y="4787"/>
                        </a:cubicBezTo>
                        <a:cubicBezTo>
                          <a:pt x="12217" y="4822"/>
                          <a:pt x="12050" y="4858"/>
                          <a:pt x="11883" y="4894"/>
                        </a:cubicBezTo>
                        <a:cubicBezTo>
                          <a:pt x="11764" y="4918"/>
                          <a:pt x="11645" y="4941"/>
                          <a:pt x="11526" y="4965"/>
                        </a:cubicBezTo>
                        <a:lnTo>
                          <a:pt x="11371" y="4989"/>
                        </a:lnTo>
                        <a:cubicBezTo>
                          <a:pt x="11169" y="5025"/>
                          <a:pt x="10967" y="5049"/>
                          <a:pt x="10752" y="5072"/>
                        </a:cubicBezTo>
                        <a:lnTo>
                          <a:pt x="10574" y="5096"/>
                        </a:lnTo>
                        <a:cubicBezTo>
                          <a:pt x="10455" y="5108"/>
                          <a:pt x="10336" y="5120"/>
                          <a:pt x="10216" y="5132"/>
                        </a:cubicBezTo>
                        <a:cubicBezTo>
                          <a:pt x="10014" y="5144"/>
                          <a:pt x="9812" y="5156"/>
                          <a:pt x="9621" y="5168"/>
                        </a:cubicBezTo>
                        <a:lnTo>
                          <a:pt x="9240" y="5180"/>
                        </a:lnTo>
                        <a:lnTo>
                          <a:pt x="8752" y="5180"/>
                        </a:lnTo>
                        <a:cubicBezTo>
                          <a:pt x="8609" y="5180"/>
                          <a:pt x="8478" y="5180"/>
                          <a:pt x="8335" y="5168"/>
                        </a:cubicBezTo>
                        <a:cubicBezTo>
                          <a:pt x="8204" y="5156"/>
                          <a:pt x="8038" y="5156"/>
                          <a:pt x="7895" y="5144"/>
                        </a:cubicBezTo>
                        <a:cubicBezTo>
                          <a:pt x="7740" y="5132"/>
                          <a:pt x="7621" y="5120"/>
                          <a:pt x="7478" y="5108"/>
                        </a:cubicBezTo>
                        <a:cubicBezTo>
                          <a:pt x="7347" y="5096"/>
                          <a:pt x="7180" y="5084"/>
                          <a:pt x="7037" y="5060"/>
                        </a:cubicBezTo>
                        <a:cubicBezTo>
                          <a:pt x="6883" y="5037"/>
                          <a:pt x="6764" y="5025"/>
                          <a:pt x="6633" y="5001"/>
                        </a:cubicBezTo>
                        <a:cubicBezTo>
                          <a:pt x="6478" y="4977"/>
                          <a:pt x="6323" y="4953"/>
                          <a:pt x="6168" y="4918"/>
                        </a:cubicBezTo>
                        <a:cubicBezTo>
                          <a:pt x="6037" y="4894"/>
                          <a:pt x="5918" y="4870"/>
                          <a:pt x="5799" y="4846"/>
                        </a:cubicBezTo>
                        <a:cubicBezTo>
                          <a:pt x="5609" y="4810"/>
                          <a:pt x="5418" y="4763"/>
                          <a:pt x="5240" y="4715"/>
                        </a:cubicBezTo>
                        <a:cubicBezTo>
                          <a:pt x="5121" y="4679"/>
                          <a:pt x="5002" y="4656"/>
                          <a:pt x="4882" y="4620"/>
                        </a:cubicBezTo>
                        <a:lnTo>
                          <a:pt x="4692" y="4560"/>
                        </a:lnTo>
                        <a:cubicBezTo>
                          <a:pt x="4513" y="4501"/>
                          <a:pt x="4335" y="4441"/>
                          <a:pt x="4156" y="4370"/>
                        </a:cubicBezTo>
                        <a:lnTo>
                          <a:pt x="4001" y="4322"/>
                        </a:lnTo>
                        <a:cubicBezTo>
                          <a:pt x="3847" y="4251"/>
                          <a:pt x="3692" y="4179"/>
                          <a:pt x="3537" y="4120"/>
                        </a:cubicBezTo>
                        <a:cubicBezTo>
                          <a:pt x="3454" y="4084"/>
                          <a:pt x="3382" y="4048"/>
                          <a:pt x="3299" y="4013"/>
                        </a:cubicBezTo>
                        <a:cubicBezTo>
                          <a:pt x="3073" y="3906"/>
                          <a:pt x="2858" y="3798"/>
                          <a:pt x="2644" y="3679"/>
                        </a:cubicBezTo>
                        <a:cubicBezTo>
                          <a:pt x="1549" y="3036"/>
                          <a:pt x="799" y="2286"/>
                          <a:pt x="382" y="1477"/>
                        </a:cubicBezTo>
                        <a:cubicBezTo>
                          <a:pt x="144" y="1024"/>
                          <a:pt x="25" y="512"/>
                          <a:pt x="25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3" name="Google Shape;2023;p29">
                    <a:extLst>
                      <a:ext uri="{FF2B5EF4-FFF2-40B4-BE49-F238E27FC236}">
                        <a16:creationId xmlns:a16="http://schemas.microsoft.com/office/drawing/2014/main" id="{90FF0095-F413-801E-EBC9-1458B8EB1C25}"/>
                      </a:ext>
                    </a:extLst>
                  </p:cNvPr>
                  <p:cNvSpPr/>
                  <p:nvPr/>
                </p:nvSpPr>
                <p:spPr>
                  <a:xfrm>
                    <a:off x="1110975" y="3296613"/>
                    <a:ext cx="489375" cy="28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575" h="11336" extrusionOk="0">
                        <a:moveTo>
                          <a:pt x="16062" y="2025"/>
                        </a:moveTo>
                        <a:cubicBezTo>
                          <a:pt x="19563" y="4037"/>
                          <a:pt x="19575" y="7299"/>
                          <a:pt x="16110" y="9311"/>
                        </a:cubicBezTo>
                        <a:cubicBezTo>
                          <a:pt x="12633" y="11324"/>
                          <a:pt x="7002" y="11336"/>
                          <a:pt x="3501" y="9311"/>
                        </a:cubicBezTo>
                        <a:cubicBezTo>
                          <a:pt x="13" y="7299"/>
                          <a:pt x="1" y="4025"/>
                          <a:pt x="3466" y="2025"/>
                        </a:cubicBezTo>
                        <a:cubicBezTo>
                          <a:pt x="6930" y="13"/>
                          <a:pt x="12586" y="1"/>
                          <a:pt x="16062" y="2025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4" name="Google Shape;2024;p29">
                    <a:extLst>
                      <a:ext uri="{FF2B5EF4-FFF2-40B4-BE49-F238E27FC236}">
                        <a16:creationId xmlns:a16="http://schemas.microsoft.com/office/drawing/2014/main" id="{B0CB1CD3-D7C9-ADD9-5182-C263B94AC663}"/>
                      </a:ext>
                    </a:extLst>
                  </p:cNvPr>
                  <p:cNvSpPr/>
                  <p:nvPr/>
                </p:nvSpPr>
                <p:spPr>
                  <a:xfrm>
                    <a:off x="1267850" y="3387413"/>
                    <a:ext cx="175650" cy="10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26" h="4073" extrusionOk="0">
                        <a:moveTo>
                          <a:pt x="5763" y="726"/>
                        </a:moveTo>
                        <a:cubicBezTo>
                          <a:pt x="7025" y="1453"/>
                          <a:pt x="7025" y="2620"/>
                          <a:pt x="5775" y="3346"/>
                        </a:cubicBezTo>
                        <a:cubicBezTo>
                          <a:pt x="4537" y="4072"/>
                          <a:pt x="2501" y="4072"/>
                          <a:pt x="1251" y="3346"/>
                        </a:cubicBezTo>
                        <a:cubicBezTo>
                          <a:pt x="0" y="2620"/>
                          <a:pt x="0" y="1453"/>
                          <a:pt x="1239" y="726"/>
                        </a:cubicBezTo>
                        <a:cubicBezTo>
                          <a:pt x="2489" y="0"/>
                          <a:pt x="4525" y="0"/>
                          <a:pt x="5763" y="726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5" name="Google Shape;2025;p29">
                    <a:extLst>
                      <a:ext uri="{FF2B5EF4-FFF2-40B4-BE49-F238E27FC236}">
                        <a16:creationId xmlns:a16="http://schemas.microsoft.com/office/drawing/2014/main" id="{20920FE3-86A7-37EB-2D1E-37B498BD6B4F}"/>
                      </a:ext>
                    </a:extLst>
                  </p:cNvPr>
                  <p:cNvSpPr/>
                  <p:nvPr/>
                </p:nvSpPr>
                <p:spPr>
                  <a:xfrm>
                    <a:off x="1293450" y="3400788"/>
                    <a:ext cx="124450" cy="76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78" h="3061" extrusionOk="0">
                        <a:moveTo>
                          <a:pt x="4965" y="37"/>
                        </a:moveTo>
                        <a:lnTo>
                          <a:pt x="4965" y="108"/>
                        </a:lnTo>
                        <a:cubicBezTo>
                          <a:pt x="4977" y="84"/>
                          <a:pt x="4977" y="60"/>
                          <a:pt x="4965" y="37"/>
                        </a:cubicBezTo>
                        <a:close/>
                        <a:moveTo>
                          <a:pt x="0" y="1"/>
                        </a:moveTo>
                        <a:lnTo>
                          <a:pt x="0" y="1632"/>
                        </a:lnTo>
                        <a:cubicBezTo>
                          <a:pt x="0" y="2001"/>
                          <a:pt x="250" y="2370"/>
                          <a:pt x="739" y="2656"/>
                        </a:cubicBezTo>
                        <a:cubicBezTo>
                          <a:pt x="798" y="2692"/>
                          <a:pt x="858" y="2716"/>
                          <a:pt x="917" y="2751"/>
                        </a:cubicBezTo>
                        <a:lnTo>
                          <a:pt x="989" y="2775"/>
                        </a:lnTo>
                        <a:cubicBezTo>
                          <a:pt x="1024" y="2799"/>
                          <a:pt x="1060" y="2811"/>
                          <a:pt x="1096" y="2823"/>
                        </a:cubicBezTo>
                        <a:lnTo>
                          <a:pt x="1120" y="2835"/>
                        </a:lnTo>
                        <a:lnTo>
                          <a:pt x="1167" y="2847"/>
                        </a:lnTo>
                        <a:cubicBezTo>
                          <a:pt x="1215" y="2870"/>
                          <a:pt x="1262" y="2882"/>
                          <a:pt x="1310" y="2906"/>
                        </a:cubicBezTo>
                        <a:lnTo>
                          <a:pt x="1358" y="2918"/>
                        </a:lnTo>
                        <a:lnTo>
                          <a:pt x="1393" y="2930"/>
                        </a:lnTo>
                        <a:lnTo>
                          <a:pt x="1465" y="2942"/>
                        </a:lnTo>
                        <a:lnTo>
                          <a:pt x="1608" y="2989"/>
                        </a:lnTo>
                        <a:lnTo>
                          <a:pt x="1655" y="2989"/>
                        </a:lnTo>
                        <a:lnTo>
                          <a:pt x="1715" y="3001"/>
                        </a:lnTo>
                        <a:cubicBezTo>
                          <a:pt x="1762" y="3001"/>
                          <a:pt x="1798" y="3025"/>
                          <a:pt x="1846" y="3025"/>
                        </a:cubicBezTo>
                        <a:lnTo>
                          <a:pt x="1905" y="3037"/>
                        </a:lnTo>
                        <a:lnTo>
                          <a:pt x="1953" y="3049"/>
                        </a:lnTo>
                        <a:lnTo>
                          <a:pt x="2084" y="3061"/>
                        </a:lnTo>
                        <a:lnTo>
                          <a:pt x="2679" y="3061"/>
                        </a:lnTo>
                        <a:lnTo>
                          <a:pt x="2846" y="3049"/>
                        </a:lnTo>
                        <a:lnTo>
                          <a:pt x="3001" y="3049"/>
                        </a:lnTo>
                        <a:lnTo>
                          <a:pt x="3179" y="3025"/>
                        </a:lnTo>
                        <a:lnTo>
                          <a:pt x="3239" y="3025"/>
                        </a:lnTo>
                        <a:lnTo>
                          <a:pt x="3322" y="3013"/>
                        </a:lnTo>
                        <a:cubicBezTo>
                          <a:pt x="3358" y="3001"/>
                          <a:pt x="3406" y="2989"/>
                          <a:pt x="3453" y="2978"/>
                        </a:cubicBezTo>
                        <a:cubicBezTo>
                          <a:pt x="3501" y="2966"/>
                          <a:pt x="3525" y="2966"/>
                          <a:pt x="3548" y="2954"/>
                        </a:cubicBezTo>
                        <a:cubicBezTo>
                          <a:pt x="3584" y="2942"/>
                          <a:pt x="3644" y="2930"/>
                          <a:pt x="3679" y="2918"/>
                        </a:cubicBezTo>
                        <a:lnTo>
                          <a:pt x="3703" y="2918"/>
                        </a:lnTo>
                        <a:lnTo>
                          <a:pt x="3858" y="2858"/>
                        </a:lnTo>
                        <a:lnTo>
                          <a:pt x="3882" y="2858"/>
                        </a:lnTo>
                        <a:lnTo>
                          <a:pt x="4037" y="2787"/>
                        </a:lnTo>
                        <a:lnTo>
                          <a:pt x="4084" y="2763"/>
                        </a:lnTo>
                        <a:cubicBezTo>
                          <a:pt x="4144" y="2739"/>
                          <a:pt x="4203" y="2704"/>
                          <a:pt x="4251" y="2680"/>
                        </a:cubicBezTo>
                        <a:lnTo>
                          <a:pt x="4287" y="2656"/>
                        </a:lnTo>
                        <a:cubicBezTo>
                          <a:pt x="4322" y="2632"/>
                          <a:pt x="4370" y="2608"/>
                          <a:pt x="4406" y="2573"/>
                        </a:cubicBezTo>
                        <a:lnTo>
                          <a:pt x="4429" y="2561"/>
                        </a:lnTo>
                        <a:cubicBezTo>
                          <a:pt x="4477" y="2525"/>
                          <a:pt x="4513" y="2489"/>
                          <a:pt x="4560" y="2454"/>
                        </a:cubicBezTo>
                        <a:lnTo>
                          <a:pt x="4572" y="2442"/>
                        </a:lnTo>
                        <a:lnTo>
                          <a:pt x="4596" y="2430"/>
                        </a:lnTo>
                        <a:cubicBezTo>
                          <a:pt x="4632" y="2394"/>
                          <a:pt x="4656" y="2370"/>
                          <a:pt x="4691" y="2335"/>
                        </a:cubicBezTo>
                        <a:lnTo>
                          <a:pt x="4703" y="2311"/>
                        </a:lnTo>
                        <a:cubicBezTo>
                          <a:pt x="4715" y="2299"/>
                          <a:pt x="4739" y="2275"/>
                          <a:pt x="4751" y="2263"/>
                        </a:cubicBezTo>
                        <a:cubicBezTo>
                          <a:pt x="4787" y="2216"/>
                          <a:pt x="4822" y="2156"/>
                          <a:pt x="4858" y="2108"/>
                        </a:cubicBezTo>
                        <a:cubicBezTo>
                          <a:pt x="4882" y="2061"/>
                          <a:pt x="4906" y="2013"/>
                          <a:pt x="4918" y="1965"/>
                        </a:cubicBezTo>
                        <a:cubicBezTo>
                          <a:pt x="4930" y="1918"/>
                          <a:pt x="4953" y="1870"/>
                          <a:pt x="4965" y="1823"/>
                        </a:cubicBezTo>
                        <a:lnTo>
                          <a:pt x="4965" y="1811"/>
                        </a:lnTo>
                        <a:cubicBezTo>
                          <a:pt x="4965" y="1787"/>
                          <a:pt x="4965" y="1763"/>
                          <a:pt x="4965" y="1739"/>
                        </a:cubicBezTo>
                        <a:cubicBezTo>
                          <a:pt x="4977" y="1715"/>
                          <a:pt x="4965" y="1727"/>
                          <a:pt x="4965" y="1715"/>
                        </a:cubicBezTo>
                        <a:cubicBezTo>
                          <a:pt x="4965" y="1704"/>
                          <a:pt x="4965" y="1692"/>
                          <a:pt x="4965" y="1680"/>
                        </a:cubicBezTo>
                        <a:lnTo>
                          <a:pt x="4965" y="1668"/>
                        </a:lnTo>
                        <a:lnTo>
                          <a:pt x="4965" y="120"/>
                        </a:lnTo>
                        <a:cubicBezTo>
                          <a:pt x="4965" y="180"/>
                          <a:pt x="4953" y="227"/>
                          <a:pt x="4941" y="287"/>
                        </a:cubicBezTo>
                        <a:cubicBezTo>
                          <a:pt x="4941" y="287"/>
                          <a:pt x="4941" y="287"/>
                          <a:pt x="4941" y="299"/>
                        </a:cubicBezTo>
                        <a:lnTo>
                          <a:pt x="4906" y="370"/>
                        </a:lnTo>
                        <a:cubicBezTo>
                          <a:pt x="4858" y="477"/>
                          <a:pt x="4787" y="584"/>
                          <a:pt x="4703" y="680"/>
                        </a:cubicBezTo>
                        <a:lnTo>
                          <a:pt x="4691" y="703"/>
                        </a:lnTo>
                        <a:cubicBezTo>
                          <a:pt x="4656" y="739"/>
                          <a:pt x="4620" y="775"/>
                          <a:pt x="4584" y="811"/>
                        </a:cubicBezTo>
                        <a:lnTo>
                          <a:pt x="4560" y="822"/>
                        </a:lnTo>
                        <a:cubicBezTo>
                          <a:pt x="4525" y="858"/>
                          <a:pt x="4477" y="894"/>
                          <a:pt x="4429" y="930"/>
                        </a:cubicBezTo>
                        <a:lnTo>
                          <a:pt x="4418" y="942"/>
                        </a:lnTo>
                        <a:cubicBezTo>
                          <a:pt x="4358" y="977"/>
                          <a:pt x="4310" y="1013"/>
                          <a:pt x="4251" y="1049"/>
                        </a:cubicBezTo>
                        <a:cubicBezTo>
                          <a:pt x="4203" y="1073"/>
                          <a:pt x="4144" y="1108"/>
                          <a:pt x="4084" y="1132"/>
                        </a:cubicBezTo>
                        <a:lnTo>
                          <a:pt x="4037" y="1156"/>
                        </a:lnTo>
                        <a:lnTo>
                          <a:pt x="3882" y="1227"/>
                        </a:lnTo>
                        <a:lnTo>
                          <a:pt x="3858" y="1227"/>
                        </a:lnTo>
                        <a:cubicBezTo>
                          <a:pt x="3798" y="1239"/>
                          <a:pt x="3739" y="1263"/>
                          <a:pt x="3679" y="1287"/>
                        </a:cubicBezTo>
                        <a:cubicBezTo>
                          <a:pt x="3644" y="1299"/>
                          <a:pt x="3596" y="1311"/>
                          <a:pt x="3548" y="1323"/>
                        </a:cubicBezTo>
                        <a:cubicBezTo>
                          <a:pt x="3513" y="1334"/>
                          <a:pt x="3489" y="1334"/>
                          <a:pt x="3453" y="1346"/>
                        </a:cubicBezTo>
                        <a:lnTo>
                          <a:pt x="3322" y="1382"/>
                        </a:lnTo>
                        <a:cubicBezTo>
                          <a:pt x="3286" y="1382"/>
                          <a:pt x="3251" y="1394"/>
                          <a:pt x="3215" y="1394"/>
                        </a:cubicBezTo>
                        <a:lnTo>
                          <a:pt x="3179" y="1394"/>
                        </a:lnTo>
                        <a:cubicBezTo>
                          <a:pt x="3120" y="1406"/>
                          <a:pt x="3060" y="1418"/>
                          <a:pt x="3001" y="1418"/>
                        </a:cubicBezTo>
                        <a:lnTo>
                          <a:pt x="2953" y="1418"/>
                        </a:lnTo>
                        <a:cubicBezTo>
                          <a:pt x="2917" y="1418"/>
                          <a:pt x="2882" y="1418"/>
                          <a:pt x="2846" y="1430"/>
                        </a:cubicBezTo>
                        <a:lnTo>
                          <a:pt x="2679" y="1442"/>
                        </a:lnTo>
                        <a:lnTo>
                          <a:pt x="2203" y="1442"/>
                        </a:lnTo>
                        <a:cubicBezTo>
                          <a:pt x="2155" y="1442"/>
                          <a:pt x="2120" y="1442"/>
                          <a:pt x="2084" y="1430"/>
                        </a:cubicBezTo>
                        <a:lnTo>
                          <a:pt x="1953" y="1418"/>
                        </a:lnTo>
                        <a:lnTo>
                          <a:pt x="1846" y="1406"/>
                        </a:lnTo>
                        <a:lnTo>
                          <a:pt x="1715" y="1382"/>
                        </a:lnTo>
                        <a:lnTo>
                          <a:pt x="1608" y="1358"/>
                        </a:lnTo>
                        <a:lnTo>
                          <a:pt x="1465" y="1323"/>
                        </a:lnTo>
                        <a:cubicBezTo>
                          <a:pt x="1429" y="1311"/>
                          <a:pt x="1393" y="1299"/>
                          <a:pt x="1358" y="1299"/>
                        </a:cubicBezTo>
                        <a:lnTo>
                          <a:pt x="1310" y="1275"/>
                        </a:lnTo>
                        <a:cubicBezTo>
                          <a:pt x="1262" y="1263"/>
                          <a:pt x="1203" y="1239"/>
                          <a:pt x="1167" y="1227"/>
                        </a:cubicBezTo>
                        <a:lnTo>
                          <a:pt x="1120" y="1215"/>
                        </a:lnTo>
                        <a:lnTo>
                          <a:pt x="989" y="1156"/>
                        </a:lnTo>
                        <a:lnTo>
                          <a:pt x="917" y="1120"/>
                        </a:lnTo>
                        <a:cubicBezTo>
                          <a:pt x="858" y="1096"/>
                          <a:pt x="798" y="1061"/>
                          <a:pt x="739" y="1025"/>
                        </a:cubicBezTo>
                        <a:cubicBezTo>
                          <a:pt x="477" y="894"/>
                          <a:pt x="250" y="680"/>
                          <a:pt x="108" y="418"/>
                        </a:cubicBezTo>
                        <a:cubicBezTo>
                          <a:pt x="36" y="287"/>
                          <a:pt x="0" y="144"/>
                          <a:pt x="0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6" name="Google Shape;2026;p29">
                    <a:extLst>
                      <a:ext uri="{FF2B5EF4-FFF2-40B4-BE49-F238E27FC236}">
                        <a16:creationId xmlns:a16="http://schemas.microsoft.com/office/drawing/2014/main" id="{A3AFA96F-67B1-831E-3BBC-89C9FF35DC3B}"/>
                      </a:ext>
                    </a:extLst>
                  </p:cNvPr>
                  <p:cNvSpPr/>
                  <p:nvPr/>
                </p:nvSpPr>
                <p:spPr>
                  <a:xfrm>
                    <a:off x="1287200" y="3361813"/>
                    <a:ext cx="136650" cy="79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66" h="3180" extrusionOk="0">
                        <a:moveTo>
                          <a:pt x="4489" y="572"/>
                        </a:moveTo>
                        <a:cubicBezTo>
                          <a:pt x="5465" y="1131"/>
                          <a:pt x="5465" y="2048"/>
                          <a:pt x="4501" y="2608"/>
                        </a:cubicBezTo>
                        <a:cubicBezTo>
                          <a:pt x="3536" y="3179"/>
                          <a:pt x="1953" y="3179"/>
                          <a:pt x="977" y="2608"/>
                        </a:cubicBezTo>
                        <a:cubicBezTo>
                          <a:pt x="0" y="2048"/>
                          <a:pt x="0" y="1131"/>
                          <a:pt x="965" y="572"/>
                        </a:cubicBezTo>
                        <a:cubicBezTo>
                          <a:pt x="1941" y="0"/>
                          <a:pt x="3513" y="0"/>
                          <a:pt x="4489" y="572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7" name="Google Shape;2027;p29">
                    <a:extLst>
                      <a:ext uri="{FF2B5EF4-FFF2-40B4-BE49-F238E27FC236}">
                        <a16:creationId xmlns:a16="http://schemas.microsoft.com/office/drawing/2014/main" id="{7255D709-3916-93B6-29FE-7E01B4DD605C}"/>
                      </a:ext>
                    </a:extLst>
                  </p:cNvPr>
                  <p:cNvSpPr/>
                  <p:nvPr/>
                </p:nvSpPr>
                <p:spPr>
                  <a:xfrm>
                    <a:off x="1302075" y="3370438"/>
                    <a:ext cx="106875" cy="6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5" h="2477" extrusionOk="0">
                        <a:moveTo>
                          <a:pt x="3501" y="441"/>
                        </a:moveTo>
                        <a:cubicBezTo>
                          <a:pt x="4263" y="882"/>
                          <a:pt x="4275" y="1596"/>
                          <a:pt x="3513" y="2036"/>
                        </a:cubicBezTo>
                        <a:cubicBezTo>
                          <a:pt x="2751" y="2477"/>
                          <a:pt x="1525" y="2477"/>
                          <a:pt x="763" y="2036"/>
                        </a:cubicBezTo>
                        <a:cubicBezTo>
                          <a:pt x="1" y="1584"/>
                          <a:pt x="1" y="882"/>
                          <a:pt x="763" y="441"/>
                        </a:cubicBezTo>
                        <a:cubicBezTo>
                          <a:pt x="1525" y="1"/>
                          <a:pt x="2739" y="1"/>
                          <a:pt x="3501" y="44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2"/>
                      </a:gs>
                      <a:gs pos="100000">
                        <a:schemeClr val="accent3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8" name="Google Shape;2028;p29">
                    <a:extLst>
                      <a:ext uri="{FF2B5EF4-FFF2-40B4-BE49-F238E27FC236}">
                        <a16:creationId xmlns:a16="http://schemas.microsoft.com/office/drawing/2014/main" id="{9E460F1E-0030-9B6C-A91D-A0B058F5B7FF}"/>
                      </a:ext>
                    </a:extLst>
                  </p:cNvPr>
                  <p:cNvSpPr/>
                  <p:nvPr/>
                </p:nvSpPr>
                <p:spPr>
                  <a:xfrm>
                    <a:off x="1314275" y="3379663"/>
                    <a:ext cx="82475" cy="43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9" h="1736" extrusionOk="0">
                        <a:moveTo>
                          <a:pt x="1644" y="1"/>
                        </a:moveTo>
                        <a:cubicBezTo>
                          <a:pt x="1281" y="1"/>
                          <a:pt x="918" y="84"/>
                          <a:pt x="584" y="251"/>
                        </a:cubicBezTo>
                        <a:cubicBezTo>
                          <a:pt x="1" y="584"/>
                          <a:pt x="1" y="1144"/>
                          <a:pt x="584" y="1477"/>
                        </a:cubicBezTo>
                        <a:cubicBezTo>
                          <a:pt x="918" y="1650"/>
                          <a:pt x="1281" y="1736"/>
                          <a:pt x="1644" y="1736"/>
                        </a:cubicBezTo>
                        <a:cubicBezTo>
                          <a:pt x="2007" y="1736"/>
                          <a:pt x="2370" y="1650"/>
                          <a:pt x="2704" y="1477"/>
                        </a:cubicBezTo>
                        <a:cubicBezTo>
                          <a:pt x="3299" y="1144"/>
                          <a:pt x="3287" y="596"/>
                          <a:pt x="2704" y="251"/>
                        </a:cubicBezTo>
                        <a:cubicBezTo>
                          <a:pt x="2370" y="84"/>
                          <a:pt x="2007" y="1"/>
                          <a:pt x="164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rgbClr val="F587E6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9" name="Google Shape;2029;p29">
                    <a:extLst>
                      <a:ext uri="{FF2B5EF4-FFF2-40B4-BE49-F238E27FC236}">
                        <a16:creationId xmlns:a16="http://schemas.microsoft.com/office/drawing/2014/main" id="{2773D583-E99B-DA19-CB82-D6D2690A796E}"/>
                      </a:ext>
                    </a:extLst>
                  </p:cNvPr>
                  <p:cNvSpPr/>
                  <p:nvPr/>
                </p:nvSpPr>
                <p:spPr>
                  <a:xfrm>
                    <a:off x="1318150" y="2995388"/>
                    <a:ext cx="74750" cy="42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0" h="17098" extrusionOk="0">
                        <a:moveTo>
                          <a:pt x="2989" y="16229"/>
                        </a:moveTo>
                        <a:cubicBezTo>
                          <a:pt x="2918" y="16396"/>
                          <a:pt x="2822" y="17098"/>
                          <a:pt x="1441" y="17098"/>
                        </a:cubicBezTo>
                        <a:cubicBezTo>
                          <a:pt x="620" y="17098"/>
                          <a:pt x="36" y="16681"/>
                          <a:pt x="1" y="16181"/>
                        </a:cubicBezTo>
                        <a:lnTo>
                          <a:pt x="1" y="1"/>
                        </a:lnTo>
                        <a:lnTo>
                          <a:pt x="2989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A0FDF1">
                          <a:alpha val="41568"/>
                        </a:srgbClr>
                      </a:gs>
                      <a:gs pos="100000">
                        <a:srgbClr val="FFFFFF">
                          <a:alpha val="37254"/>
                        </a:srgbClr>
                      </a:gs>
                    </a:gsLst>
                    <a:lin ang="16200038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0" name="Google Shape;2030;p29">
                    <a:extLst>
                      <a:ext uri="{FF2B5EF4-FFF2-40B4-BE49-F238E27FC236}">
                        <a16:creationId xmlns:a16="http://schemas.microsoft.com/office/drawing/2014/main" id="{29A86F3C-BF1A-ED18-BCD4-ADFEC7108F62}"/>
                      </a:ext>
                    </a:extLst>
                  </p:cNvPr>
                  <p:cNvSpPr/>
                  <p:nvPr/>
                </p:nvSpPr>
                <p:spPr>
                  <a:xfrm>
                    <a:off x="1335425" y="3082313"/>
                    <a:ext cx="1400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0" h="479" extrusionOk="0">
                        <a:moveTo>
                          <a:pt x="322" y="0"/>
                        </a:moveTo>
                        <a:cubicBezTo>
                          <a:pt x="107" y="0"/>
                          <a:pt x="0" y="250"/>
                          <a:pt x="155" y="405"/>
                        </a:cubicBezTo>
                        <a:cubicBezTo>
                          <a:pt x="206" y="456"/>
                          <a:pt x="266" y="478"/>
                          <a:pt x="325" y="478"/>
                        </a:cubicBezTo>
                        <a:cubicBezTo>
                          <a:pt x="446" y="478"/>
                          <a:pt x="560" y="383"/>
                          <a:pt x="560" y="238"/>
                        </a:cubicBezTo>
                        <a:cubicBezTo>
                          <a:pt x="560" y="107"/>
                          <a:pt x="453" y="0"/>
                          <a:pt x="32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31" name="Google Shape;2031;p29">
                    <a:extLst>
                      <a:ext uri="{FF2B5EF4-FFF2-40B4-BE49-F238E27FC236}">
                        <a16:creationId xmlns:a16="http://schemas.microsoft.com/office/drawing/2014/main" id="{923F4BBC-3C36-227F-8FE6-A0301ED00317}"/>
                      </a:ext>
                    </a:extLst>
                  </p:cNvPr>
                  <p:cNvGrpSpPr/>
                  <p:nvPr/>
                </p:nvGrpSpPr>
                <p:grpSpPr>
                  <a:xfrm>
                    <a:off x="1035675" y="2913538"/>
                    <a:ext cx="59550" cy="283100"/>
                    <a:chOff x="3291025" y="2708875"/>
                    <a:chExt cx="59550" cy="283100"/>
                  </a:xfrm>
                </p:grpSpPr>
                <p:sp>
                  <p:nvSpPr>
                    <p:cNvPr id="2032" name="Google Shape;2032;p29">
                      <a:extLst>
                        <a:ext uri="{FF2B5EF4-FFF2-40B4-BE49-F238E27FC236}">
                          <a16:creationId xmlns:a16="http://schemas.microsoft.com/office/drawing/2014/main" id="{5E7C78EA-77C9-2DEB-30B6-7ABEC6623A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025" y="2952350"/>
                      <a:ext cx="11925" cy="1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90" extrusionOk="0">
                          <a:moveTo>
                            <a:pt x="238" y="1"/>
                          </a:moveTo>
                          <a:cubicBezTo>
                            <a:pt x="107" y="1"/>
                            <a:pt x="0" y="108"/>
                            <a:pt x="0" y="239"/>
                          </a:cubicBezTo>
                          <a:cubicBezTo>
                            <a:pt x="0" y="382"/>
                            <a:pt x="107" y="489"/>
                            <a:pt x="238" y="489"/>
                          </a:cubicBezTo>
                          <a:cubicBezTo>
                            <a:pt x="369" y="489"/>
                            <a:pt x="477" y="382"/>
                            <a:pt x="477" y="239"/>
                          </a:cubicBezTo>
                          <a:cubicBezTo>
                            <a:pt x="477" y="108"/>
                            <a:pt x="369" y="1"/>
                            <a:pt x="23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3" name="Google Shape;2033;p29">
                      <a:extLst>
                        <a:ext uri="{FF2B5EF4-FFF2-40B4-BE49-F238E27FC236}">
                          <a16:creationId xmlns:a16="http://schemas.microsoft.com/office/drawing/2014/main" id="{05252AD3-CE78-AD23-1713-78B6043373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9112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1"/>
                          </a:moveTo>
                          <a:cubicBezTo>
                            <a:pt x="108" y="1"/>
                            <a:pt x="1" y="251"/>
                            <a:pt x="156" y="406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4" name="Google Shape;2034;p29">
                      <a:extLst>
                        <a:ext uri="{FF2B5EF4-FFF2-40B4-BE49-F238E27FC236}">
                          <a16:creationId xmlns:a16="http://schemas.microsoft.com/office/drawing/2014/main" id="{617C35CA-0226-F109-C963-4A36CAAC44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900" y="2851150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22" y="1"/>
                          </a:moveTo>
                          <a:cubicBezTo>
                            <a:pt x="107" y="1"/>
                            <a:pt x="0" y="251"/>
                            <a:pt x="155" y="406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72" y="108"/>
                            <a:pt x="464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5" name="Google Shape;2035;p29">
                      <a:extLst>
                        <a:ext uri="{FF2B5EF4-FFF2-40B4-BE49-F238E27FC236}">
                          <a16:creationId xmlns:a16="http://schemas.microsoft.com/office/drawing/2014/main" id="{E29195A0-7AED-6033-62E4-D3592C3A9A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7725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0"/>
                          </a:moveTo>
                          <a:cubicBezTo>
                            <a:pt x="108" y="0"/>
                            <a:pt x="1" y="262"/>
                            <a:pt x="156" y="405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0"/>
                            <a:pt x="32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6" name="Google Shape;2036;p29">
                      <a:extLst>
                        <a:ext uri="{FF2B5EF4-FFF2-40B4-BE49-F238E27FC236}">
                          <a16:creationId xmlns:a16="http://schemas.microsoft.com/office/drawing/2014/main" id="{4ED9C600-E0CD-5581-A248-C44555C7C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850" y="2708875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34" y="1"/>
                          </a:moveTo>
                          <a:cubicBezTo>
                            <a:pt x="119" y="1"/>
                            <a:pt x="0" y="263"/>
                            <a:pt x="155" y="405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60" y="108"/>
                            <a:pt x="46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7" name="Google Shape;2037;p29">
                      <a:extLst>
                        <a:ext uri="{FF2B5EF4-FFF2-40B4-BE49-F238E27FC236}">
                          <a16:creationId xmlns:a16="http://schemas.microsoft.com/office/drawing/2014/main" id="{C3091C5A-6498-A924-0577-A18240C891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600" y="2772575"/>
                      <a:ext cx="122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9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8"/>
                            <a:pt x="0" y="239"/>
                          </a:cubicBezTo>
                          <a:cubicBezTo>
                            <a:pt x="0" y="370"/>
                            <a:pt x="107" y="477"/>
                            <a:pt x="238" y="477"/>
                          </a:cubicBezTo>
                          <a:cubicBezTo>
                            <a:pt x="369" y="477"/>
                            <a:pt x="488" y="370"/>
                            <a:pt x="488" y="239"/>
                          </a:cubicBezTo>
                          <a:cubicBezTo>
                            <a:pt x="488" y="108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38" name="Google Shape;2038;p29">
                      <a:extLst>
                        <a:ext uri="{FF2B5EF4-FFF2-40B4-BE49-F238E27FC236}">
                          <a16:creationId xmlns:a16="http://schemas.microsoft.com/office/drawing/2014/main" id="{F55BC33C-3154-4337-CBF1-95D31A6B4D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750" y="2980050"/>
                      <a:ext cx="119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7"/>
                            <a:pt x="0" y="238"/>
                          </a:cubicBezTo>
                          <a:cubicBezTo>
                            <a:pt x="0" y="369"/>
                            <a:pt x="107" y="476"/>
                            <a:pt x="238" y="476"/>
                          </a:cubicBezTo>
                          <a:cubicBezTo>
                            <a:pt x="369" y="476"/>
                            <a:pt x="476" y="369"/>
                            <a:pt x="476" y="238"/>
                          </a:cubicBezTo>
                          <a:cubicBezTo>
                            <a:pt x="476" y="107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039" name="Google Shape;2039;p29">
                    <a:extLst>
                      <a:ext uri="{FF2B5EF4-FFF2-40B4-BE49-F238E27FC236}">
                        <a16:creationId xmlns:a16="http://schemas.microsoft.com/office/drawing/2014/main" id="{85AA6F01-BBCD-5D5D-5E5D-08535CF1BE0F}"/>
                      </a:ext>
                    </a:extLst>
                  </p:cNvPr>
                  <p:cNvGrpSpPr/>
                  <p:nvPr/>
                </p:nvGrpSpPr>
                <p:grpSpPr>
                  <a:xfrm>
                    <a:off x="1326638" y="3099300"/>
                    <a:ext cx="59550" cy="283100"/>
                    <a:chOff x="3291025" y="2708875"/>
                    <a:chExt cx="59550" cy="283100"/>
                  </a:xfrm>
                </p:grpSpPr>
                <p:sp>
                  <p:nvSpPr>
                    <p:cNvPr id="2040" name="Google Shape;2040;p29">
                      <a:extLst>
                        <a:ext uri="{FF2B5EF4-FFF2-40B4-BE49-F238E27FC236}">
                          <a16:creationId xmlns:a16="http://schemas.microsoft.com/office/drawing/2014/main" id="{23166F8A-16AE-7EE8-830C-51E6D5FA5D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1025" y="2952350"/>
                      <a:ext cx="11925" cy="12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90" extrusionOk="0">
                          <a:moveTo>
                            <a:pt x="238" y="1"/>
                          </a:moveTo>
                          <a:cubicBezTo>
                            <a:pt x="107" y="1"/>
                            <a:pt x="0" y="108"/>
                            <a:pt x="0" y="239"/>
                          </a:cubicBezTo>
                          <a:cubicBezTo>
                            <a:pt x="0" y="382"/>
                            <a:pt x="107" y="489"/>
                            <a:pt x="238" y="489"/>
                          </a:cubicBezTo>
                          <a:cubicBezTo>
                            <a:pt x="369" y="489"/>
                            <a:pt x="477" y="382"/>
                            <a:pt x="477" y="239"/>
                          </a:cubicBezTo>
                          <a:cubicBezTo>
                            <a:pt x="477" y="108"/>
                            <a:pt x="369" y="1"/>
                            <a:pt x="23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1" name="Google Shape;2041;p29">
                      <a:extLst>
                        <a:ext uri="{FF2B5EF4-FFF2-40B4-BE49-F238E27FC236}">
                          <a16:creationId xmlns:a16="http://schemas.microsoft.com/office/drawing/2014/main" id="{BE43C86F-7DE7-00DD-1622-15C5909259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9112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1"/>
                          </a:moveTo>
                          <a:cubicBezTo>
                            <a:pt x="108" y="1"/>
                            <a:pt x="1" y="251"/>
                            <a:pt x="156" y="406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2" name="Google Shape;2042;p29">
                      <a:extLst>
                        <a:ext uri="{FF2B5EF4-FFF2-40B4-BE49-F238E27FC236}">
                          <a16:creationId xmlns:a16="http://schemas.microsoft.com/office/drawing/2014/main" id="{A0F920AA-A76B-972B-463B-71DD4D66C4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900" y="2851150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22" y="1"/>
                          </a:moveTo>
                          <a:cubicBezTo>
                            <a:pt x="107" y="1"/>
                            <a:pt x="0" y="251"/>
                            <a:pt x="155" y="406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72" y="108"/>
                            <a:pt x="464" y="1"/>
                            <a:pt x="32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3" name="Google Shape;2043;p29">
                      <a:extLst>
                        <a:ext uri="{FF2B5EF4-FFF2-40B4-BE49-F238E27FC236}">
                          <a16:creationId xmlns:a16="http://schemas.microsoft.com/office/drawing/2014/main" id="{BDC471E9-8159-131F-7DC8-B31CB9041D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36550" y="2772575"/>
                      <a:ext cx="14025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1" h="479" extrusionOk="0">
                          <a:moveTo>
                            <a:pt x="322" y="0"/>
                          </a:moveTo>
                          <a:cubicBezTo>
                            <a:pt x="108" y="0"/>
                            <a:pt x="1" y="262"/>
                            <a:pt x="156" y="405"/>
                          </a:cubicBezTo>
                          <a:cubicBezTo>
                            <a:pt x="206" y="456"/>
                            <a:pt x="267" y="479"/>
                            <a:pt x="326" y="479"/>
                          </a:cubicBezTo>
                          <a:cubicBezTo>
                            <a:pt x="447" y="479"/>
                            <a:pt x="561" y="383"/>
                            <a:pt x="561" y="239"/>
                          </a:cubicBezTo>
                          <a:cubicBezTo>
                            <a:pt x="561" y="108"/>
                            <a:pt x="453" y="0"/>
                            <a:pt x="322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4" name="Google Shape;2044;p29">
                      <a:extLst>
                        <a:ext uri="{FF2B5EF4-FFF2-40B4-BE49-F238E27FC236}">
                          <a16:creationId xmlns:a16="http://schemas.microsoft.com/office/drawing/2014/main" id="{C5E96C75-94FE-9D8E-51D5-0EB2F64349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00850" y="2708875"/>
                      <a:ext cx="14300" cy="11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2" h="479" extrusionOk="0">
                          <a:moveTo>
                            <a:pt x="334" y="1"/>
                          </a:moveTo>
                          <a:cubicBezTo>
                            <a:pt x="119" y="1"/>
                            <a:pt x="0" y="263"/>
                            <a:pt x="155" y="405"/>
                          </a:cubicBezTo>
                          <a:cubicBezTo>
                            <a:pt x="206" y="456"/>
                            <a:pt x="268" y="479"/>
                            <a:pt x="328" y="479"/>
                          </a:cubicBezTo>
                          <a:cubicBezTo>
                            <a:pt x="453" y="479"/>
                            <a:pt x="572" y="383"/>
                            <a:pt x="572" y="239"/>
                          </a:cubicBezTo>
                          <a:cubicBezTo>
                            <a:pt x="560" y="108"/>
                            <a:pt x="465" y="1"/>
                            <a:pt x="3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5" name="Google Shape;2045;p29">
                      <a:extLst>
                        <a:ext uri="{FF2B5EF4-FFF2-40B4-BE49-F238E27FC236}">
                          <a16:creationId xmlns:a16="http://schemas.microsoft.com/office/drawing/2014/main" id="{C28E8E1A-A45C-0321-3599-30C40611A0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94600" y="2772575"/>
                      <a:ext cx="122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9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8"/>
                            <a:pt x="0" y="239"/>
                          </a:cubicBezTo>
                          <a:cubicBezTo>
                            <a:pt x="0" y="370"/>
                            <a:pt x="107" y="477"/>
                            <a:pt x="238" y="477"/>
                          </a:cubicBezTo>
                          <a:cubicBezTo>
                            <a:pt x="369" y="477"/>
                            <a:pt x="488" y="370"/>
                            <a:pt x="488" y="239"/>
                          </a:cubicBezTo>
                          <a:cubicBezTo>
                            <a:pt x="488" y="108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46" name="Google Shape;2046;p29">
                      <a:extLst>
                        <a:ext uri="{FF2B5EF4-FFF2-40B4-BE49-F238E27FC236}">
                          <a16:creationId xmlns:a16="http://schemas.microsoft.com/office/drawing/2014/main" id="{9EA6C24F-D855-24FC-22EB-A671908EFC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326750" y="2980050"/>
                      <a:ext cx="11925" cy="11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7" h="477" extrusionOk="0">
                          <a:moveTo>
                            <a:pt x="238" y="0"/>
                          </a:moveTo>
                          <a:cubicBezTo>
                            <a:pt x="107" y="0"/>
                            <a:pt x="0" y="107"/>
                            <a:pt x="0" y="238"/>
                          </a:cubicBezTo>
                          <a:cubicBezTo>
                            <a:pt x="0" y="369"/>
                            <a:pt x="107" y="476"/>
                            <a:pt x="238" y="476"/>
                          </a:cubicBezTo>
                          <a:cubicBezTo>
                            <a:pt x="369" y="476"/>
                            <a:pt x="476" y="369"/>
                            <a:pt x="476" y="238"/>
                          </a:cubicBezTo>
                          <a:cubicBezTo>
                            <a:pt x="476" y="107"/>
                            <a:pt x="369" y="0"/>
                            <a:pt x="2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4" name="Google Shape;1772;p29">
            <a:extLst>
              <a:ext uri="{FF2B5EF4-FFF2-40B4-BE49-F238E27FC236}">
                <a16:creationId xmlns:a16="http://schemas.microsoft.com/office/drawing/2014/main" id="{1ADBF895-809D-BED0-26C6-4A85BA83D82C}"/>
              </a:ext>
            </a:extLst>
          </p:cNvPr>
          <p:cNvSpPr txBox="1"/>
          <p:nvPr/>
        </p:nvSpPr>
        <p:spPr>
          <a:xfrm>
            <a:off x="6601069" y="2584419"/>
            <a:ext cx="1872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sánh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Ames Housing</a:t>
            </a:r>
            <a:r>
              <a:rPr lang="en-US" sz="1600" b="1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[5]</a:t>
            </a:r>
            <a:r>
              <a:rPr lang="en-US" sz="1600" dirty="0">
                <a:effectLst/>
                <a:latin typeface="Franklin Gothic Book" panose="020B0503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3830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65"/>
          <p:cNvSpPr txBox="1">
            <a:spLocks noGrp="1"/>
          </p:cNvSpPr>
          <p:nvPr>
            <p:ph type="title"/>
          </p:nvPr>
        </p:nvSpPr>
        <p:spPr>
          <a:xfrm>
            <a:off x="2040500" y="540000"/>
            <a:ext cx="4902000" cy="16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Research Methodology</a:t>
            </a:r>
            <a:endParaRPr dirty="0"/>
          </a:p>
        </p:txBody>
      </p:sp>
      <p:sp>
        <p:nvSpPr>
          <p:cNvPr id="721" name="Google Shape;721;p65"/>
          <p:cNvSpPr txBox="1">
            <a:spLocks noGrp="1"/>
          </p:cNvSpPr>
          <p:nvPr>
            <p:ph type="title" idx="2"/>
          </p:nvPr>
        </p:nvSpPr>
        <p:spPr>
          <a:xfrm>
            <a:off x="720000" y="806000"/>
            <a:ext cx="1223100" cy="12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723" name="Google Shape;723;p65"/>
          <p:cNvCxnSpPr/>
          <p:nvPr/>
        </p:nvCxnSpPr>
        <p:spPr>
          <a:xfrm rot="10800000">
            <a:off x="719900" y="2400200"/>
            <a:ext cx="641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4" name="Google Shape;724;p65"/>
          <p:cNvGrpSpPr/>
          <p:nvPr/>
        </p:nvGrpSpPr>
        <p:grpSpPr>
          <a:xfrm flipH="1">
            <a:off x="6023510" y="3921581"/>
            <a:ext cx="402866" cy="369933"/>
            <a:chOff x="6985538" y="307000"/>
            <a:chExt cx="1545325" cy="1419000"/>
          </a:xfrm>
        </p:grpSpPr>
        <p:sp>
          <p:nvSpPr>
            <p:cNvPr id="725" name="Google Shape;725;p65"/>
            <p:cNvSpPr/>
            <p:nvPr/>
          </p:nvSpPr>
          <p:spPr>
            <a:xfrm>
              <a:off x="7441700" y="10165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5"/>
            <p:cNvSpPr/>
            <p:nvPr/>
          </p:nvSpPr>
          <p:spPr>
            <a:xfrm rot="10800000">
              <a:off x="7441750" y="3070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5"/>
            <p:cNvSpPr/>
            <p:nvPr/>
          </p:nvSpPr>
          <p:spPr>
            <a:xfrm rot="3599744">
              <a:off x="7134528" y="8390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5"/>
            <p:cNvSpPr/>
            <p:nvPr/>
          </p:nvSpPr>
          <p:spPr>
            <a:xfrm rot="-7200256">
              <a:off x="7748953" y="4845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5"/>
            <p:cNvSpPr/>
            <p:nvPr/>
          </p:nvSpPr>
          <p:spPr>
            <a:xfrm rot="7200256">
              <a:off x="7134541" y="4844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5"/>
            <p:cNvSpPr/>
            <p:nvPr/>
          </p:nvSpPr>
          <p:spPr>
            <a:xfrm rot="-3599744">
              <a:off x="7748916" y="8391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31" name="Google Shape;73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9811" y="0"/>
            <a:ext cx="2014201" cy="5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6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4.1. Dataset</a:t>
            </a:r>
            <a:endParaRPr dirty="0"/>
          </a:p>
        </p:txBody>
      </p:sp>
      <p:sp>
        <p:nvSpPr>
          <p:cNvPr id="687" name="Google Shape;687;p63"/>
          <p:cNvSpPr txBox="1">
            <a:spLocks noGrp="1"/>
          </p:cNvSpPr>
          <p:nvPr>
            <p:ph type="title" idx="2"/>
          </p:nvPr>
        </p:nvSpPr>
        <p:spPr>
          <a:xfrm>
            <a:off x="719999" y="1980700"/>
            <a:ext cx="124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Nguồn</a:t>
            </a:r>
            <a:endParaRPr dirty="0"/>
          </a:p>
        </p:txBody>
      </p:sp>
      <p:sp>
        <p:nvSpPr>
          <p:cNvPr id="688" name="Google Shape;688;p63"/>
          <p:cNvSpPr txBox="1">
            <a:spLocks noGrp="1"/>
          </p:cNvSpPr>
          <p:nvPr>
            <p:ph type="title" idx="3"/>
          </p:nvPr>
        </p:nvSpPr>
        <p:spPr>
          <a:xfrm>
            <a:off x="719999" y="3418875"/>
            <a:ext cx="124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Đặc trưng</a:t>
            </a:r>
            <a:endParaRPr dirty="0"/>
          </a:p>
        </p:txBody>
      </p:sp>
      <p:sp>
        <p:nvSpPr>
          <p:cNvPr id="689" name="Google Shape;689;p63"/>
          <p:cNvSpPr txBox="1">
            <a:spLocks noGrp="1"/>
          </p:cNvSpPr>
          <p:nvPr>
            <p:ph type="subTitle" idx="1"/>
          </p:nvPr>
        </p:nvSpPr>
        <p:spPr>
          <a:xfrm>
            <a:off x="2147100" y="1541500"/>
            <a:ext cx="4849800" cy="12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/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Nguồn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dữ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liệu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Dữ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liệu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từ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Kaggle “House Prices: Advanced Regression Techniques”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với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1460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căn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nhà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trong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tập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huấn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luyện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và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1459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căn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nhà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trong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tập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kiểm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</a:t>
            </a:r>
            <a:r>
              <a:rPr lang="en-US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[6]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90" name="Google Shape;690;p63"/>
          <p:cNvSpPr txBox="1">
            <a:spLocks noGrp="1"/>
          </p:cNvSpPr>
          <p:nvPr>
            <p:ph type="subTitle" idx="4"/>
          </p:nvPr>
        </p:nvSpPr>
        <p:spPr>
          <a:xfrm>
            <a:off x="2147100" y="2979675"/>
            <a:ext cx="4849800" cy="12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/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Numerical features: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Diện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tích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tầng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trệt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diện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tích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tầng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hầm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số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phòng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ngủ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năm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xây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dựng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pPr marL="285750" indent="-285750"/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Categorical features: Khu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vực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lân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cận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chất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lượng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tổng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thể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vật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liệu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xây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dựng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cxnSp>
        <p:nvCxnSpPr>
          <p:cNvPr id="691" name="Google Shape;691;p63"/>
          <p:cNvCxnSpPr/>
          <p:nvPr/>
        </p:nvCxnSpPr>
        <p:spPr>
          <a:xfrm>
            <a:off x="735875" y="2899571"/>
            <a:ext cx="736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4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4.2. Data processing</a:t>
            </a:r>
            <a:endParaRPr dirty="0"/>
          </a:p>
        </p:txBody>
      </p:sp>
      <p:sp>
        <p:nvSpPr>
          <p:cNvPr id="314" name="Google Shape;314;p44"/>
          <p:cNvSpPr txBox="1">
            <a:spLocks noGrp="1"/>
          </p:cNvSpPr>
          <p:nvPr>
            <p:ph type="title"/>
          </p:nvPr>
        </p:nvSpPr>
        <p:spPr>
          <a:xfrm>
            <a:off x="720000" y="1336774"/>
            <a:ext cx="2878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thiếu</a:t>
            </a:r>
            <a:r>
              <a:rPr lang="en-US" dirty="0"/>
              <a:t>:</a:t>
            </a:r>
          </a:p>
        </p:txBody>
      </p:sp>
      <p:sp>
        <p:nvSpPr>
          <p:cNvPr id="315" name="Google Shape;315;p44"/>
          <p:cNvSpPr txBox="1">
            <a:spLocks noGrp="1"/>
          </p:cNvSpPr>
          <p:nvPr>
            <p:ph type="title" idx="2"/>
          </p:nvPr>
        </p:nvSpPr>
        <p:spPr>
          <a:xfrm>
            <a:off x="4662413" y="1660399"/>
            <a:ext cx="2878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R="0" lvl="0" algn="l"/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Phát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hiện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và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loại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bỏ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ngoại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lệ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ảnh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hưởng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đến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mô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hình</a:t>
            </a:r>
            <a:r>
              <a:rPr lang="en-US" b="1" dirty="0">
                <a:effectLst/>
                <a:latin typeface="Fira Sans Extra Condensed SemiBold" panose="020B0604020202020204" charset="0"/>
                <a:ea typeface="Roboto" panose="02000000000000000000" pitchFamily="2" charset="0"/>
                <a:cs typeface="Fira Sans Extra Condensed SemiBold" panose="020B0604020202020204" charset="0"/>
              </a:rPr>
              <a:t>.</a:t>
            </a:r>
          </a:p>
        </p:txBody>
      </p:sp>
      <p:sp>
        <p:nvSpPr>
          <p:cNvPr id="316" name="Google Shape;316;p44"/>
          <p:cNvSpPr txBox="1">
            <a:spLocks noGrp="1"/>
          </p:cNvSpPr>
          <p:nvPr>
            <p:ph type="subTitle" idx="1"/>
          </p:nvPr>
        </p:nvSpPr>
        <p:spPr>
          <a:xfrm>
            <a:off x="163839" y="1686051"/>
            <a:ext cx="287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42950" marR="0" lvl="1" indent="-285750">
              <a:buFont typeface="Courier New" panose="02070309020205020404" pitchFamily="49" charset="0"/>
              <a:buChar char="o"/>
            </a:pP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Điền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giá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trị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trung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vị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với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đặc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trưng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số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pPr marL="742950" marR="0" lvl="1" indent="-285750">
              <a:buFont typeface="Courier New" panose="02070309020205020404" pitchFamily="49" charset="0"/>
              <a:buChar char="o"/>
            </a:pP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Gán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"None"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cho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giá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trị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thiếu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trong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đặc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trưng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phân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loại</a:t>
            </a:r>
            <a:r>
              <a:rPr lang="en-US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318" name="Google Shape;318;p44"/>
          <p:cNvSpPr txBox="1">
            <a:spLocks noGrp="1"/>
          </p:cNvSpPr>
          <p:nvPr>
            <p:ph type="title" idx="4"/>
          </p:nvPr>
        </p:nvSpPr>
        <p:spPr>
          <a:xfrm>
            <a:off x="720007" y="3429802"/>
            <a:ext cx="2878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R="0" lvl="0" algn="l"/>
            <a:r>
              <a:rPr lang="en-US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Chuyển</a:t>
            </a:r>
            <a:r>
              <a:rPr lang="en-US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đổi</a:t>
            </a:r>
            <a:r>
              <a:rPr lang="en-US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dữ</a:t>
            </a:r>
            <a:r>
              <a:rPr lang="en-US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liệu</a:t>
            </a:r>
            <a:r>
              <a:rPr lang="en-US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lệch</a:t>
            </a:r>
            <a:r>
              <a:rPr lang="en-US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bằng</a:t>
            </a:r>
            <a:r>
              <a:rPr lang="en-US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log transformation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[7]</a:t>
            </a:r>
            <a:r>
              <a:rPr lang="en-US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.</a:t>
            </a:r>
          </a:p>
        </p:txBody>
      </p:sp>
      <p:sp>
        <p:nvSpPr>
          <p:cNvPr id="319" name="Google Shape;319;p44"/>
          <p:cNvSpPr txBox="1">
            <a:spLocks noGrp="1"/>
          </p:cNvSpPr>
          <p:nvPr>
            <p:ph type="title" idx="5"/>
          </p:nvPr>
        </p:nvSpPr>
        <p:spPr>
          <a:xfrm>
            <a:off x="4662413" y="3725288"/>
            <a:ext cx="28785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R="0" lvl="0" algn="l"/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Chuẩn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hóa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dữ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liệu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để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đảm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bảo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mô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hình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hoạt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động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ổn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 </a:t>
            </a:r>
            <a:r>
              <a:rPr lang="en-US" b="1" dirty="0" err="1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định</a:t>
            </a:r>
            <a:r>
              <a:rPr lang="en-US" b="1" dirty="0">
                <a:effectLst/>
                <a:latin typeface="Fira Sans Extra Condensed SemiBold" panose="020B0604020202020204" charset="0"/>
                <a:ea typeface="Times New Roman" panose="02020603050405020304" pitchFamily="18" charset="0"/>
                <a:cs typeface="Fira Sans Extra Condensed SemiBold" panose="020B0604020202020204" charset="0"/>
              </a:rPr>
              <a:t>.</a:t>
            </a:r>
          </a:p>
        </p:txBody>
      </p:sp>
      <p:cxnSp>
        <p:nvCxnSpPr>
          <p:cNvPr id="322" name="Google Shape;322;p44"/>
          <p:cNvCxnSpPr/>
          <p:nvPr/>
        </p:nvCxnSpPr>
        <p:spPr>
          <a:xfrm>
            <a:off x="720000" y="2901425"/>
            <a:ext cx="730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24"/>
          <p:cNvSpPr/>
          <p:nvPr/>
        </p:nvSpPr>
        <p:spPr>
          <a:xfrm rot="10800000">
            <a:off x="5740525" y="2160971"/>
            <a:ext cx="475525" cy="996875"/>
          </a:xfrm>
          <a:custGeom>
            <a:avLst/>
            <a:gdLst/>
            <a:ahLst/>
            <a:cxnLst/>
            <a:rect l="l" t="t" r="r" b="b"/>
            <a:pathLst>
              <a:path w="19021" h="39875" extrusionOk="0">
                <a:moveTo>
                  <a:pt x="19021" y="39875"/>
                </a:moveTo>
                <a:lnTo>
                  <a:pt x="0" y="29105"/>
                </a:lnTo>
                <a:lnTo>
                  <a:pt x="0" y="0"/>
                </a:lnTo>
              </a:path>
            </a:pathLst>
          </a:cu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27" name="Google Shape;1427;p24"/>
          <p:cNvSpPr/>
          <p:nvPr/>
        </p:nvSpPr>
        <p:spPr>
          <a:xfrm rot="10800000">
            <a:off x="5740525" y="2160971"/>
            <a:ext cx="475525" cy="996875"/>
          </a:xfrm>
          <a:custGeom>
            <a:avLst/>
            <a:gdLst/>
            <a:ahLst/>
            <a:cxnLst/>
            <a:rect l="l" t="t" r="r" b="b"/>
            <a:pathLst>
              <a:path w="19021" h="39875" extrusionOk="0">
                <a:moveTo>
                  <a:pt x="19021" y="39875"/>
                </a:moveTo>
                <a:lnTo>
                  <a:pt x="0" y="29105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28" name="Google Shape;1428;p24"/>
          <p:cNvSpPr/>
          <p:nvPr/>
        </p:nvSpPr>
        <p:spPr>
          <a:xfrm rot="10800000">
            <a:off x="7149825" y="1463713"/>
            <a:ext cx="475525" cy="996875"/>
          </a:xfrm>
          <a:custGeom>
            <a:avLst/>
            <a:gdLst/>
            <a:ahLst/>
            <a:cxnLst/>
            <a:rect l="l" t="t" r="r" b="b"/>
            <a:pathLst>
              <a:path w="19021" h="39875" extrusionOk="0">
                <a:moveTo>
                  <a:pt x="19021" y="39875"/>
                </a:moveTo>
                <a:lnTo>
                  <a:pt x="0" y="29105"/>
                </a:lnTo>
                <a:lnTo>
                  <a:pt x="0" y="0"/>
                </a:lnTo>
              </a:path>
            </a:pathLst>
          </a:cu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29" name="Google Shape;1429;p24"/>
          <p:cNvSpPr/>
          <p:nvPr/>
        </p:nvSpPr>
        <p:spPr>
          <a:xfrm rot="10800000">
            <a:off x="7149825" y="1463713"/>
            <a:ext cx="475525" cy="996875"/>
          </a:xfrm>
          <a:custGeom>
            <a:avLst/>
            <a:gdLst/>
            <a:ahLst/>
            <a:cxnLst/>
            <a:rect l="l" t="t" r="r" b="b"/>
            <a:pathLst>
              <a:path w="19021" h="39875" extrusionOk="0">
                <a:moveTo>
                  <a:pt x="19021" y="39875"/>
                </a:moveTo>
                <a:lnTo>
                  <a:pt x="0" y="29105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0" name="Google Shape;1430;p24"/>
          <p:cNvSpPr/>
          <p:nvPr/>
        </p:nvSpPr>
        <p:spPr>
          <a:xfrm>
            <a:off x="2821375" y="2725475"/>
            <a:ext cx="475525" cy="996875"/>
          </a:xfrm>
          <a:custGeom>
            <a:avLst/>
            <a:gdLst/>
            <a:ahLst/>
            <a:cxnLst/>
            <a:rect l="l" t="t" r="r" b="b"/>
            <a:pathLst>
              <a:path w="19021" h="39875" extrusionOk="0">
                <a:moveTo>
                  <a:pt x="19021" y="39875"/>
                </a:moveTo>
                <a:lnTo>
                  <a:pt x="0" y="29105"/>
                </a:lnTo>
                <a:lnTo>
                  <a:pt x="0" y="0"/>
                </a:lnTo>
              </a:path>
            </a:pathLst>
          </a:cu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1" name="Google Shape;1431;p24"/>
          <p:cNvSpPr/>
          <p:nvPr/>
        </p:nvSpPr>
        <p:spPr>
          <a:xfrm>
            <a:off x="2821375" y="2725475"/>
            <a:ext cx="475525" cy="996875"/>
          </a:xfrm>
          <a:custGeom>
            <a:avLst/>
            <a:gdLst/>
            <a:ahLst/>
            <a:cxnLst/>
            <a:rect l="l" t="t" r="r" b="b"/>
            <a:pathLst>
              <a:path w="19021" h="39875" extrusionOk="0">
                <a:moveTo>
                  <a:pt x="19021" y="39875"/>
                </a:moveTo>
                <a:lnTo>
                  <a:pt x="0" y="29105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2" name="Google Shape;1432;p24"/>
          <p:cNvSpPr/>
          <p:nvPr/>
        </p:nvSpPr>
        <p:spPr>
          <a:xfrm>
            <a:off x="4124175" y="1963475"/>
            <a:ext cx="475525" cy="996875"/>
          </a:xfrm>
          <a:custGeom>
            <a:avLst/>
            <a:gdLst/>
            <a:ahLst/>
            <a:cxnLst/>
            <a:rect l="l" t="t" r="r" b="b"/>
            <a:pathLst>
              <a:path w="19021" h="39875" extrusionOk="0">
                <a:moveTo>
                  <a:pt x="19021" y="39875"/>
                </a:moveTo>
                <a:lnTo>
                  <a:pt x="0" y="29105"/>
                </a:lnTo>
                <a:lnTo>
                  <a:pt x="0" y="0"/>
                </a:lnTo>
              </a:path>
            </a:pathLst>
          </a:cu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33" name="Google Shape;1433;p24"/>
          <p:cNvSpPr/>
          <p:nvPr/>
        </p:nvSpPr>
        <p:spPr>
          <a:xfrm>
            <a:off x="4124175" y="1963475"/>
            <a:ext cx="475525" cy="996875"/>
          </a:xfrm>
          <a:custGeom>
            <a:avLst/>
            <a:gdLst/>
            <a:ahLst/>
            <a:cxnLst/>
            <a:rect l="l" t="t" r="r" b="b"/>
            <a:pathLst>
              <a:path w="19021" h="39875" extrusionOk="0">
                <a:moveTo>
                  <a:pt x="19021" y="39875"/>
                </a:moveTo>
                <a:lnTo>
                  <a:pt x="0" y="29105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grpSp>
        <p:nvGrpSpPr>
          <p:cNvPr id="1434" name="Google Shape;1434;p24"/>
          <p:cNvGrpSpPr/>
          <p:nvPr/>
        </p:nvGrpSpPr>
        <p:grpSpPr>
          <a:xfrm>
            <a:off x="1518575" y="3411275"/>
            <a:ext cx="475525" cy="996875"/>
            <a:chOff x="1518575" y="3411275"/>
            <a:chExt cx="475525" cy="996875"/>
          </a:xfrm>
        </p:grpSpPr>
        <p:sp>
          <p:nvSpPr>
            <p:cNvPr id="1435" name="Google Shape;1435;p24"/>
            <p:cNvSpPr/>
            <p:nvPr/>
          </p:nvSpPr>
          <p:spPr>
            <a:xfrm>
              <a:off x="1518575" y="3411275"/>
              <a:ext cx="475525" cy="996875"/>
            </a:xfrm>
            <a:custGeom>
              <a:avLst/>
              <a:gdLst/>
              <a:ahLst/>
              <a:cxnLst/>
              <a:rect l="l" t="t" r="r" b="b"/>
              <a:pathLst>
                <a:path w="19021" h="39875" extrusionOk="0">
                  <a:moveTo>
                    <a:pt x="19021" y="39875"/>
                  </a:moveTo>
                  <a:lnTo>
                    <a:pt x="0" y="29105"/>
                  </a:lnTo>
                  <a:lnTo>
                    <a:pt x="0" y="0"/>
                  </a:lnTo>
                </a:path>
              </a:pathLst>
            </a:cu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36" name="Google Shape;1436;p24"/>
            <p:cNvSpPr/>
            <p:nvPr/>
          </p:nvSpPr>
          <p:spPr>
            <a:xfrm>
              <a:off x="1518575" y="3411275"/>
              <a:ext cx="475525" cy="996875"/>
            </a:xfrm>
            <a:custGeom>
              <a:avLst/>
              <a:gdLst/>
              <a:ahLst/>
              <a:cxnLst/>
              <a:rect l="l" t="t" r="r" b="b"/>
              <a:pathLst>
                <a:path w="19021" h="39875" extrusionOk="0">
                  <a:moveTo>
                    <a:pt x="19021" y="39875"/>
                  </a:moveTo>
                  <a:lnTo>
                    <a:pt x="0" y="29105"/>
                  </a:lnTo>
                  <a:lnTo>
                    <a:pt x="0" y="0"/>
                  </a:lnTo>
                </a:path>
              </a:pathLst>
            </a:cu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37" name="Google Shape;1437;p24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4.3. Model selection</a:t>
            </a:r>
            <a:endParaRPr dirty="0"/>
          </a:p>
        </p:txBody>
      </p:sp>
      <p:cxnSp>
        <p:nvCxnSpPr>
          <p:cNvPr id="1438" name="Google Shape;1438;p24"/>
          <p:cNvCxnSpPr/>
          <p:nvPr/>
        </p:nvCxnSpPr>
        <p:spPr>
          <a:xfrm flipH="1">
            <a:off x="1906775" y="1501325"/>
            <a:ext cx="5241600" cy="30264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9" name="Google Shape;1439;p24"/>
          <p:cNvCxnSpPr/>
          <p:nvPr/>
        </p:nvCxnSpPr>
        <p:spPr>
          <a:xfrm flipH="1">
            <a:off x="1906775" y="1501325"/>
            <a:ext cx="5241600" cy="30264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40" name="Google Shape;1440;p24"/>
          <p:cNvGrpSpPr/>
          <p:nvPr/>
        </p:nvGrpSpPr>
        <p:grpSpPr>
          <a:xfrm>
            <a:off x="1661788" y="3999227"/>
            <a:ext cx="590840" cy="682345"/>
            <a:chOff x="3662369" y="2223718"/>
            <a:chExt cx="436237" cy="503799"/>
          </a:xfrm>
        </p:grpSpPr>
        <p:sp>
          <p:nvSpPr>
            <p:cNvPr id="1441" name="Google Shape;1441;p24"/>
            <p:cNvSpPr/>
            <p:nvPr/>
          </p:nvSpPr>
          <p:spPr>
            <a:xfrm>
              <a:off x="3662369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4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4"/>
            <p:cNvSpPr/>
            <p:nvPr/>
          </p:nvSpPr>
          <p:spPr>
            <a:xfrm>
              <a:off x="3880688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24"/>
          <p:cNvGrpSpPr/>
          <p:nvPr/>
        </p:nvGrpSpPr>
        <p:grpSpPr>
          <a:xfrm>
            <a:off x="2964579" y="3243609"/>
            <a:ext cx="590840" cy="682345"/>
            <a:chOff x="3662369" y="2223718"/>
            <a:chExt cx="436237" cy="503799"/>
          </a:xfrm>
        </p:grpSpPr>
        <p:sp>
          <p:nvSpPr>
            <p:cNvPr id="1445" name="Google Shape;1445;p24"/>
            <p:cNvSpPr/>
            <p:nvPr/>
          </p:nvSpPr>
          <p:spPr>
            <a:xfrm>
              <a:off x="3662369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4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4"/>
            <p:cNvSpPr/>
            <p:nvPr/>
          </p:nvSpPr>
          <p:spPr>
            <a:xfrm>
              <a:off x="3880688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24"/>
          <p:cNvGrpSpPr/>
          <p:nvPr/>
        </p:nvGrpSpPr>
        <p:grpSpPr>
          <a:xfrm>
            <a:off x="4271961" y="2502247"/>
            <a:ext cx="590840" cy="682345"/>
            <a:chOff x="3665759" y="2223718"/>
            <a:chExt cx="436237" cy="503799"/>
          </a:xfrm>
        </p:grpSpPr>
        <p:sp>
          <p:nvSpPr>
            <p:cNvPr id="1449" name="Google Shape;1449;p24"/>
            <p:cNvSpPr/>
            <p:nvPr/>
          </p:nvSpPr>
          <p:spPr>
            <a:xfrm>
              <a:off x="3665759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4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4"/>
            <p:cNvSpPr/>
            <p:nvPr/>
          </p:nvSpPr>
          <p:spPr>
            <a:xfrm>
              <a:off x="388407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" name="Google Shape;1452;p24"/>
          <p:cNvGrpSpPr/>
          <p:nvPr/>
        </p:nvGrpSpPr>
        <p:grpSpPr>
          <a:xfrm>
            <a:off x="5570159" y="1739180"/>
            <a:ext cx="590840" cy="682345"/>
            <a:chOff x="3662369" y="2223718"/>
            <a:chExt cx="436237" cy="503799"/>
          </a:xfrm>
        </p:grpSpPr>
        <p:sp>
          <p:nvSpPr>
            <p:cNvPr id="1453" name="Google Shape;1453;p24"/>
            <p:cNvSpPr/>
            <p:nvPr/>
          </p:nvSpPr>
          <p:spPr>
            <a:xfrm>
              <a:off x="3662369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4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4"/>
            <p:cNvSpPr/>
            <p:nvPr/>
          </p:nvSpPr>
          <p:spPr>
            <a:xfrm>
              <a:off x="3880688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6" name="Google Shape;1456;p24"/>
          <p:cNvGrpSpPr/>
          <p:nvPr/>
        </p:nvGrpSpPr>
        <p:grpSpPr>
          <a:xfrm>
            <a:off x="6872950" y="986347"/>
            <a:ext cx="590840" cy="682345"/>
            <a:chOff x="3662369" y="2223718"/>
            <a:chExt cx="436237" cy="503799"/>
          </a:xfrm>
        </p:grpSpPr>
        <p:sp>
          <p:nvSpPr>
            <p:cNvPr id="1457" name="Google Shape;1457;p24"/>
            <p:cNvSpPr/>
            <p:nvPr/>
          </p:nvSpPr>
          <p:spPr>
            <a:xfrm>
              <a:off x="3662369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4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4"/>
            <p:cNvSpPr/>
            <p:nvPr/>
          </p:nvSpPr>
          <p:spPr>
            <a:xfrm>
              <a:off x="3880688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" name="Google Shape;1460;p24"/>
          <p:cNvGrpSpPr/>
          <p:nvPr/>
        </p:nvGrpSpPr>
        <p:grpSpPr>
          <a:xfrm>
            <a:off x="644641" y="2502247"/>
            <a:ext cx="1752127" cy="832826"/>
            <a:chOff x="644641" y="2502247"/>
            <a:chExt cx="1752127" cy="832826"/>
          </a:xfrm>
        </p:grpSpPr>
        <p:sp>
          <p:nvSpPr>
            <p:cNvPr id="1461" name="Google Shape;1461;p24"/>
            <p:cNvSpPr txBox="1"/>
            <p:nvPr/>
          </p:nvSpPr>
          <p:spPr>
            <a:xfrm>
              <a:off x="644641" y="2502247"/>
              <a:ext cx="1752000" cy="3225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LASSO regression</a:t>
              </a:r>
              <a:endParaRPr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462" name="Google Shape;1462;p24"/>
            <p:cNvSpPr txBox="1"/>
            <p:nvPr/>
          </p:nvSpPr>
          <p:spPr>
            <a:xfrm>
              <a:off x="644768" y="2837373"/>
              <a:ext cx="1752000" cy="49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R="0" lvl="0" algn="ctr"/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Để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lựa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chọn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đặc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trưng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quan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trọng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và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tránh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overfitting.</a:t>
              </a:r>
            </a:p>
          </p:txBody>
        </p:sp>
      </p:grpSp>
      <p:grpSp>
        <p:nvGrpSpPr>
          <p:cNvPr id="1463" name="Google Shape;1463;p24"/>
          <p:cNvGrpSpPr/>
          <p:nvPr/>
        </p:nvGrpSpPr>
        <p:grpSpPr>
          <a:xfrm>
            <a:off x="1441484" y="1713101"/>
            <a:ext cx="2467489" cy="895740"/>
            <a:chOff x="1518575" y="1750518"/>
            <a:chExt cx="2467489" cy="895740"/>
          </a:xfrm>
        </p:grpSpPr>
        <p:sp>
          <p:nvSpPr>
            <p:cNvPr id="1464" name="Google Shape;1464;p24"/>
            <p:cNvSpPr txBox="1"/>
            <p:nvPr/>
          </p:nvSpPr>
          <p:spPr>
            <a:xfrm>
              <a:off x="1945375" y="1750518"/>
              <a:ext cx="17520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Elastic Net </a:t>
              </a:r>
              <a:r>
                <a:rPr lang="en-GB" sz="1800" dirty="0" err="1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regresstion</a:t>
              </a:r>
              <a:endParaRPr lang="en-GB"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465" name="Google Shape;1465;p24"/>
            <p:cNvSpPr txBox="1"/>
            <p:nvPr/>
          </p:nvSpPr>
          <p:spPr>
            <a:xfrm>
              <a:off x="1518575" y="2133258"/>
              <a:ext cx="2467489" cy="51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R="0" lvl="0" algn="ctr"/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Kết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hợp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ưu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điểm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của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LASSO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và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Ridge Regression.</a:t>
              </a:r>
            </a:p>
          </p:txBody>
        </p:sp>
      </p:grpSp>
      <p:grpSp>
        <p:nvGrpSpPr>
          <p:cNvPr id="1466" name="Google Shape;1466;p24"/>
          <p:cNvGrpSpPr/>
          <p:nvPr/>
        </p:nvGrpSpPr>
        <p:grpSpPr>
          <a:xfrm>
            <a:off x="5341385" y="3234047"/>
            <a:ext cx="1761418" cy="896330"/>
            <a:chOff x="5341385" y="3234047"/>
            <a:chExt cx="1761418" cy="896330"/>
          </a:xfrm>
        </p:grpSpPr>
        <p:sp>
          <p:nvSpPr>
            <p:cNvPr id="1467" name="Google Shape;1467;p24"/>
            <p:cNvSpPr txBox="1"/>
            <p:nvPr/>
          </p:nvSpPr>
          <p:spPr>
            <a:xfrm>
              <a:off x="5341385" y="3234047"/>
              <a:ext cx="17520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 err="1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XGBoost</a:t>
              </a:r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&amp; </a:t>
              </a:r>
              <a:r>
                <a:rPr lang="en-GB" sz="1800" dirty="0" err="1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LightGBM</a:t>
              </a:r>
              <a:endParaRPr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468" name="Google Shape;1468;p24"/>
            <p:cNvSpPr txBox="1"/>
            <p:nvPr/>
          </p:nvSpPr>
          <p:spPr>
            <a:xfrm>
              <a:off x="5350803" y="3632677"/>
              <a:ext cx="1752000" cy="49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R="0" lvl="0" algn="ctr"/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Hai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mô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hình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boosting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mạnh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mẽ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,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tối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ưu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hóa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tốc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độ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và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hiệu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suất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.</a:t>
              </a:r>
            </a:p>
          </p:txBody>
        </p:sp>
      </p:grpSp>
      <p:grpSp>
        <p:nvGrpSpPr>
          <p:cNvPr id="1469" name="Google Shape;1469;p24"/>
          <p:cNvGrpSpPr/>
          <p:nvPr/>
        </p:nvGrpSpPr>
        <p:grpSpPr>
          <a:xfrm>
            <a:off x="6576870" y="2352989"/>
            <a:ext cx="2283836" cy="1369361"/>
            <a:chOff x="6576870" y="2352989"/>
            <a:chExt cx="2283836" cy="1369361"/>
          </a:xfrm>
        </p:grpSpPr>
        <p:sp>
          <p:nvSpPr>
            <p:cNvPr id="1470" name="Google Shape;1470;p24"/>
            <p:cNvSpPr txBox="1"/>
            <p:nvPr/>
          </p:nvSpPr>
          <p:spPr>
            <a:xfrm>
              <a:off x="6750765" y="2538450"/>
              <a:ext cx="17520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Stacked Model</a:t>
              </a:r>
              <a:endParaRPr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471" name="Google Shape;1471;p24"/>
            <p:cNvSpPr txBox="1"/>
            <p:nvPr/>
          </p:nvSpPr>
          <p:spPr>
            <a:xfrm>
              <a:off x="6576870" y="2352989"/>
              <a:ext cx="2283836" cy="13693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R="0" lvl="0" algn="ctr"/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Kết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hợp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nhiều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mô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hình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để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nâng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cao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độ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chính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xác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.</a:t>
              </a:r>
            </a:p>
          </p:txBody>
        </p:sp>
      </p:grpSp>
      <p:grpSp>
        <p:nvGrpSpPr>
          <p:cNvPr id="1472" name="Google Shape;1472;p24"/>
          <p:cNvGrpSpPr/>
          <p:nvPr/>
        </p:nvGrpSpPr>
        <p:grpSpPr>
          <a:xfrm>
            <a:off x="3245642" y="1031801"/>
            <a:ext cx="1839313" cy="904041"/>
            <a:chOff x="3245642" y="1031801"/>
            <a:chExt cx="1839313" cy="904041"/>
          </a:xfrm>
        </p:grpSpPr>
        <p:sp>
          <p:nvSpPr>
            <p:cNvPr id="1473" name="Google Shape;1473;p24"/>
            <p:cNvSpPr txBox="1"/>
            <p:nvPr/>
          </p:nvSpPr>
          <p:spPr>
            <a:xfrm>
              <a:off x="3245642" y="1031801"/>
              <a:ext cx="1839313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Gradient Boosting regression</a:t>
              </a:r>
              <a:endParaRPr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474" name="Google Shape;1474;p24"/>
            <p:cNvSpPr txBox="1"/>
            <p:nvPr/>
          </p:nvSpPr>
          <p:spPr>
            <a:xfrm>
              <a:off x="3245643" y="1422842"/>
              <a:ext cx="1752000" cy="51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R="0" lvl="0" algn="ctr"/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Mô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hình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học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sâu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có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khả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năng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học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phi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tuyến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1200" dirty="0" err="1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tính</a:t>
              </a:r>
              <a:r>
                <a:rPr lang="en-US" sz="12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.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">
          <a:extLst>
            <a:ext uri="{FF2B5EF4-FFF2-40B4-BE49-F238E27FC236}">
              <a16:creationId xmlns:a16="http://schemas.microsoft.com/office/drawing/2014/main" id="{8119B44C-96B3-48E1-BDD3-A9ED95035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8" name="Google Shape;1108;p20">
            <a:extLst>
              <a:ext uri="{FF2B5EF4-FFF2-40B4-BE49-F238E27FC236}">
                <a16:creationId xmlns:a16="http://schemas.microsoft.com/office/drawing/2014/main" id="{FA4B937C-442A-83AD-9FE3-F8D28E819E4E}"/>
              </a:ext>
            </a:extLst>
          </p:cNvPr>
          <p:cNvCxnSpPr>
            <a:cxnSpLocks/>
            <a:stCxn id="1109" idx="2"/>
            <a:endCxn id="1110" idx="0"/>
          </p:cNvCxnSpPr>
          <p:nvPr/>
        </p:nvCxnSpPr>
        <p:spPr>
          <a:xfrm rot="16200000" flipH="1">
            <a:off x="2839170" y="2147019"/>
            <a:ext cx="550081" cy="3061180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1" name="Google Shape;1111;p20">
            <a:extLst>
              <a:ext uri="{FF2B5EF4-FFF2-40B4-BE49-F238E27FC236}">
                <a16:creationId xmlns:a16="http://schemas.microsoft.com/office/drawing/2014/main" id="{8BBCAB6F-00B7-DE76-636F-0F0246E872C2}"/>
              </a:ext>
            </a:extLst>
          </p:cNvPr>
          <p:cNvSpPr/>
          <p:nvPr/>
        </p:nvSpPr>
        <p:spPr>
          <a:xfrm>
            <a:off x="74341" y="1516169"/>
            <a:ext cx="3018558" cy="18864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2" name="Google Shape;1112;p20">
            <a:extLst>
              <a:ext uri="{FF2B5EF4-FFF2-40B4-BE49-F238E27FC236}">
                <a16:creationId xmlns:a16="http://schemas.microsoft.com/office/drawing/2014/main" id="{3CC4190C-A483-5FFD-BDEE-F6FF374C32EE}"/>
              </a:ext>
            </a:extLst>
          </p:cNvPr>
          <p:cNvCxnSpPr>
            <a:cxnSpLocks/>
            <a:stCxn id="1113" idx="2"/>
            <a:endCxn id="1110" idx="0"/>
          </p:cNvCxnSpPr>
          <p:nvPr/>
        </p:nvCxnSpPr>
        <p:spPr>
          <a:xfrm rot="5400000">
            <a:off x="5863962" y="2183407"/>
            <a:ext cx="550081" cy="2988404"/>
          </a:xfrm>
          <a:prstGeom prst="bentConnector3">
            <a:avLst>
              <a:gd name="adj1" fmla="val 50000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4" name="Google Shape;1114;p20">
            <a:extLst>
              <a:ext uri="{FF2B5EF4-FFF2-40B4-BE49-F238E27FC236}">
                <a16:creationId xmlns:a16="http://schemas.microsoft.com/office/drawing/2014/main" id="{58ECDD84-5654-DB13-8872-A0B762860F70}"/>
              </a:ext>
            </a:extLst>
          </p:cNvPr>
          <p:cNvSpPr/>
          <p:nvPr/>
        </p:nvSpPr>
        <p:spPr>
          <a:xfrm>
            <a:off x="6196749" y="1516169"/>
            <a:ext cx="2872910" cy="18864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20">
            <a:extLst>
              <a:ext uri="{FF2B5EF4-FFF2-40B4-BE49-F238E27FC236}">
                <a16:creationId xmlns:a16="http://schemas.microsoft.com/office/drawing/2014/main" id="{5E23EB1E-9149-6A49-A26E-9A3705F7372E}"/>
              </a:ext>
            </a:extLst>
          </p:cNvPr>
          <p:cNvSpPr/>
          <p:nvPr/>
        </p:nvSpPr>
        <p:spPr>
          <a:xfrm>
            <a:off x="74341" y="1516169"/>
            <a:ext cx="3018558" cy="1886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20">
            <a:extLst>
              <a:ext uri="{FF2B5EF4-FFF2-40B4-BE49-F238E27FC236}">
                <a16:creationId xmlns:a16="http://schemas.microsoft.com/office/drawing/2014/main" id="{3DFB7854-CF91-8321-C738-5CA4A465A9C7}"/>
              </a:ext>
            </a:extLst>
          </p:cNvPr>
          <p:cNvSpPr/>
          <p:nvPr/>
        </p:nvSpPr>
        <p:spPr>
          <a:xfrm>
            <a:off x="6196749" y="1516169"/>
            <a:ext cx="2872910" cy="1886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5" name="Google Shape;1115;p20">
            <a:extLst>
              <a:ext uri="{FF2B5EF4-FFF2-40B4-BE49-F238E27FC236}">
                <a16:creationId xmlns:a16="http://schemas.microsoft.com/office/drawing/2014/main" id="{ED8EB135-5291-E37D-4C96-DD52194F35EF}"/>
              </a:ext>
            </a:extLst>
          </p:cNvPr>
          <p:cNvCxnSpPr>
            <a:endCxn id="1110" idx="0"/>
          </p:cNvCxnSpPr>
          <p:nvPr/>
        </p:nvCxnSpPr>
        <p:spPr>
          <a:xfrm>
            <a:off x="4644800" y="3402450"/>
            <a:ext cx="0" cy="5502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6" name="Google Shape;1116;p20">
            <a:extLst>
              <a:ext uri="{FF2B5EF4-FFF2-40B4-BE49-F238E27FC236}">
                <a16:creationId xmlns:a16="http://schemas.microsoft.com/office/drawing/2014/main" id="{04360751-A735-A53C-1758-1A31F1355088}"/>
              </a:ext>
            </a:extLst>
          </p:cNvPr>
          <p:cNvSpPr/>
          <p:nvPr/>
        </p:nvSpPr>
        <p:spPr>
          <a:xfrm>
            <a:off x="3446772" y="1516169"/>
            <a:ext cx="2446182" cy="18864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20">
            <a:extLst>
              <a:ext uri="{FF2B5EF4-FFF2-40B4-BE49-F238E27FC236}">
                <a16:creationId xmlns:a16="http://schemas.microsoft.com/office/drawing/2014/main" id="{94D5B425-420C-1DA5-BB8D-12C0891F0457}"/>
              </a:ext>
            </a:extLst>
          </p:cNvPr>
          <p:cNvSpPr/>
          <p:nvPr/>
        </p:nvSpPr>
        <p:spPr>
          <a:xfrm>
            <a:off x="3446772" y="1516169"/>
            <a:ext cx="2446182" cy="1886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20">
            <a:extLst>
              <a:ext uri="{FF2B5EF4-FFF2-40B4-BE49-F238E27FC236}">
                <a16:creationId xmlns:a16="http://schemas.microsoft.com/office/drawing/2014/main" id="{641D7DD9-2E78-7ABF-050F-3D2D5B8DD6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4.4. Model </a:t>
            </a:r>
            <a:r>
              <a:rPr lang="en-GB" dirty="0" err="1"/>
              <a:t>evoluation</a:t>
            </a:r>
            <a:endParaRPr dirty="0"/>
          </a:p>
        </p:txBody>
      </p:sp>
      <p:sp>
        <p:nvSpPr>
          <p:cNvPr id="1122" name="Google Shape;1122;p20">
            <a:extLst>
              <a:ext uri="{FF2B5EF4-FFF2-40B4-BE49-F238E27FC236}">
                <a16:creationId xmlns:a16="http://schemas.microsoft.com/office/drawing/2014/main" id="{DE36175A-DFDF-234D-58A6-B48A38AA1167}"/>
              </a:ext>
            </a:extLst>
          </p:cNvPr>
          <p:cNvSpPr txBox="1"/>
          <p:nvPr/>
        </p:nvSpPr>
        <p:spPr>
          <a:xfrm>
            <a:off x="3498240" y="1702110"/>
            <a:ext cx="229202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Root-Mean-Square Logarithmic Error (RMSLE)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sánh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5" name="Google Shape;1125;p20">
            <a:extLst>
              <a:ext uri="{FF2B5EF4-FFF2-40B4-BE49-F238E27FC236}">
                <a16:creationId xmlns:a16="http://schemas.microsoft.com/office/drawing/2014/main" id="{E7F7DA56-538C-F950-A0A8-B48244F46B61}"/>
              </a:ext>
            </a:extLst>
          </p:cNvPr>
          <p:cNvSpPr txBox="1"/>
          <p:nvPr/>
        </p:nvSpPr>
        <p:spPr>
          <a:xfrm>
            <a:off x="185854" y="1849949"/>
            <a:ext cx="2957123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5-fold cross-validation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[8]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8" name="Google Shape;1128;p20">
            <a:extLst>
              <a:ext uri="{FF2B5EF4-FFF2-40B4-BE49-F238E27FC236}">
                <a16:creationId xmlns:a16="http://schemas.microsoft.com/office/drawing/2014/main" id="{F54D263C-10F9-8E86-330C-F0EDF41056BC}"/>
              </a:ext>
            </a:extLst>
          </p:cNvPr>
          <p:cNvSpPr txBox="1"/>
          <p:nvPr/>
        </p:nvSpPr>
        <p:spPr>
          <a:xfrm>
            <a:off x="6337586" y="1814550"/>
            <a:ext cx="2872911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quát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30" name="Google Shape;1130;p20">
            <a:extLst>
              <a:ext uri="{FF2B5EF4-FFF2-40B4-BE49-F238E27FC236}">
                <a16:creationId xmlns:a16="http://schemas.microsoft.com/office/drawing/2014/main" id="{DCE2DEF6-1D71-105D-499A-B78BD37B0812}"/>
              </a:ext>
            </a:extLst>
          </p:cNvPr>
          <p:cNvCxnSpPr>
            <a:cxnSpLocks/>
            <a:stCxn id="1113" idx="2"/>
            <a:endCxn id="1110" idx="0"/>
          </p:cNvCxnSpPr>
          <p:nvPr/>
        </p:nvCxnSpPr>
        <p:spPr>
          <a:xfrm rot="5400000">
            <a:off x="5863962" y="2183407"/>
            <a:ext cx="550081" cy="2988404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1" name="Google Shape;1131;p20">
            <a:extLst>
              <a:ext uri="{FF2B5EF4-FFF2-40B4-BE49-F238E27FC236}">
                <a16:creationId xmlns:a16="http://schemas.microsoft.com/office/drawing/2014/main" id="{6E51EC14-79AC-65E3-8022-5046A9A2A3B9}"/>
              </a:ext>
            </a:extLst>
          </p:cNvPr>
          <p:cNvCxnSpPr>
            <a:cxnSpLocks/>
            <a:stCxn id="1117" idx="2"/>
            <a:endCxn id="1110" idx="0"/>
          </p:cNvCxnSpPr>
          <p:nvPr/>
        </p:nvCxnSpPr>
        <p:spPr>
          <a:xfrm flipH="1">
            <a:off x="4644800" y="3402569"/>
            <a:ext cx="25063" cy="550081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2" name="Google Shape;1142;p20">
            <a:extLst>
              <a:ext uri="{FF2B5EF4-FFF2-40B4-BE49-F238E27FC236}">
                <a16:creationId xmlns:a16="http://schemas.microsoft.com/office/drawing/2014/main" id="{B642AF47-1585-6422-D814-955837EAD63D}"/>
              </a:ext>
            </a:extLst>
          </p:cNvPr>
          <p:cNvSpPr/>
          <p:nvPr/>
        </p:nvSpPr>
        <p:spPr>
          <a:xfrm>
            <a:off x="3701600" y="3952650"/>
            <a:ext cx="1886400" cy="6537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20">
            <a:extLst>
              <a:ext uri="{FF2B5EF4-FFF2-40B4-BE49-F238E27FC236}">
                <a16:creationId xmlns:a16="http://schemas.microsoft.com/office/drawing/2014/main" id="{D2A7D83E-7D62-799A-1601-85539FF1FCB4}"/>
              </a:ext>
            </a:extLst>
          </p:cNvPr>
          <p:cNvSpPr/>
          <p:nvPr/>
        </p:nvSpPr>
        <p:spPr>
          <a:xfrm>
            <a:off x="3701600" y="3952650"/>
            <a:ext cx="1886400" cy="6537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43" name="Google Shape;1143;p20">
            <a:extLst>
              <a:ext uri="{FF2B5EF4-FFF2-40B4-BE49-F238E27FC236}">
                <a16:creationId xmlns:a16="http://schemas.microsoft.com/office/drawing/2014/main" id="{434C130E-2219-7F12-7827-B47589EBC8F9}"/>
              </a:ext>
            </a:extLst>
          </p:cNvPr>
          <p:cNvCxnSpPr>
            <a:cxnSpLocks/>
            <a:stCxn id="1109" idx="2"/>
            <a:endCxn id="1110" idx="0"/>
          </p:cNvCxnSpPr>
          <p:nvPr/>
        </p:nvCxnSpPr>
        <p:spPr>
          <a:xfrm rot="16200000" flipH="1">
            <a:off x="2839170" y="2147019"/>
            <a:ext cx="550081" cy="306118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4" name="Google Shape;1144;p20">
            <a:extLst>
              <a:ext uri="{FF2B5EF4-FFF2-40B4-BE49-F238E27FC236}">
                <a16:creationId xmlns:a16="http://schemas.microsoft.com/office/drawing/2014/main" id="{47BCBE13-6CFE-844C-46D6-00CB9A7825C4}"/>
              </a:ext>
            </a:extLst>
          </p:cNvPr>
          <p:cNvSpPr txBox="1"/>
          <p:nvPr/>
        </p:nvSpPr>
        <p:spPr>
          <a:xfrm>
            <a:off x="3872050" y="4152749"/>
            <a:ext cx="15444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Đánh</a:t>
            </a:r>
            <a:r>
              <a:rPr lang="en-GB" sz="18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 </a:t>
            </a:r>
            <a:r>
              <a:rPr lang="en-GB" sz="1800" dirty="0" err="1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giá</a:t>
            </a:r>
            <a:r>
              <a:rPr lang="en-GB" sz="18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 </a:t>
            </a:r>
            <a:r>
              <a:rPr lang="en-GB" sz="1800" dirty="0" err="1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mô</a:t>
            </a:r>
            <a:r>
              <a:rPr lang="en-GB" sz="1800" dirty="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 </a:t>
            </a:r>
            <a:r>
              <a:rPr lang="en-GB" sz="1800" dirty="0" err="1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hình</a:t>
            </a:r>
            <a:endParaRPr sz="1800" dirty="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608109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72"/>
          <p:cNvSpPr txBox="1">
            <a:spLocks noGrp="1"/>
          </p:cNvSpPr>
          <p:nvPr>
            <p:ph type="title"/>
          </p:nvPr>
        </p:nvSpPr>
        <p:spPr>
          <a:xfrm flipH="1">
            <a:off x="2201553" y="540000"/>
            <a:ext cx="4902000" cy="167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Expected Outcomes</a:t>
            </a:r>
            <a:endParaRPr dirty="0"/>
          </a:p>
        </p:txBody>
      </p:sp>
      <p:sp>
        <p:nvSpPr>
          <p:cNvPr id="874" name="Google Shape;874;p72"/>
          <p:cNvSpPr txBox="1">
            <a:spLocks noGrp="1"/>
          </p:cNvSpPr>
          <p:nvPr>
            <p:ph type="title" idx="2"/>
          </p:nvPr>
        </p:nvSpPr>
        <p:spPr>
          <a:xfrm flipH="1">
            <a:off x="7200953" y="806000"/>
            <a:ext cx="1223100" cy="12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876" name="Google Shape;876;p72"/>
          <p:cNvCxnSpPr/>
          <p:nvPr/>
        </p:nvCxnSpPr>
        <p:spPr>
          <a:xfrm rot="10800000">
            <a:off x="2003112" y="2347350"/>
            <a:ext cx="6420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7" name="Google Shape;877;p72"/>
          <p:cNvGrpSpPr/>
          <p:nvPr/>
        </p:nvGrpSpPr>
        <p:grpSpPr>
          <a:xfrm flipH="1">
            <a:off x="2415035" y="4057756"/>
            <a:ext cx="402866" cy="369933"/>
            <a:chOff x="6985538" y="307000"/>
            <a:chExt cx="1545325" cy="1419000"/>
          </a:xfrm>
        </p:grpSpPr>
        <p:sp>
          <p:nvSpPr>
            <p:cNvPr id="878" name="Google Shape;878;p72"/>
            <p:cNvSpPr/>
            <p:nvPr/>
          </p:nvSpPr>
          <p:spPr>
            <a:xfrm>
              <a:off x="7441700" y="10165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72"/>
            <p:cNvSpPr/>
            <p:nvPr/>
          </p:nvSpPr>
          <p:spPr>
            <a:xfrm rot="10800000">
              <a:off x="7441750" y="3070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72"/>
            <p:cNvSpPr/>
            <p:nvPr/>
          </p:nvSpPr>
          <p:spPr>
            <a:xfrm rot="3599744">
              <a:off x="7134528" y="8390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72"/>
            <p:cNvSpPr/>
            <p:nvPr/>
          </p:nvSpPr>
          <p:spPr>
            <a:xfrm rot="-7200256">
              <a:off x="7748953" y="4845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72"/>
            <p:cNvSpPr/>
            <p:nvPr/>
          </p:nvSpPr>
          <p:spPr>
            <a:xfrm rot="7200256">
              <a:off x="7134541" y="4844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72"/>
            <p:cNvSpPr/>
            <p:nvPr/>
          </p:nvSpPr>
          <p:spPr>
            <a:xfrm rot="-3599744">
              <a:off x="7748916" y="8391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84" name="Google Shape;88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0"/>
            <a:ext cx="2014201" cy="5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0" name="Google Shape;1480;p25"/>
          <p:cNvGrpSpPr/>
          <p:nvPr/>
        </p:nvGrpSpPr>
        <p:grpSpPr>
          <a:xfrm>
            <a:off x="319501" y="3142427"/>
            <a:ext cx="2631966" cy="1482582"/>
            <a:chOff x="1012725" y="2202350"/>
            <a:chExt cx="2668525" cy="1503175"/>
          </a:xfrm>
        </p:grpSpPr>
        <p:sp>
          <p:nvSpPr>
            <p:cNvPr id="1481" name="Google Shape;1481;p25"/>
            <p:cNvSpPr/>
            <p:nvPr/>
          </p:nvSpPr>
          <p:spPr>
            <a:xfrm>
              <a:off x="1142800" y="2262775"/>
              <a:ext cx="2408375" cy="1356725"/>
            </a:xfrm>
            <a:custGeom>
              <a:avLst/>
              <a:gdLst/>
              <a:ahLst/>
              <a:cxnLst/>
              <a:rect l="l" t="t" r="r" b="b"/>
              <a:pathLst>
                <a:path w="96335" h="54269" extrusionOk="0">
                  <a:moveTo>
                    <a:pt x="48590" y="0"/>
                  </a:moveTo>
                  <a:lnTo>
                    <a:pt x="1" y="25658"/>
                  </a:lnTo>
                  <a:lnTo>
                    <a:pt x="49626" y="54269"/>
                  </a:lnTo>
                  <a:lnTo>
                    <a:pt x="96334" y="27861"/>
                  </a:lnTo>
                  <a:lnTo>
                    <a:pt x="4859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5"/>
            <p:cNvSpPr/>
            <p:nvPr/>
          </p:nvSpPr>
          <p:spPr>
            <a:xfrm>
              <a:off x="2383425" y="2959275"/>
              <a:ext cx="1167750" cy="686425"/>
            </a:xfrm>
            <a:custGeom>
              <a:avLst/>
              <a:gdLst/>
              <a:ahLst/>
              <a:cxnLst/>
              <a:rect l="l" t="t" r="r" b="b"/>
              <a:pathLst>
                <a:path w="46710" h="27457" extrusionOk="0">
                  <a:moveTo>
                    <a:pt x="46709" y="1"/>
                  </a:moveTo>
                  <a:lnTo>
                    <a:pt x="1" y="26409"/>
                  </a:lnTo>
                  <a:lnTo>
                    <a:pt x="1" y="27457"/>
                  </a:lnTo>
                  <a:lnTo>
                    <a:pt x="46709" y="1049"/>
                  </a:lnTo>
                  <a:lnTo>
                    <a:pt x="4670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5"/>
            <p:cNvSpPr/>
            <p:nvPr/>
          </p:nvSpPr>
          <p:spPr>
            <a:xfrm>
              <a:off x="1142800" y="2903925"/>
              <a:ext cx="1240650" cy="741775"/>
            </a:xfrm>
            <a:custGeom>
              <a:avLst/>
              <a:gdLst/>
              <a:ahLst/>
              <a:cxnLst/>
              <a:rect l="l" t="t" r="r" b="b"/>
              <a:pathLst>
                <a:path w="49626" h="29671" extrusionOk="0">
                  <a:moveTo>
                    <a:pt x="1" y="0"/>
                  </a:moveTo>
                  <a:lnTo>
                    <a:pt x="1" y="1060"/>
                  </a:lnTo>
                  <a:lnTo>
                    <a:pt x="49626" y="29671"/>
                  </a:lnTo>
                  <a:lnTo>
                    <a:pt x="49626" y="28623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5"/>
            <p:cNvSpPr/>
            <p:nvPr/>
          </p:nvSpPr>
          <p:spPr>
            <a:xfrm>
              <a:off x="1012725" y="2202350"/>
              <a:ext cx="2668525" cy="1503175"/>
            </a:xfrm>
            <a:custGeom>
              <a:avLst/>
              <a:gdLst/>
              <a:ahLst/>
              <a:cxnLst/>
              <a:rect l="l" t="t" r="r" b="b"/>
              <a:pathLst>
                <a:path w="106741" h="60127" extrusionOk="0">
                  <a:moveTo>
                    <a:pt x="53829" y="238"/>
                  </a:moveTo>
                  <a:lnTo>
                    <a:pt x="106335" y="30885"/>
                  </a:lnTo>
                  <a:lnTo>
                    <a:pt x="54984" y="59900"/>
                  </a:lnTo>
                  <a:lnTo>
                    <a:pt x="417" y="28444"/>
                  </a:lnTo>
                  <a:lnTo>
                    <a:pt x="53829" y="238"/>
                  </a:lnTo>
                  <a:close/>
                  <a:moveTo>
                    <a:pt x="53841" y="0"/>
                  </a:moveTo>
                  <a:lnTo>
                    <a:pt x="155" y="28337"/>
                  </a:lnTo>
                  <a:lnTo>
                    <a:pt x="1" y="28432"/>
                  </a:lnTo>
                  <a:lnTo>
                    <a:pt x="54984" y="60127"/>
                  </a:lnTo>
                  <a:lnTo>
                    <a:pt x="106740" y="30873"/>
                  </a:lnTo>
                  <a:lnTo>
                    <a:pt x="538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25"/>
          <p:cNvGrpSpPr/>
          <p:nvPr/>
        </p:nvGrpSpPr>
        <p:grpSpPr>
          <a:xfrm>
            <a:off x="877035" y="1323713"/>
            <a:ext cx="1581560" cy="3019039"/>
            <a:chOff x="1497487" y="1374192"/>
            <a:chExt cx="1262521" cy="2410026"/>
          </a:xfrm>
        </p:grpSpPr>
        <p:sp>
          <p:nvSpPr>
            <p:cNvPr id="1486" name="Google Shape;1486;p25"/>
            <p:cNvSpPr/>
            <p:nvPr/>
          </p:nvSpPr>
          <p:spPr>
            <a:xfrm>
              <a:off x="2128740" y="1735041"/>
              <a:ext cx="631267" cy="2049177"/>
            </a:xfrm>
            <a:custGeom>
              <a:avLst/>
              <a:gdLst/>
              <a:ahLst/>
              <a:cxnLst/>
              <a:rect l="l" t="t" r="r" b="b"/>
              <a:pathLst>
                <a:path w="13836" h="44911" extrusionOk="0">
                  <a:moveTo>
                    <a:pt x="1" y="44911"/>
                  </a:moveTo>
                  <a:lnTo>
                    <a:pt x="1" y="7978"/>
                  </a:lnTo>
                  <a:lnTo>
                    <a:pt x="13836" y="0"/>
                  </a:lnTo>
                  <a:lnTo>
                    <a:pt x="13836" y="3693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5"/>
            <p:cNvSpPr/>
            <p:nvPr/>
          </p:nvSpPr>
          <p:spPr>
            <a:xfrm>
              <a:off x="1497487" y="1374192"/>
              <a:ext cx="1262489" cy="728534"/>
            </a:xfrm>
            <a:custGeom>
              <a:avLst/>
              <a:gdLst/>
              <a:ahLst/>
              <a:cxnLst/>
              <a:rect l="l" t="t" r="r" b="b"/>
              <a:pathLst>
                <a:path w="27671" h="15967" extrusionOk="0">
                  <a:moveTo>
                    <a:pt x="1" y="7989"/>
                  </a:moveTo>
                  <a:lnTo>
                    <a:pt x="13836" y="0"/>
                  </a:lnTo>
                  <a:lnTo>
                    <a:pt x="27671" y="7989"/>
                  </a:lnTo>
                  <a:lnTo>
                    <a:pt x="13836" y="15967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5"/>
            <p:cNvSpPr/>
            <p:nvPr/>
          </p:nvSpPr>
          <p:spPr>
            <a:xfrm>
              <a:off x="1627890" y="1449158"/>
              <a:ext cx="1001742" cy="578602"/>
            </a:xfrm>
            <a:custGeom>
              <a:avLst/>
              <a:gdLst/>
              <a:ahLst/>
              <a:cxnLst/>
              <a:rect l="l" t="t" r="r" b="b"/>
              <a:pathLst>
                <a:path w="21956" h="12681" extrusionOk="0">
                  <a:moveTo>
                    <a:pt x="0" y="6346"/>
                  </a:moveTo>
                  <a:lnTo>
                    <a:pt x="10978" y="0"/>
                  </a:lnTo>
                  <a:lnTo>
                    <a:pt x="21955" y="6346"/>
                  </a:lnTo>
                  <a:lnTo>
                    <a:pt x="10978" y="1268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5"/>
            <p:cNvSpPr/>
            <p:nvPr/>
          </p:nvSpPr>
          <p:spPr>
            <a:xfrm>
              <a:off x="1497487" y="1735041"/>
              <a:ext cx="631268" cy="2049177"/>
            </a:xfrm>
            <a:custGeom>
              <a:avLst/>
              <a:gdLst/>
              <a:ahLst/>
              <a:cxnLst/>
              <a:rect l="l" t="t" r="r" b="b"/>
              <a:pathLst>
                <a:path w="13836" h="44911" extrusionOk="0">
                  <a:moveTo>
                    <a:pt x="13836" y="7978"/>
                  </a:moveTo>
                  <a:lnTo>
                    <a:pt x="1" y="0"/>
                  </a:lnTo>
                  <a:lnTo>
                    <a:pt x="1" y="36934"/>
                  </a:lnTo>
                  <a:lnTo>
                    <a:pt x="13836" y="449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5"/>
            <p:cNvSpPr/>
            <p:nvPr/>
          </p:nvSpPr>
          <p:spPr>
            <a:xfrm>
              <a:off x="2168390" y="1825748"/>
              <a:ext cx="512871" cy="1742788"/>
            </a:xfrm>
            <a:custGeom>
              <a:avLst/>
              <a:gdLst/>
              <a:ahLst/>
              <a:cxnLst/>
              <a:rect l="l" t="t" r="r" b="b"/>
              <a:pathLst>
                <a:path w="11241" h="38196" extrusionOk="0">
                  <a:moveTo>
                    <a:pt x="11240" y="1"/>
                  </a:moveTo>
                  <a:lnTo>
                    <a:pt x="11240" y="31707"/>
                  </a:lnTo>
                  <a:lnTo>
                    <a:pt x="1" y="38196"/>
                  </a:lnTo>
                  <a:lnTo>
                    <a:pt x="1" y="64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5"/>
            <p:cNvSpPr/>
            <p:nvPr/>
          </p:nvSpPr>
          <p:spPr>
            <a:xfrm>
              <a:off x="2168390" y="2509151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90"/>
                  </a:moveTo>
                  <a:lnTo>
                    <a:pt x="1" y="8490"/>
                  </a:lnTo>
                  <a:lnTo>
                    <a:pt x="11240" y="1989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5"/>
            <p:cNvSpPr/>
            <p:nvPr/>
          </p:nvSpPr>
          <p:spPr>
            <a:xfrm>
              <a:off x="2200466" y="2683538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5"/>
            <p:cNvSpPr/>
            <p:nvPr/>
          </p:nvSpPr>
          <p:spPr>
            <a:xfrm>
              <a:off x="2453059" y="2621075"/>
              <a:ext cx="65791" cy="95133"/>
            </a:xfrm>
            <a:custGeom>
              <a:avLst/>
              <a:gdLst/>
              <a:ahLst/>
              <a:cxnLst/>
              <a:rect l="l" t="t" r="r" b="b"/>
              <a:pathLst>
                <a:path w="1442" h="2085" extrusionOk="0">
                  <a:moveTo>
                    <a:pt x="1441" y="0"/>
                  </a:moveTo>
                  <a:lnTo>
                    <a:pt x="1" y="822"/>
                  </a:lnTo>
                  <a:lnTo>
                    <a:pt x="1" y="2084"/>
                  </a:lnTo>
                  <a:lnTo>
                    <a:pt x="1441" y="1251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5"/>
            <p:cNvSpPr/>
            <p:nvPr/>
          </p:nvSpPr>
          <p:spPr>
            <a:xfrm>
              <a:off x="2539979" y="2542824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20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5"/>
            <p:cNvSpPr/>
            <p:nvPr/>
          </p:nvSpPr>
          <p:spPr>
            <a:xfrm>
              <a:off x="2553575" y="2559706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50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6"/>
                  </a:lnTo>
                  <a:lnTo>
                    <a:pt x="1893" y="250"/>
                  </a:lnTo>
                  <a:close/>
                  <a:moveTo>
                    <a:pt x="2298" y="357"/>
                  </a:moveTo>
                  <a:lnTo>
                    <a:pt x="2024" y="512"/>
                  </a:lnTo>
                  <a:lnTo>
                    <a:pt x="2024" y="750"/>
                  </a:lnTo>
                  <a:lnTo>
                    <a:pt x="2298" y="595"/>
                  </a:lnTo>
                  <a:lnTo>
                    <a:pt x="2298" y="357"/>
                  </a:lnTo>
                  <a:close/>
                  <a:moveTo>
                    <a:pt x="1489" y="476"/>
                  </a:moveTo>
                  <a:lnTo>
                    <a:pt x="1215" y="631"/>
                  </a:lnTo>
                  <a:lnTo>
                    <a:pt x="1215" y="869"/>
                  </a:lnTo>
                  <a:lnTo>
                    <a:pt x="1489" y="703"/>
                  </a:lnTo>
                  <a:lnTo>
                    <a:pt x="1489" y="476"/>
                  </a:lnTo>
                  <a:close/>
                  <a:moveTo>
                    <a:pt x="1893" y="595"/>
                  </a:moveTo>
                  <a:lnTo>
                    <a:pt x="1620" y="750"/>
                  </a:lnTo>
                  <a:lnTo>
                    <a:pt x="1620" y="988"/>
                  </a:lnTo>
                  <a:lnTo>
                    <a:pt x="1893" y="834"/>
                  </a:lnTo>
                  <a:lnTo>
                    <a:pt x="1893" y="595"/>
                  </a:lnTo>
                  <a:close/>
                  <a:moveTo>
                    <a:pt x="1084" y="703"/>
                  </a:moveTo>
                  <a:lnTo>
                    <a:pt x="810" y="857"/>
                  </a:lnTo>
                  <a:lnTo>
                    <a:pt x="810" y="1095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6"/>
                  </a:lnTo>
                  <a:lnTo>
                    <a:pt x="1215" y="1215"/>
                  </a:lnTo>
                  <a:lnTo>
                    <a:pt x="1489" y="1060"/>
                  </a:lnTo>
                  <a:lnTo>
                    <a:pt x="1489" y="822"/>
                  </a:lnTo>
                  <a:close/>
                  <a:moveTo>
                    <a:pt x="679" y="941"/>
                  </a:moveTo>
                  <a:lnTo>
                    <a:pt x="405" y="1095"/>
                  </a:lnTo>
                  <a:lnTo>
                    <a:pt x="405" y="1334"/>
                  </a:lnTo>
                  <a:lnTo>
                    <a:pt x="679" y="1179"/>
                  </a:lnTo>
                  <a:lnTo>
                    <a:pt x="679" y="941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86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24"/>
                  </a:lnTo>
                  <a:lnTo>
                    <a:pt x="679" y="1286"/>
                  </a:lnTo>
                  <a:close/>
                  <a:moveTo>
                    <a:pt x="274" y="1512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0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5"/>
            <p:cNvSpPr/>
            <p:nvPr/>
          </p:nvSpPr>
          <p:spPr>
            <a:xfrm>
              <a:off x="2467751" y="2650504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34"/>
                    <a:pt x="643" y="82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53"/>
                    <a:pt x="786" y="106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80"/>
                  </a:moveTo>
                  <a:cubicBezTo>
                    <a:pt x="424" y="180"/>
                    <a:pt x="415" y="183"/>
                    <a:pt x="405" y="189"/>
                  </a:cubicBezTo>
                  <a:cubicBezTo>
                    <a:pt x="357" y="225"/>
                    <a:pt x="334" y="272"/>
                    <a:pt x="322" y="320"/>
                  </a:cubicBezTo>
                  <a:cubicBezTo>
                    <a:pt x="322" y="355"/>
                    <a:pt x="341" y="377"/>
                    <a:pt x="370" y="377"/>
                  </a:cubicBezTo>
                  <a:cubicBezTo>
                    <a:pt x="380" y="377"/>
                    <a:pt x="392" y="374"/>
                    <a:pt x="405" y="368"/>
                  </a:cubicBezTo>
                  <a:cubicBezTo>
                    <a:pt x="453" y="344"/>
                    <a:pt x="476" y="284"/>
                    <a:pt x="476" y="237"/>
                  </a:cubicBezTo>
                  <a:cubicBezTo>
                    <a:pt x="476" y="202"/>
                    <a:pt x="457" y="180"/>
                    <a:pt x="433" y="180"/>
                  </a:cubicBezTo>
                  <a:close/>
                  <a:moveTo>
                    <a:pt x="757" y="356"/>
                  </a:moveTo>
                  <a:cubicBezTo>
                    <a:pt x="745" y="356"/>
                    <a:pt x="730" y="360"/>
                    <a:pt x="715" y="368"/>
                  </a:cubicBezTo>
                  <a:cubicBezTo>
                    <a:pt x="667" y="391"/>
                    <a:pt x="643" y="439"/>
                    <a:pt x="643" y="498"/>
                  </a:cubicBezTo>
                  <a:cubicBezTo>
                    <a:pt x="643" y="530"/>
                    <a:pt x="659" y="546"/>
                    <a:pt x="680" y="546"/>
                  </a:cubicBezTo>
                  <a:cubicBezTo>
                    <a:pt x="691" y="546"/>
                    <a:pt x="703" y="542"/>
                    <a:pt x="715" y="534"/>
                  </a:cubicBezTo>
                  <a:cubicBezTo>
                    <a:pt x="762" y="510"/>
                    <a:pt x="786" y="463"/>
                    <a:pt x="798" y="403"/>
                  </a:cubicBezTo>
                  <a:cubicBezTo>
                    <a:pt x="798" y="371"/>
                    <a:pt x="782" y="356"/>
                    <a:pt x="757" y="356"/>
                  </a:cubicBezTo>
                  <a:close/>
                  <a:moveTo>
                    <a:pt x="105" y="370"/>
                  </a:moveTo>
                  <a:cubicBezTo>
                    <a:pt x="95" y="370"/>
                    <a:pt x="84" y="373"/>
                    <a:pt x="72" y="379"/>
                  </a:cubicBezTo>
                  <a:cubicBezTo>
                    <a:pt x="24" y="415"/>
                    <a:pt x="0" y="463"/>
                    <a:pt x="0" y="510"/>
                  </a:cubicBezTo>
                  <a:cubicBezTo>
                    <a:pt x="0" y="545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75"/>
                    <a:pt x="143" y="427"/>
                  </a:cubicBezTo>
                  <a:cubicBezTo>
                    <a:pt x="143" y="392"/>
                    <a:pt x="130" y="370"/>
                    <a:pt x="105" y="370"/>
                  </a:cubicBezTo>
                  <a:close/>
                  <a:moveTo>
                    <a:pt x="433" y="537"/>
                  </a:moveTo>
                  <a:cubicBezTo>
                    <a:pt x="424" y="537"/>
                    <a:pt x="415" y="540"/>
                    <a:pt x="405" y="546"/>
                  </a:cubicBezTo>
                  <a:cubicBezTo>
                    <a:pt x="357" y="570"/>
                    <a:pt x="334" y="618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5"/>
                  </a:cubicBezTo>
                  <a:cubicBezTo>
                    <a:pt x="441" y="689"/>
                    <a:pt x="476" y="641"/>
                    <a:pt x="476" y="594"/>
                  </a:cubicBezTo>
                  <a:cubicBezTo>
                    <a:pt x="476" y="559"/>
                    <a:pt x="457" y="537"/>
                    <a:pt x="433" y="537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7"/>
                  </a:cubicBezTo>
                  <a:cubicBezTo>
                    <a:pt x="24" y="760"/>
                    <a:pt x="0" y="808"/>
                    <a:pt x="0" y="868"/>
                  </a:cubicBezTo>
                  <a:cubicBezTo>
                    <a:pt x="0" y="902"/>
                    <a:pt x="19" y="925"/>
                    <a:pt x="44" y="925"/>
                  </a:cubicBezTo>
                  <a:cubicBezTo>
                    <a:pt x="52" y="925"/>
                    <a:pt x="62" y="922"/>
                    <a:pt x="72" y="915"/>
                  </a:cubicBezTo>
                  <a:cubicBezTo>
                    <a:pt x="119" y="879"/>
                    <a:pt x="143" y="832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5"/>
            <p:cNvSpPr/>
            <p:nvPr/>
          </p:nvSpPr>
          <p:spPr>
            <a:xfrm>
              <a:off x="2168390" y="2486338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1"/>
                  </a:moveTo>
                  <a:lnTo>
                    <a:pt x="10371" y="1"/>
                  </a:lnTo>
                  <a:lnTo>
                    <a:pt x="1" y="5990"/>
                  </a:lnTo>
                  <a:lnTo>
                    <a:pt x="1" y="699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5"/>
            <p:cNvSpPr/>
            <p:nvPr/>
          </p:nvSpPr>
          <p:spPr>
            <a:xfrm>
              <a:off x="2168390" y="1825748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90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5"/>
            <p:cNvSpPr/>
            <p:nvPr/>
          </p:nvSpPr>
          <p:spPr>
            <a:xfrm>
              <a:off x="2200466" y="2000135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5"/>
            <p:cNvSpPr/>
            <p:nvPr/>
          </p:nvSpPr>
          <p:spPr>
            <a:xfrm>
              <a:off x="2453059" y="1937671"/>
              <a:ext cx="65791" cy="95635"/>
            </a:xfrm>
            <a:custGeom>
              <a:avLst/>
              <a:gdLst/>
              <a:ahLst/>
              <a:cxnLst/>
              <a:rect l="l" t="t" r="r" b="b"/>
              <a:pathLst>
                <a:path w="1442" h="2096" extrusionOk="0">
                  <a:moveTo>
                    <a:pt x="1441" y="0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3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5"/>
            <p:cNvSpPr/>
            <p:nvPr/>
          </p:nvSpPr>
          <p:spPr>
            <a:xfrm>
              <a:off x="2467751" y="1967101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46"/>
                    <a:pt x="643" y="94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65"/>
                    <a:pt x="786" y="117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8" y="189"/>
                  </a:moveTo>
                  <a:cubicBezTo>
                    <a:pt x="428" y="189"/>
                    <a:pt x="416" y="193"/>
                    <a:pt x="405" y="201"/>
                  </a:cubicBezTo>
                  <a:cubicBezTo>
                    <a:pt x="357" y="225"/>
                    <a:pt x="334" y="272"/>
                    <a:pt x="322" y="332"/>
                  </a:cubicBezTo>
                  <a:cubicBezTo>
                    <a:pt x="322" y="364"/>
                    <a:pt x="337" y="379"/>
                    <a:pt x="362" y="379"/>
                  </a:cubicBezTo>
                  <a:cubicBezTo>
                    <a:pt x="375" y="379"/>
                    <a:pt x="389" y="375"/>
                    <a:pt x="405" y="367"/>
                  </a:cubicBezTo>
                  <a:cubicBezTo>
                    <a:pt x="441" y="344"/>
                    <a:pt x="476" y="296"/>
                    <a:pt x="476" y="248"/>
                  </a:cubicBezTo>
                  <a:cubicBezTo>
                    <a:pt x="476" y="208"/>
                    <a:pt x="460" y="189"/>
                    <a:pt x="438" y="189"/>
                  </a:cubicBezTo>
                  <a:close/>
                  <a:moveTo>
                    <a:pt x="750" y="358"/>
                  </a:moveTo>
                  <a:cubicBezTo>
                    <a:pt x="739" y="358"/>
                    <a:pt x="727" y="361"/>
                    <a:pt x="715" y="367"/>
                  </a:cubicBezTo>
                  <a:cubicBezTo>
                    <a:pt x="667" y="391"/>
                    <a:pt x="643" y="439"/>
                    <a:pt x="643" y="498"/>
                  </a:cubicBezTo>
                  <a:cubicBezTo>
                    <a:pt x="643" y="533"/>
                    <a:pt x="662" y="555"/>
                    <a:pt x="686" y="555"/>
                  </a:cubicBezTo>
                  <a:cubicBezTo>
                    <a:pt x="695" y="555"/>
                    <a:pt x="705" y="552"/>
                    <a:pt x="715" y="546"/>
                  </a:cubicBezTo>
                  <a:cubicBezTo>
                    <a:pt x="762" y="510"/>
                    <a:pt x="786" y="463"/>
                    <a:pt x="798" y="415"/>
                  </a:cubicBezTo>
                  <a:cubicBezTo>
                    <a:pt x="798" y="380"/>
                    <a:pt x="779" y="358"/>
                    <a:pt x="750" y="358"/>
                  </a:cubicBezTo>
                  <a:close/>
                  <a:moveTo>
                    <a:pt x="110" y="380"/>
                  </a:moveTo>
                  <a:cubicBezTo>
                    <a:pt x="99" y="380"/>
                    <a:pt x="87" y="384"/>
                    <a:pt x="72" y="391"/>
                  </a:cubicBezTo>
                  <a:cubicBezTo>
                    <a:pt x="24" y="415"/>
                    <a:pt x="0" y="463"/>
                    <a:pt x="0" y="522"/>
                  </a:cubicBezTo>
                  <a:cubicBezTo>
                    <a:pt x="0" y="548"/>
                    <a:pt x="19" y="568"/>
                    <a:pt x="42" y="568"/>
                  </a:cubicBezTo>
                  <a:cubicBezTo>
                    <a:pt x="52" y="568"/>
                    <a:pt x="62" y="565"/>
                    <a:pt x="72" y="558"/>
                  </a:cubicBezTo>
                  <a:cubicBezTo>
                    <a:pt x="119" y="534"/>
                    <a:pt x="143" y="487"/>
                    <a:pt x="143" y="439"/>
                  </a:cubicBezTo>
                  <a:cubicBezTo>
                    <a:pt x="143" y="398"/>
                    <a:pt x="132" y="380"/>
                    <a:pt x="110" y="380"/>
                  </a:cubicBezTo>
                  <a:close/>
                  <a:moveTo>
                    <a:pt x="433" y="537"/>
                  </a:moveTo>
                  <a:cubicBezTo>
                    <a:pt x="424" y="537"/>
                    <a:pt x="415" y="540"/>
                    <a:pt x="405" y="546"/>
                  </a:cubicBezTo>
                  <a:cubicBezTo>
                    <a:pt x="357" y="582"/>
                    <a:pt x="334" y="629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5"/>
                  </a:cubicBezTo>
                  <a:cubicBezTo>
                    <a:pt x="441" y="701"/>
                    <a:pt x="476" y="653"/>
                    <a:pt x="476" y="594"/>
                  </a:cubicBezTo>
                  <a:cubicBezTo>
                    <a:pt x="476" y="559"/>
                    <a:pt x="457" y="537"/>
                    <a:pt x="433" y="537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7"/>
                  </a:cubicBezTo>
                  <a:cubicBezTo>
                    <a:pt x="24" y="772"/>
                    <a:pt x="0" y="820"/>
                    <a:pt x="0" y="868"/>
                  </a:cubicBezTo>
                  <a:cubicBezTo>
                    <a:pt x="0" y="902"/>
                    <a:pt x="19" y="925"/>
                    <a:pt x="44" y="925"/>
                  </a:cubicBezTo>
                  <a:cubicBezTo>
                    <a:pt x="52" y="925"/>
                    <a:pt x="62" y="922"/>
                    <a:pt x="72" y="915"/>
                  </a:cubicBezTo>
                  <a:cubicBezTo>
                    <a:pt x="119" y="891"/>
                    <a:pt x="143" y="844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5"/>
            <p:cNvSpPr/>
            <p:nvPr/>
          </p:nvSpPr>
          <p:spPr>
            <a:xfrm>
              <a:off x="2168390" y="2372270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5"/>
            <p:cNvSpPr/>
            <p:nvPr/>
          </p:nvSpPr>
          <p:spPr>
            <a:xfrm>
              <a:off x="2200466" y="2546657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5"/>
            <p:cNvSpPr/>
            <p:nvPr/>
          </p:nvSpPr>
          <p:spPr>
            <a:xfrm>
              <a:off x="2453059" y="2484193"/>
              <a:ext cx="65791" cy="95635"/>
            </a:xfrm>
            <a:custGeom>
              <a:avLst/>
              <a:gdLst/>
              <a:ahLst/>
              <a:cxnLst/>
              <a:rect l="l" t="t" r="r" b="b"/>
              <a:pathLst>
                <a:path w="1442" h="2096" extrusionOk="0">
                  <a:moveTo>
                    <a:pt x="1441" y="0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2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5"/>
            <p:cNvSpPr/>
            <p:nvPr/>
          </p:nvSpPr>
          <p:spPr>
            <a:xfrm>
              <a:off x="2539979" y="2405943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5"/>
            <p:cNvSpPr/>
            <p:nvPr/>
          </p:nvSpPr>
          <p:spPr>
            <a:xfrm>
              <a:off x="2553575" y="2423327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1"/>
                  </a:moveTo>
                  <a:lnTo>
                    <a:pt x="2024" y="155"/>
                  </a:lnTo>
                  <a:lnTo>
                    <a:pt x="2024" y="394"/>
                  </a:lnTo>
                  <a:lnTo>
                    <a:pt x="2298" y="239"/>
                  </a:lnTo>
                  <a:lnTo>
                    <a:pt x="2298" y="1"/>
                  </a:lnTo>
                  <a:close/>
                  <a:moveTo>
                    <a:pt x="1893" y="227"/>
                  </a:moveTo>
                  <a:lnTo>
                    <a:pt x="1620" y="394"/>
                  </a:lnTo>
                  <a:lnTo>
                    <a:pt x="1620" y="632"/>
                  </a:lnTo>
                  <a:lnTo>
                    <a:pt x="1893" y="465"/>
                  </a:lnTo>
                  <a:lnTo>
                    <a:pt x="1893" y="227"/>
                  </a:lnTo>
                  <a:close/>
                  <a:moveTo>
                    <a:pt x="2298" y="358"/>
                  </a:moveTo>
                  <a:lnTo>
                    <a:pt x="2024" y="501"/>
                  </a:lnTo>
                  <a:lnTo>
                    <a:pt x="2024" y="739"/>
                  </a:lnTo>
                  <a:lnTo>
                    <a:pt x="2298" y="596"/>
                  </a:lnTo>
                  <a:lnTo>
                    <a:pt x="2298" y="358"/>
                  </a:lnTo>
                  <a:close/>
                  <a:moveTo>
                    <a:pt x="1489" y="465"/>
                  </a:moveTo>
                  <a:lnTo>
                    <a:pt x="1215" y="620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65"/>
                  </a:lnTo>
                  <a:close/>
                  <a:moveTo>
                    <a:pt x="1893" y="584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29"/>
                  </a:lnTo>
                  <a:lnTo>
                    <a:pt x="1084" y="703"/>
                  </a:lnTo>
                  <a:close/>
                  <a:moveTo>
                    <a:pt x="1489" y="810"/>
                  </a:moveTo>
                  <a:lnTo>
                    <a:pt x="1215" y="977"/>
                  </a:lnTo>
                  <a:lnTo>
                    <a:pt x="1215" y="1203"/>
                  </a:lnTo>
                  <a:lnTo>
                    <a:pt x="1489" y="1048"/>
                  </a:lnTo>
                  <a:lnTo>
                    <a:pt x="1489" y="810"/>
                  </a:lnTo>
                  <a:close/>
                  <a:moveTo>
                    <a:pt x="679" y="941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79"/>
                  </a:lnTo>
                  <a:lnTo>
                    <a:pt x="679" y="941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53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56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394"/>
                  </a:lnTo>
                  <a:lnTo>
                    <a:pt x="274" y="1156"/>
                  </a:lnTo>
                  <a:close/>
                  <a:moveTo>
                    <a:pt x="679" y="1275"/>
                  </a:moveTo>
                  <a:lnTo>
                    <a:pt x="405" y="1429"/>
                  </a:lnTo>
                  <a:lnTo>
                    <a:pt x="405" y="1667"/>
                  </a:lnTo>
                  <a:lnTo>
                    <a:pt x="679" y="1513"/>
                  </a:lnTo>
                  <a:lnTo>
                    <a:pt x="679" y="1275"/>
                  </a:lnTo>
                  <a:close/>
                  <a:moveTo>
                    <a:pt x="274" y="1513"/>
                  </a:moveTo>
                  <a:lnTo>
                    <a:pt x="0" y="1667"/>
                  </a:lnTo>
                  <a:lnTo>
                    <a:pt x="0" y="1906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5"/>
            <p:cNvSpPr/>
            <p:nvPr/>
          </p:nvSpPr>
          <p:spPr>
            <a:xfrm>
              <a:off x="2467751" y="2513623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46"/>
                    <a:pt x="643" y="93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65"/>
                    <a:pt x="786" y="117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91"/>
                  </a:moveTo>
                  <a:cubicBezTo>
                    <a:pt x="424" y="191"/>
                    <a:pt x="415" y="194"/>
                    <a:pt x="405" y="200"/>
                  </a:cubicBezTo>
                  <a:cubicBezTo>
                    <a:pt x="357" y="224"/>
                    <a:pt x="334" y="272"/>
                    <a:pt x="322" y="331"/>
                  </a:cubicBezTo>
                  <a:cubicBezTo>
                    <a:pt x="322" y="363"/>
                    <a:pt x="337" y="379"/>
                    <a:pt x="362" y="379"/>
                  </a:cubicBezTo>
                  <a:cubicBezTo>
                    <a:pt x="375" y="379"/>
                    <a:pt x="389" y="375"/>
                    <a:pt x="405" y="367"/>
                  </a:cubicBezTo>
                  <a:cubicBezTo>
                    <a:pt x="453" y="343"/>
                    <a:pt x="476" y="296"/>
                    <a:pt x="476" y="248"/>
                  </a:cubicBezTo>
                  <a:cubicBezTo>
                    <a:pt x="476" y="213"/>
                    <a:pt x="457" y="191"/>
                    <a:pt x="433" y="191"/>
                  </a:cubicBezTo>
                  <a:close/>
                  <a:moveTo>
                    <a:pt x="750" y="358"/>
                  </a:moveTo>
                  <a:cubicBezTo>
                    <a:pt x="739" y="358"/>
                    <a:pt x="727" y="361"/>
                    <a:pt x="715" y="367"/>
                  </a:cubicBezTo>
                  <a:cubicBezTo>
                    <a:pt x="667" y="391"/>
                    <a:pt x="643" y="450"/>
                    <a:pt x="643" y="498"/>
                  </a:cubicBezTo>
                  <a:cubicBezTo>
                    <a:pt x="643" y="533"/>
                    <a:pt x="662" y="555"/>
                    <a:pt x="686" y="555"/>
                  </a:cubicBezTo>
                  <a:cubicBezTo>
                    <a:pt x="695" y="555"/>
                    <a:pt x="705" y="552"/>
                    <a:pt x="715" y="546"/>
                  </a:cubicBezTo>
                  <a:cubicBezTo>
                    <a:pt x="762" y="510"/>
                    <a:pt x="786" y="462"/>
                    <a:pt x="798" y="415"/>
                  </a:cubicBezTo>
                  <a:cubicBezTo>
                    <a:pt x="798" y="380"/>
                    <a:pt x="779" y="358"/>
                    <a:pt x="750" y="358"/>
                  </a:cubicBezTo>
                  <a:close/>
                  <a:moveTo>
                    <a:pt x="105" y="382"/>
                  </a:moveTo>
                  <a:cubicBezTo>
                    <a:pt x="95" y="382"/>
                    <a:pt x="84" y="385"/>
                    <a:pt x="72" y="391"/>
                  </a:cubicBezTo>
                  <a:cubicBezTo>
                    <a:pt x="24" y="415"/>
                    <a:pt x="0" y="462"/>
                    <a:pt x="0" y="522"/>
                  </a:cubicBezTo>
                  <a:cubicBezTo>
                    <a:pt x="0" y="548"/>
                    <a:pt x="19" y="567"/>
                    <a:pt x="42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86"/>
                    <a:pt x="143" y="439"/>
                  </a:cubicBezTo>
                  <a:cubicBezTo>
                    <a:pt x="143" y="404"/>
                    <a:pt x="130" y="382"/>
                    <a:pt x="105" y="382"/>
                  </a:cubicBezTo>
                  <a:close/>
                  <a:moveTo>
                    <a:pt x="430" y="541"/>
                  </a:moveTo>
                  <a:cubicBezTo>
                    <a:pt x="422" y="541"/>
                    <a:pt x="413" y="543"/>
                    <a:pt x="405" y="546"/>
                  </a:cubicBezTo>
                  <a:cubicBezTo>
                    <a:pt x="357" y="581"/>
                    <a:pt x="334" y="629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4"/>
                  </a:cubicBezTo>
                  <a:cubicBezTo>
                    <a:pt x="441" y="701"/>
                    <a:pt x="476" y="653"/>
                    <a:pt x="476" y="593"/>
                  </a:cubicBezTo>
                  <a:cubicBezTo>
                    <a:pt x="476" y="557"/>
                    <a:pt x="456" y="541"/>
                    <a:pt x="430" y="541"/>
                  </a:cubicBezTo>
                  <a:close/>
                  <a:moveTo>
                    <a:pt x="101" y="732"/>
                  </a:moveTo>
                  <a:cubicBezTo>
                    <a:pt x="93" y="732"/>
                    <a:pt x="83" y="733"/>
                    <a:pt x="72" y="736"/>
                  </a:cubicBezTo>
                  <a:cubicBezTo>
                    <a:pt x="24" y="772"/>
                    <a:pt x="0" y="820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91"/>
                    <a:pt x="143" y="843"/>
                    <a:pt x="143" y="784"/>
                  </a:cubicBezTo>
                  <a:cubicBezTo>
                    <a:pt x="143" y="747"/>
                    <a:pt x="129" y="732"/>
                    <a:pt x="101" y="7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5"/>
            <p:cNvSpPr/>
            <p:nvPr/>
          </p:nvSpPr>
          <p:spPr>
            <a:xfrm>
              <a:off x="2168390" y="2350004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8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77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5"/>
            <p:cNvSpPr/>
            <p:nvPr/>
          </p:nvSpPr>
          <p:spPr>
            <a:xfrm>
              <a:off x="2168390" y="2235890"/>
              <a:ext cx="512871" cy="386876"/>
            </a:xfrm>
            <a:custGeom>
              <a:avLst/>
              <a:gdLst/>
              <a:ahLst/>
              <a:cxnLst/>
              <a:rect l="l" t="t" r="r" b="b"/>
              <a:pathLst>
                <a:path w="11241" h="8479" extrusionOk="0">
                  <a:moveTo>
                    <a:pt x="1" y="6490"/>
                  </a:moveTo>
                  <a:lnTo>
                    <a:pt x="1" y="8478"/>
                  </a:lnTo>
                  <a:lnTo>
                    <a:pt x="11240" y="1989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5"/>
            <p:cNvSpPr/>
            <p:nvPr/>
          </p:nvSpPr>
          <p:spPr>
            <a:xfrm>
              <a:off x="2200466" y="2410277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5"/>
            <p:cNvSpPr/>
            <p:nvPr/>
          </p:nvSpPr>
          <p:spPr>
            <a:xfrm>
              <a:off x="2453059" y="2347814"/>
              <a:ext cx="65791" cy="95133"/>
            </a:xfrm>
            <a:custGeom>
              <a:avLst/>
              <a:gdLst/>
              <a:ahLst/>
              <a:cxnLst/>
              <a:rect l="l" t="t" r="r" b="b"/>
              <a:pathLst>
                <a:path w="1442" h="2085" extrusionOk="0">
                  <a:moveTo>
                    <a:pt x="1441" y="1"/>
                  </a:moveTo>
                  <a:lnTo>
                    <a:pt x="1" y="822"/>
                  </a:lnTo>
                  <a:lnTo>
                    <a:pt x="1" y="2084"/>
                  </a:lnTo>
                  <a:lnTo>
                    <a:pt x="1441" y="1251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5"/>
            <p:cNvSpPr/>
            <p:nvPr/>
          </p:nvSpPr>
          <p:spPr>
            <a:xfrm>
              <a:off x="2539979" y="2269609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19"/>
                  </a:moveTo>
                  <a:lnTo>
                    <a:pt x="1" y="2608"/>
                  </a:lnTo>
                  <a:lnTo>
                    <a:pt x="2822" y="976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5"/>
            <p:cNvSpPr/>
            <p:nvPr/>
          </p:nvSpPr>
          <p:spPr>
            <a:xfrm>
              <a:off x="2553575" y="2286993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6"/>
                  </a:lnTo>
                  <a:lnTo>
                    <a:pt x="1893" y="238"/>
                  </a:lnTo>
                  <a:close/>
                  <a:moveTo>
                    <a:pt x="2298" y="357"/>
                  </a:moveTo>
                  <a:lnTo>
                    <a:pt x="2024" y="500"/>
                  </a:lnTo>
                  <a:lnTo>
                    <a:pt x="2024" y="738"/>
                  </a:lnTo>
                  <a:lnTo>
                    <a:pt x="2298" y="595"/>
                  </a:lnTo>
                  <a:lnTo>
                    <a:pt x="2298" y="357"/>
                  </a:lnTo>
                  <a:close/>
                  <a:moveTo>
                    <a:pt x="1489" y="464"/>
                  </a:moveTo>
                  <a:lnTo>
                    <a:pt x="1215" y="619"/>
                  </a:lnTo>
                  <a:lnTo>
                    <a:pt x="1215" y="857"/>
                  </a:lnTo>
                  <a:lnTo>
                    <a:pt x="1489" y="703"/>
                  </a:lnTo>
                  <a:lnTo>
                    <a:pt x="1489" y="464"/>
                  </a:lnTo>
                  <a:close/>
                  <a:moveTo>
                    <a:pt x="1893" y="584"/>
                  </a:moveTo>
                  <a:lnTo>
                    <a:pt x="1620" y="738"/>
                  </a:lnTo>
                  <a:lnTo>
                    <a:pt x="1620" y="976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7"/>
                  </a:lnTo>
                  <a:lnTo>
                    <a:pt x="810" y="1096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10"/>
                  </a:moveTo>
                  <a:lnTo>
                    <a:pt x="1215" y="976"/>
                  </a:lnTo>
                  <a:lnTo>
                    <a:pt x="1215" y="1215"/>
                  </a:lnTo>
                  <a:lnTo>
                    <a:pt x="1489" y="1048"/>
                  </a:lnTo>
                  <a:lnTo>
                    <a:pt x="1489" y="810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7"/>
                  </a:lnTo>
                  <a:lnTo>
                    <a:pt x="679" y="929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10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74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12"/>
                  </a:lnTo>
                  <a:lnTo>
                    <a:pt x="679" y="1274"/>
                  </a:lnTo>
                  <a:close/>
                  <a:moveTo>
                    <a:pt x="274" y="1512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0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5"/>
            <p:cNvSpPr/>
            <p:nvPr/>
          </p:nvSpPr>
          <p:spPr>
            <a:xfrm>
              <a:off x="2467751" y="2377289"/>
              <a:ext cx="36409" cy="42160"/>
            </a:xfrm>
            <a:custGeom>
              <a:avLst/>
              <a:gdLst/>
              <a:ahLst/>
              <a:cxnLst/>
              <a:rect l="l" t="t" r="r" b="b"/>
              <a:pathLst>
                <a:path w="798" h="924" extrusionOk="0">
                  <a:moveTo>
                    <a:pt x="750" y="0"/>
                  </a:moveTo>
                  <a:cubicBezTo>
                    <a:pt x="739" y="0"/>
                    <a:pt x="727" y="3"/>
                    <a:pt x="715" y="9"/>
                  </a:cubicBezTo>
                  <a:cubicBezTo>
                    <a:pt x="667" y="33"/>
                    <a:pt x="643" y="81"/>
                    <a:pt x="643" y="140"/>
                  </a:cubicBezTo>
                  <a:cubicBezTo>
                    <a:pt x="643" y="175"/>
                    <a:pt x="662" y="197"/>
                    <a:pt x="686" y="197"/>
                  </a:cubicBezTo>
                  <a:cubicBezTo>
                    <a:pt x="695" y="197"/>
                    <a:pt x="705" y="194"/>
                    <a:pt x="715" y="188"/>
                  </a:cubicBezTo>
                  <a:cubicBezTo>
                    <a:pt x="762" y="152"/>
                    <a:pt x="786" y="105"/>
                    <a:pt x="798" y="57"/>
                  </a:cubicBezTo>
                  <a:cubicBezTo>
                    <a:pt x="798" y="22"/>
                    <a:pt x="779" y="0"/>
                    <a:pt x="750" y="0"/>
                  </a:cubicBezTo>
                  <a:close/>
                  <a:moveTo>
                    <a:pt x="433" y="179"/>
                  </a:moveTo>
                  <a:cubicBezTo>
                    <a:pt x="424" y="179"/>
                    <a:pt x="415" y="182"/>
                    <a:pt x="405" y="188"/>
                  </a:cubicBezTo>
                  <a:cubicBezTo>
                    <a:pt x="357" y="224"/>
                    <a:pt x="334" y="271"/>
                    <a:pt x="322" y="319"/>
                  </a:cubicBezTo>
                  <a:cubicBezTo>
                    <a:pt x="322" y="354"/>
                    <a:pt x="341" y="376"/>
                    <a:pt x="370" y="376"/>
                  </a:cubicBezTo>
                  <a:cubicBezTo>
                    <a:pt x="380" y="376"/>
                    <a:pt x="392" y="373"/>
                    <a:pt x="405" y="367"/>
                  </a:cubicBezTo>
                  <a:cubicBezTo>
                    <a:pt x="441" y="331"/>
                    <a:pt x="476" y="283"/>
                    <a:pt x="476" y="236"/>
                  </a:cubicBezTo>
                  <a:cubicBezTo>
                    <a:pt x="476" y="201"/>
                    <a:pt x="457" y="179"/>
                    <a:pt x="433" y="179"/>
                  </a:cubicBezTo>
                  <a:close/>
                  <a:moveTo>
                    <a:pt x="757" y="355"/>
                  </a:moveTo>
                  <a:cubicBezTo>
                    <a:pt x="745" y="355"/>
                    <a:pt x="730" y="359"/>
                    <a:pt x="715" y="367"/>
                  </a:cubicBezTo>
                  <a:cubicBezTo>
                    <a:pt x="667" y="390"/>
                    <a:pt x="643" y="438"/>
                    <a:pt x="643" y="486"/>
                  </a:cubicBezTo>
                  <a:cubicBezTo>
                    <a:pt x="643" y="526"/>
                    <a:pt x="660" y="545"/>
                    <a:pt x="682" y="545"/>
                  </a:cubicBezTo>
                  <a:cubicBezTo>
                    <a:pt x="692" y="545"/>
                    <a:pt x="703" y="541"/>
                    <a:pt x="715" y="533"/>
                  </a:cubicBezTo>
                  <a:cubicBezTo>
                    <a:pt x="762" y="510"/>
                    <a:pt x="786" y="462"/>
                    <a:pt x="798" y="402"/>
                  </a:cubicBezTo>
                  <a:cubicBezTo>
                    <a:pt x="798" y="371"/>
                    <a:pt x="782" y="355"/>
                    <a:pt x="757" y="355"/>
                  </a:cubicBezTo>
                  <a:close/>
                  <a:moveTo>
                    <a:pt x="105" y="369"/>
                  </a:moveTo>
                  <a:cubicBezTo>
                    <a:pt x="95" y="369"/>
                    <a:pt x="84" y="372"/>
                    <a:pt x="72" y="379"/>
                  </a:cubicBezTo>
                  <a:cubicBezTo>
                    <a:pt x="24" y="414"/>
                    <a:pt x="0" y="462"/>
                    <a:pt x="0" y="510"/>
                  </a:cubicBezTo>
                  <a:cubicBezTo>
                    <a:pt x="0" y="544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7"/>
                  </a:cubicBezTo>
                  <a:cubicBezTo>
                    <a:pt x="119" y="533"/>
                    <a:pt x="143" y="474"/>
                    <a:pt x="143" y="426"/>
                  </a:cubicBezTo>
                  <a:cubicBezTo>
                    <a:pt x="143" y="391"/>
                    <a:pt x="130" y="369"/>
                    <a:pt x="105" y="369"/>
                  </a:cubicBezTo>
                  <a:close/>
                  <a:moveTo>
                    <a:pt x="433" y="536"/>
                  </a:moveTo>
                  <a:cubicBezTo>
                    <a:pt x="424" y="536"/>
                    <a:pt x="415" y="539"/>
                    <a:pt x="405" y="545"/>
                  </a:cubicBezTo>
                  <a:cubicBezTo>
                    <a:pt x="357" y="569"/>
                    <a:pt x="334" y="617"/>
                    <a:pt x="322" y="676"/>
                  </a:cubicBezTo>
                  <a:cubicBezTo>
                    <a:pt x="322" y="711"/>
                    <a:pt x="341" y="733"/>
                    <a:pt x="370" y="733"/>
                  </a:cubicBezTo>
                  <a:cubicBezTo>
                    <a:pt x="380" y="733"/>
                    <a:pt x="392" y="730"/>
                    <a:pt x="405" y="724"/>
                  </a:cubicBezTo>
                  <a:cubicBezTo>
                    <a:pt x="441" y="688"/>
                    <a:pt x="476" y="641"/>
                    <a:pt x="476" y="593"/>
                  </a:cubicBezTo>
                  <a:cubicBezTo>
                    <a:pt x="476" y="558"/>
                    <a:pt x="457" y="536"/>
                    <a:pt x="433" y="536"/>
                  </a:cubicBezTo>
                  <a:close/>
                  <a:moveTo>
                    <a:pt x="105" y="726"/>
                  </a:moveTo>
                  <a:cubicBezTo>
                    <a:pt x="95" y="726"/>
                    <a:pt x="84" y="729"/>
                    <a:pt x="72" y="736"/>
                  </a:cubicBezTo>
                  <a:cubicBezTo>
                    <a:pt x="24" y="760"/>
                    <a:pt x="0" y="807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4"/>
                  </a:cubicBezTo>
                  <a:cubicBezTo>
                    <a:pt x="119" y="879"/>
                    <a:pt x="143" y="831"/>
                    <a:pt x="143" y="783"/>
                  </a:cubicBezTo>
                  <a:cubicBezTo>
                    <a:pt x="143" y="749"/>
                    <a:pt x="130" y="726"/>
                    <a:pt x="105" y="7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5"/>
            <p:cNvSpPr/>
            <p:nvPr/>
          </p:nvSpPr>
          <p:spPr>
            <a:xfrm>
              <a:off x="2168390" y="2213077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1"/>
                  </a:moveTo>
                  <a:lnTo>
                    <a:pt x="10371" y="1"/>
                  </a:lnTo>
                  <a:lnTo>
                    <a:pt x="1" y="5990"/>
                  </a:lnTo>
                  <a:lnTo>
                    <a:pt x="1" y="699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5"/>
            <p:cNvSpPr/>
            <p:nvPr/>
          </p:nvSpPr>
          <p:spPr>
            <a:xfrm>
              <a:off x="2168390" y="2099009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5"/>
            <p:cNvSpPr/>
            <p:nvPr/>
          </p:nvSpPr>
          <p:spPr>
            <a:xfrm>
              <a:off x="2200466" y="2273396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5"/>
            <p:cNvSpPr/>
            <p:nvPr/>
          </p:nvSpPr>
          <p:spPr>
            <a:xfrm>
              <a:off x="2453059" y="2210932"/>
              <a:ext cx="65791" cy="95635"/>
            </a:xfrm>
            <a:custGeom>
              <a:avLst/>
              <a:gdLst/>
              <a:ahLst/>
              <a:cxnLst/>
              <a:rect l="l" t="t" r="r" b="b"/>
              <a:pathLst>
                <a:path w="1442" h="2096" extrusionOk="0">
                  <a:moveTo>
                    <a:pt x="1441" y="0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2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5"/>
            <p:cNvSpPr/>
            <p:nvPr/>
          </p:nvSpPr>
          <p:spPr>
            <a:xfrm>
              <a:off x="2539979" y="2132682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5"/>
            <p:cNvSpPr/>
            <p:nvPr/>
          </p:nvSpPr>
          <p:spPr>
            <a:xfrm>
              <a:off x="2553575" y="2150066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1"/>
                  </a:moveTo>
                  <a:lnTo>
                    <a:pt x="2024" y="156"/>
                  </a:lnTo>
                  <a:lnTo>
                    <a:pt x="2024" y="394"/>
                  </a:lnTo>
                  <a:lnTo>
                    <a:pt x="2298" y="239"/>
                  </a:lnTo>
                  <a:lnTo>
                    <a:pt x="2298" y="1"/>
                  </a:lnTo>
                  <a:close/>
                  <a:moveTo>
                    <a:pt x="1893" y="239"/>
                  </a:moveTo>
                  <a:lnTo>
                    <a:pt x="1620" y="394"/>
                  </a:lnTo>
                  <a:lnTo>
                    <a:pt x="1620" y="632"/>
                  </a:lnTo>
                  <a:lnTo>
                    <a:pt x="1893" y="477"/>
                  </a:lnTo>
                  <a:lnTo>
                    <a:pt x="1893" y="239"/>
                  </a:lnTo>
                  <a:close/>
                  <a:moveTo>
                    <a:pt x="2298" y="346"/>
                  </a:moveTo>
                  <a:lnTo>
                    <a:pt x="2024" y="501"/>
                  </a:lnTo>
                  <a:lnTo>
                    <a:pt x="2024" y="739"/>
                  </a:lnTo>
                  <a:lnTo>
                    <a:pt x="2298" y="584"/>
                  </a:lnTo>
                  <a:lnTo>
                    <a:pt x="2298" y="346"/>
                  </a:lnTo>
                  <a:close/>
                  <a:moveTo>
                    <a:pt x="1489" y="465"/>
                  </a:moveTo>
                  <a:lnTo>
                    <a:pt x="1215" y="620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65"/>
                  </a:lnTo>
                  <a:close/>
                  <a:moveTo>
                    <a:pt x="1893" y="596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22"/>
                  </a:lnTo>
                  <a:lnTo>
                    <a:pt x="1893" y="596"/>
                  </a:lnTo>
                  <a:close/>
                  <a:moveTo>
                    <a:pt x="1084" y="691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29"/>
                  </a:lnTo>
                  <a:lnTo>
                    <a:pt x="1084" y="691"/>
                  </a:lnTo>
                  <a:close/>
                  <a:moveTo>
                    <a:pt x="1489" y="822"/>
                  </a:moveTo>
                  <a:lnTo>
                    <a:pt x="1215" y="965"/>
                  </a:lnTo>
                  <a:lnTo>
                    <a:pt x="1215" y="1203"/>
                  </a:lnTo>
                  <a:lnTo>
                    <a:pt x="1489" y="1060"/>
                  </a:lnTo>
                  <a:lnTo>
                    <a:pt x="1489" y="822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8"/>
                  </a:lnTo>
                  <a:lnTo>
                    <a:pt x="679" y="929"/>
                  </a:lnTo>
                  <a:close/>
                  <a:moveTo>
                    <a:pt x="1084" y="1049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7"/>
                  </a:lnTo>
                  <a:lnTo>
                    <a:pt x="1084" y="1049"/>
                  </a:lnTo>
                  <a:close/>
                  <a:moveTo>
                    <a:pt x="274" y="1156"/>
                  </a:moveTo>
                  <a:lnTo>
                    <a:pt x="0" y="1322"/>
                  </a:lnTo>
                  <a:lnTo>
                    <a:pt x="0" y="1561"/>
                  </a:lnTo>
                  <a:lnTo>
                    <a:pt x="274" y="1394"/>
                  </a:lnTo>
                  <a:lnTo>
                    <a:pt x="274" y="1156"/>
                  </a:lnTo>
                  <a:close/>
                  <a:moveTo>
                    <a:pt x="679" y="1275"/>
                  </a:moveTo>
                  <a:lnTo>
                    <a:pt x="405" y="1430"/>
                  </a:lnTo>
                  <a:lnTo>
                    <a:pt x="405" y="1668"/>
                  </a:lnTo>
                  <a:lnTo>
                    <a:pt x="679" y="1513"/>
                  </a:lnTo>
                  <a:lnTo>
                    <a:pt x="679" y="1275"/>
                  </a:lnTo>
                  <a:close/>
                  <a:moveTo>
                    <a:pt x="274" y="1513"/>
                  </a:moveTo>
                  <a:lnTo>
                    <a:pt x="0" y="1668"/>
                  </a:lnTo>
                  <a:lnTo>
                    <a:pt x="0" y="1906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5"/>
            <p:cNvSpPr/>
            <p:nvPr/>
          </p:nvSpPr>
          <p:spPr>
            <a:xfrm>
              <a:off x="2467751" y="2240362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46"/>
                    <a:pt x="643" y="93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65"/>
                    <a:pt x="786" y="117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91"/>
                  </a:moveTo>
                  <a:cubicBezTo>
                    <a:pt x="424" y="191"/>
                    <a:pt x="415" y="194"/>
                    <a:pt x="405" y="201"/>
                  </a:cubicBezTo>
                  <a:cubicBezTo>
                    <a:pt x="357" y="224"/>
                    <a:pt x="334" y="272"/>
                    <a:pt x="322" y="332"/>
                  </a:cubicBezTo>
                  <a:cubicBezTo>
                    <a:pt x="322" y="363"/>
                    <a:pt x="337" y="379"/>
                    <a:pt x="362" y="379"/>
                  </a:cubicBezTo>
                  <a:cubicBezTo>
                    <a:pt x="375" y="379"/>
                    <a:pt x="389" y="375"/>
                    <a:pt x="405" y="367"/>
                  </a:cubicBezTo>
                  <a:cubicBezTo>
                    <a:pt x="441" y="344"/>
                    <a:pt x="476" y="296"/>
                    <a:pt x="476" y="248"/>
                  </a:cubicBezTo>
                  <a:cubicBezTo>
                    <a:pt x="476" y="213"/>
                    <a:pt x="457" y="191"/>
                    <a:pt x="433" y="191"/>
                  </a:cubicBezTo>
                  <a:close/>
                  <a:moveTo>
                    <a:pt x="750" y="358"/>
                  </a:moveTo>
                  <a:cubicBezTo>
                    <a:pt x="739" y="358"/>
                    <a:pt x="727" y="361"/>
                    <a:pt x="715" y="367"/>
                  </a:cubicBezTo>
                  <a:cubicBezTo>
                    <a:pt x="667" y="391"/>
                    <a:pt x="643" y="439"/>
                    <a:pt x="643" y="498"/>
                  </a:cubicBezTo>
                  <a:cubicBezTo>
                    <a:pt x="643" y="533"/>
                    <a:pt x="662" y="555"/>
                    <a:pt x="686" y="555"/>
                  </a:cubicBezTo>
                  <a:cubicBezTo>
                    <a:pt x="695" y="555"/>
                    <a:pt x="705" y="552"/>
                    <a:pt x="715" y="546"/>
                  </a:cubicBezTo>
                  <a:cubicBezTo>
                    <a:pt x="762" y="510"/>
                    <a:pt x="786" y="463"/>
                    <a:pt x="798" y="415"/>
                  </a:cubicBezTo>
                  <a:cubicBezTo>
                    <a:pt x="798" y="380"/>
                    <a:pt x="779" y="358"/>
                    <a:pt x="750" y="358"/>
                  </a:cubicBezTo>
                  <a:close/>
                  <a:moveTo>
                    <a:pt x="105" y="382"/>
                  </a:moveTo>
                  <a:cubicBezTo>
                    <a:pt x="95" y="382"/>
                    <a:pt x="84" y="385"/>
                    <a:pt x="72" y="391"/>
                  </a:cubicBezTo>
                  <a:cubicBezTo>
                    <a:pt x="24" y="415"/>
                    <a:pt x="0" y="463"/>
                    <a:pt x="0" y="522"/>
                  </a:cubicBezTo>
                  <a:cubicBezTo>
                    <a:pt x="0" y="548"/>
                    <a:pt x="19" y="567"/>
                    <a:pt x="42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86"/>
                    <a:pt x="143" y="439"/>
                  </a:cubicBezTo>
                  <a:cubicBezTo>
                    <a:pt x="143" y="404"/>
                    <a:pt x="130" y="382"/>
                    <a:pt x="105" y="382"/>
                  </a:cubicBezTo>
                  <a:close/>
                  <a:moveTo>
                    <a:pt x="430" y="542"/>
                  </a:moveTo>
                  <a:cubicBezTo>
                    <a:pt x="422" y="542"/>
                    <a:pt x="413" y="543"/>
                    <a:pt x="405" y="546"/>
                  </a:cubicBezTo>
                  <a:cubicBezTo>
                    <a:pt x="357" y="582"/>
                    <a:pt x="334" y="629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5"/>
                  </a:cubicBezTo>
                  <a:cubicBezTo>
                    <a:pt x="441" y="701"/>
                    <a:pt x="476" y="653"/>
                    <a:pt x="476" y="594"/>
                  </a:cubicBezTo>
                  <a:cubicBezTo>
                    <a:pt x="476" y="557"/>
                    <a:pt x="456" y="542"/>
                    <a:pt x="430" y="542"/>
                  </a:cubicBezTo>
                  <a:close/>
                  <a:moveTo>
                    <a:pt x="101" y="732"/>
                  </a:moveTo>
                  <a:cubicBezTo>
                    <a:pt x="93" y="732"/>
                    <a:pt x="83" y="734"/>
                    <a:pt x="72" y="736"/>
                  </a:cubicBezTo>
                  <a:cubicBezTo>
                    <a:pt x="24" y="772"/>
                    <a:pt x="0" y="820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91"/>
                    <a:pt x="143" y="844"/>
                    <a:pt x="143" y="784"/>
                  </a:cubicBezTo>
                  <a:cubicBezTo>
                    <a:pt x="143" y="748"/>
                    <a:pt x="129" y="732"/>
                    <a:pt x="101" y="73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5"/>
            <p:cNvSpPr/>
            <p:nvPr/>
          </p:nvSpPr>
          <p:spPr>
            <a:xfrm>
              <a:off x="2168390" y="2076743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9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77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5"/>
            <p:cNvSpPr/>
            <p:nvPr/>
          </p:nvSpPr>
          <p:spPr>
            <a:xfrm>
              <a:off x="2168390" y="1962675"/>
              <a:ext cx="512871" cy="386830"/>
            </a:xfrm>
            <a:custGeom>
              <a:avLst/>
              <a:gdLst/>
              <a:ahLst/>
              <a:cxnLst/>
              <a:rect l="l" t="t" r="r" b="b"/>
              <a:pathLst>
                <a:path w="11241" h="8478" extrusionOk="0">
                  <a:moveTo>
                    <a:pt x="1" y="6489"/>
                  </a:moveTo>
                  <a:lnTo>
                    <a:pt x="1" y="8477"/>
                  </a:lnTo>
                  <a:lnTo>
                    <a:pt x="11240" y="1988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5"/>
            <p:cNvSpPr/>
            <p:nvPr/>
          </p:nvSpPr>
          <p:spPr>
            <a:xfrm>
              <a:off x="2200466" y="2137062"/>
              <a:ext cx="221646" cy="168959"/>
            </a:xfrm>
            <a:custGeom>
              <a:avLst/>
              <a:gdLst/>
              <a:ahLst/>
              <a:cxnLst/>
              <a:rect l="l" t="t" r="r" b="b"/>
              <a:pathLst>
                <a:path w="4858" h="3703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5"/>
            <p:cNvSpPr/>
            <p:nvPr/>
          </p:nvSpPr>
          <p:spPr>
            <a:xfrm>
              <a:off x="2453059" y="2074553"/>
              <a:ext cx="65791" cy="95133"/>
            </a:xfrm>
            <a:custGeom>
              <a:avLst/>
              <a:gdLst/>
              <a:ahLst/>
              <a:cxnLst/>
              <a:rect l="l" t="t" r="r" b="b"/>
              <a:pathLst>
                <a:path w="1442" h="2085" extrusionOk="0">
                  <a:moveTo>
                    <a:pt x="1441" y="1"/>
                  </a:moveTo>
                  <a:lnTo>
                    <a:pt x="1" y="822"/>
                  </a:lnTo>
                  <a:lnTo>
                    <a:pt x="1" y="2084"/>
                  </a:lnTo>
                  <a:lnTo>
                    <a:pt x="1441" y="1251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5"/>
            <p:cNvSpPr/>
            <p:nvPr/>
          </p:nvSpPr>
          <p:spPr>
            <a:xfrm>
              <a:off x="2539979" y="1996348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20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5"/>
            <p:cNvSpPr/>
            <p:nvPr/>
          </p:nvSpPr>
          <p:spPr>
            <a:xfrm>
              <a:off x="2553575" y="2013732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81"/>
                  </a:lnTo>
                  <a:lnTo>
                    <a:pt x="1620" y="619"/>
                  </a:lnTo>
                  <a:lnTo>
                    <a:pt x="1893" y="477"/>
                  </a:lnTo>
                  <a:lnTo>
                    <a:pt x="1893" y="238"/>
                  </a:lnTo>
                  <a:close/>
                  <a:moveTo>
                    <a:pt x="2298" y="346"/>
                  </a:moveTo>
                  <a:lnTo>
                    <a:pt x="2024" y="500"/>
                  </a:lnTo>
                  <a:lnTo>
                    <a:pt x="2024" y="739"/>
                  </a:lnTo>
                  <a:lnTo>
                    <a:pt x="2298" y="584"/>
                  </a:lnTo>
                  <a:lnTo>
                    <a:pt x="2298" y="346"/>
                  </a:lnTo>
                  <a:close/>
                  <a:moveTo>
                    <a:pt x="1489" y="453"/>
                  </a:moveTo>
                  <a:lnTo>
                    <a:pt x="1215" y="619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53"/>
                  </a:lnTo>
                  <a:close/>
                  <a:moveTo>
                    <a:pt x="1893" y="596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34"/>
                  </a:lnTo>
                  <a:lnTo>
                    <a:pt x="1893" y="596"/>
                  </a:lnTo>
                  <a:close/>
                  <a:moveTo>
                    <a:pt x="1084" y="691"/>
                  </a:moveTo>
                  <a:lnTo>
                    <a:pt x="810" y="846"/>
                  </a:lnTo>
                  <a:lnTo>
                    <a:pt x="810" y="1084"/>
                  </a:lnTo>
                  <a:lnTo>
                    <a:pt x="1084" y="929"/>
                  </a:lnTo>
                  <a:lnTo>
                    <a:pt x="1084" y="691"/>
                  </a:lnTo>
                  <a:close/>
                  <a:moveTo>
                    <a:pt x="1489" y="798"/>
                  </a:moveTo>
                  <a:lnTo>
                    <a:pt x="1215" y="977"/>
                  </a:lnTo>
                  <a:lnTo>
                    <a:pt x="1215" y="1203"/>
                  </a:lnTo>
                  <a:lnTo>
                    <a:pt x="1489" y="1036"/>
                  </a:lnTo>
                  <a:lnTo>
                    <a:pt x="1489" y="798"/>
                  </a:lnTo>
                  <a:close/>
                  <a:moveTo>
                    <a:pt x="679" y="917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55"/>
                  </a:lnTo>
                  <a:lnTo>
                    <a:pt x="679" y="917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55"/>
                  </a:moveTo>
                  <a:lnTo>
                    <a:pt x="0" y="1310"/>
                  </a:lnTo>
                  <a:lnTo>
                    <a:pt x="0" y="1548"/>
                  </a:lnTo>
                  <a:lnTo>
                    <a:pt x="274" y="1393"/>
                  </a:lnTo>
                  <a:lnTo>
                    <a:pt x="274" y="1155"/>
                  </a:lnTo>
                  <a:close/>
                  <a:moveTo>
                    <a:pt x="679" y="1274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12"/>
                  </a:lnTo>
                  <a:lnTo>
                    <a:pt x="679" y="1274"/>
                  </a:lnTo>
                  <a:close/>
                  <a:moveTo>
                    <a:pt x="274" y="1512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1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5"/>
            <p:cNvSpPr/>
            <p:nvPr/>
          </p:nvSpPr>
          <p:spPr>
            <a:xfrm>
              <a:off x="2467751" y="2104028"/>
              <a:ext cx="36409" cy="42160"/>
            </a:xfrm>
            <a:custGeom>
              <a:avLst/>
              <a:gdLst/>
              <a:ahLst/>
              <a:cxnLst/>
              <a:rect l="l" t="t" r="r" b="b"/>
              <a:pathLst>
                <a:path w="798" h="924" extrusionOk="0">
                  <a:moveTo>
                    <a:pt x="750" y="0"/>
                  </a:moveTo>
                  <a:cubicBezTo>
                    <a:pt x="739" y="0"/>
                    <a:pt x="727" y="3"/>
                    <a:pt x="715" y="10"/>
                  </a:cubicBezTo>
                  <a:cubicBezTo>
                    <a:pt x="667" y="33"/>
                    <a:pt x="643" y="81"/>
                    <a:pt x="643" y="141"/>
                  </a:cubicBezTo>
                  <a:cubicBezTo>
                    <a:pt x="643" y="177"/>
                    <a:pt x="664" y="193"/>
                    <a:pt x="690" y="193"/>
                  </a:cubicBezTo>
                  <a:cubicBezTo>
                    <a:pt x="698" y="193"/>
                    <a:pt x="706" y="191"/>
                    <a:pt x="715" y="188"/>
                  </a:cubicBezTo>
                  <a:cubicBezTo>
                    <a:pt x="762" y="153"/>
                    <a:pt x="786" y="105"/>
                    <a:pt x="798" y="57"/>
                  </a:cubicBezTo>
                  <a:cubicBezTo>
                    <a:pt x="798" y="22"/>
                    <a:pt x="779" y="0"/>
                    <a:pt x="750" y="0"/>
                  </a:cubicBezTo>
                  <a:close/>
                  <a:moveTo>
                    <a:pt x="433" y="179"/>
                  </a:moveTo>
                  <a:cubicBezTo>
                    <a:pt x="424" y="179"/>
                    <a:pt x="415" y="182"/>
                    <a:pt x="405" y="188"/>
                  </a:cubicBezTo>
                  <a:cubicBezTo>
                    <a:pt x="357" y="224"/>
                    <a:pt x="334" y="272"/>
                    <a:pt x="322" y="319"/>
                  </a:cubicBezTo>
                  <a:cubicBezTo>
                    <a:pt x="322" y="354"/>
                    <a:pt x="341" y="376"/>
                    <a:pt x="370" y="376"/>
                  </a:cubicBezTo>
                  <a:cubicBezTo>
                    <a:pt x="380" y="376"/>
                    <a:pt x="392" y="373"/>
                    <a:pt x="405" y="367"/>
                  </a:cubicBezTo>
                  <a:cubicBezTo>
                    <a:pt x="441" y="331"/>
                    <a:pt x="476" y="284"/>
                    <a:pt x="476" y="236"/>
                  </a:cubicBezTo>
                  <a:cubicBezTo>
                    <a:pt x="476" y="201"/>
                    <a:pt x="457" y="179"/>
                    <a:pt x="433" y="179"/>
                  </a:cubicBezTo>
                  <a:close/>
                  <a:moveTo>
                    <a:pt x="757" y="355"/>
                  </a:moveTo>
                  <a:cubicBezTo>
                    <a:pt x="745" y="355"/>
                    <a:pt x="730" y="359"/>
                    <a:pt x="715" y="367"/>
                  </a:cubicBezTo>
                  <a:cubicBezTo>
                    <a:pt x="667" y="391"/>
                    <a:pt x="643" y="438"/>
                    <a:pt x="643" y="486"/>
                  </a:cubicBezTo>
                  <a:cubicBezTo>
                    <a:pt x="643" y="527"/>
                    <a:pt x="660" y="545"/>
                    <a:pt x="682" y="545"/>
                  </a:cubicBezTo>
                  <a:cubicBezTo>
                    <a:pt x="692" y="545"/>
                    <a:pt x="703" y="541"/>
                    <a:pt x="715" y="534"/>
                  </a:cubicBezTo>
                  <a:cubicBezTo>
                    <a:pt x="762" y="510"/>
                    <a:pt x="786" y="462"/>
                    <a:pt x="798" y="403"/>
                  </a:cubicBezTo>
                  <a:cubicBezTo>
                    <a:pt x="798" y="371"/>
                    <a:pt x="782" y="355"/>
                    <a:pt x="757" y="355"/>
                  </a:cubicBezTo>
                  <a:close/>
                  <a:moveTo>
                    <a:pt x="105" y="369"/>
                  </a:moveTo>
                  <a:cubicBezTo>
                    <a:pt x="95" y="369"/>
                    <a:pt x="84" y="372"/>
                    <a:pt x="72" y="379"/>
                  </a:cubicBezTo>
                  <a:cubicBezTo>
                    <a:pt x="24" y="414"/>
                    <a:pt x="0" y="462"/>
                    <a:pt x="0" y="510"/>
                  </a:cubicBezTo>
                  <a:cubicBezTo>
                    <a:pt x="0" y="545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7"/>
                  </a:cubicBezTo>
                  <a:cubicBezTo>
                    <a:pt x="119" y="534"/>
                    <a:pt x="143" y="474"/>
                    <a:pt x="143" y="426"/>
                  </a:cubicBezTo>
                  <a:cubicBezTo>
                    <a:pt x="143" y="392"/>
                    <a:pt x="130" y="369"/>
                    <a:pt x="105" y="369"/>
                  </a:cubicBezTo>
                  <a:close/>
                  <a:moveTo>
                    <a:pt x="433" y="536"/>
                  </a:moveTo>
                  <a:cubicBezTo>
                    <a:pt x="424" y="536"/>
                    <a:pt x="415" y="539"/>
                    <a:pt x="405" y="545"/>
                  </a:cubicBezTo>
                  <a:cubicBezTo>
                    <a:pt x="357" y="569"/>
                    <a:pt x="334" y="617"/>
                    <a:pt x="322" y="676"/>
                  </a:cubicBezTo>
                  <a:cubicBezTo>
                    <a:pt x="322" y="711"/>
                    <a:pt x="341" y="733"/>
                    <a:pt x="370" y="733"/>
                  </a:cubicBezTo>
                  <a:cubicBezTo>
                    <a:pt x="380" y="733"/>
                    <a:pt x="392" y="730"/>
                    <a:pt x="405" y="724"/>
                  </a:cubicBezTo>
                  <a:cubicBezTo>
                    <a:pt x="441" y="688"/>
                    <a:pt x="476" y="641"/>
                    <a:pt x="476" y="593"/>
                  </a:cubicBezTo>
                  <a:cubicBezTo>
                    <a:pt x="476" y="558"/>
                    <a:pt x="457" y="536"/>
                    <a:pt x="433" y="536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6"/>
                  </a:cubicBezTo>
                  <a:cubicBezTo>
                    <a:pt x="24" y="760"/>
                    <a:pt x="0" y="807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79"/>
                    <a:pt x="143" y="831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5"/>
            <p:cNvSpPr/>
            <p:nvPr/>
          </p:nvSpPr>
          <p:spPr>
            <a:xfrm>
              <a:off x="2168390" y="1939862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0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5"/>
            <p:cNvSpPr/>
            <p:nvPr/>
          </p:nvSpPr>
          <p:spPr>
            <a:xfrm>
              <a:off x="2168390" y="3192007"/>
              <a:ext cx="512871" cy="387423"/>
            </a:xfrm>
            <a:custGeom>
              <a:avLst/>
              <a:gdLst/>
              <a:ahLst/>
              <a:cxnLst/>
              <a:rect l="l" t="t" r="r" b="b"/>
              <a:pathLst>
                <a:path w="11241" h="8491" extrusionOk="0">
                  <a:moveTo>
                    <a:pt x="1" y="6490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5"/>
            <p:cNvSpPr/>
            <p:nvPr/>
          </p:nvSpPr>
          <p:spPr>
            <a:xfrm>
              <a:off x="2200466" y="3366394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5"/>
            <p:cNvSpPr/>
            <p:nvPr/>
          </p:nvSpPr>
          <p:spPr>
            <a:xfrm>
              <a:off x="2453059" y="3303930"/>
              <a:ext cx="65791" cy="95681"/>
            </a:xfrm>
            <a:custGeom>
              <a:avLst/>
              <a:gdLst/>
              <a:ahLst/>
              <a:cxnLst/>
              <a:rect l="l" t="t" r="r" b="b"/>
              <a:pathLst>
                <a:path w="1442" h="2097" extrusionOk="0">
                  <a:moveTo>
                    <a:pt x="1441" y="1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3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5"/>
            <p:cNvSpPr/>
            <p:nvPr/>
          </p:nvSpPr>
          <p:spPr>
            <a:xfrm>
              <a:off x="2539979" y="3225725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31"/>
                  </a:moveTo>
                  <a:lnTo>
                    <a:pt x="1" y="2608"/>
                  </a:lnTo>
                  <a:lnTo>
                    <a:pt x="2822" y="988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5"/>
            <p:cNvSpPr/>
            <p:nvPr/>
          </p:nvSpPr>
          <p:spPr>
            <a:xfrm>
              <a:off x="2553575" y="3243109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26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6"/>
                  </a:lnTo>
                  <a:lnTo>
                    <a:pt x="1893" y="238"/>
                  </a:lnTo>
                  <a:close/>
                  <a:moveTo>
                    <a:pt x="2298" y="345"/>
                  </a:moveTo>
                  <a:lnTo>
                    <a:pt x="2024" y="500"/>
                  </a:lnTo>
                  <a:lnTo>
                    <a:pt x="2024" y="750"/>
                  </a:lnTo>
                  <a:lnTo>
                    <a:pt x="2298" y="584"/>
                  </a:lnTo>
                  <a:lnTo>
                    <a:pt x="2298" y="345"/>
                  </a:lnTo>
                  <a:close/>
                  <a:moveTo>
                    <a:pt x="1489" y="464"/>
                  </a:moveTo>
                  <a:lnTo>
                    <a:pt x="1215" y="619"/>
                  </a:lnTo>
                  <a:lnTo>
                    <a:pt x="1215" y="857"/>
                  </a:lnTo>
                  <a:lnTo>
                    <a:pt x="1489" y="703"/>
                  </a:lnTo>
                  <a:lnTo>
                    <a:pt x="1489" y="464"/>
                  </a:lnTo>
                  <a:close/>
                  <a:moveTo>
                    <a:pt x="1893" y="572"/>
                  </a:moveTo>
                  <a:lnTo>
                    <a:pt x="1620" y="738"/>
                  </a:lnTo>
                  <a:lnTo>
                    <a:pt x="1620" y="976"/>
                  </a:lnTo>
                  <a:lnTo>
                    <a:pt x="1893" y="810"/>
                  </a:lnTo>
                  <a:lnTo>
                    <a:pt x="1893" y="572"/>
                  </a:lnTo>
                  <a:close/>
                  <a:moveTo>
                    <a:pt x="1084" y="703"/>
                  </a:moveTo>
                  <a:lnTo>
                    <a:pt x="810" y="857"/>
                  </a:lnTo>
                  <a:lnTo>
                    <a:pt x="810" y="1095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10"/>
                  </a:moveTo>
                  <a:lnTo>
                    <a:pt x="1215" y="965"/>
                  </a:lnTo>
                  <a:lnTo>
                    <a:pt x="1215" y="1203"/>
                  </a:lnTo>
                  <a:lnTo>
                    <a:pt x="1489" y="1048"/>
                  </a:lnTo>
                  <a:lnTo>
                    <a:pt x="1489" y="810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7"/>
                  </a:lnTo>
                  <a:lnTo>
                    <a:pt x="679" y="929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74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74"/>
                  </a:moveTo>
                  <a:lnTo>
                    <a:pt x="405" y="1429"/>
                  </a:lnTo>
                  <a:lnTo>
                    <a:pt x="405" y="1667"/>
                  </a:lnTo>
                  <a:lnTo>
                    <a:pt x="679" y="1512"/>
                  </a:lnTo>
                  <a:lnTo>
                    <a:pt x="679" y="1274"/>
                  </a:lnTo>
                  <a:close/>
                  <a:moveTo>
                    <a:pt x="274" y="1500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38"/>
                  </a:lnTo>
                  <a:lnTo>
                    <a:pt x="274" y="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5"/>
            <p:cNvSpPr/>
            <p:nvPr/>
          </p:nvSpPr>
          <p:spPr>
            <a:xfrm>
              <a:off x="2467751" y="3333633"/>
              <a:ext cx="36409" cy="41932"/>
            </a:xfrm>
            <a:custGeom>
              <a:avLst/>
              <a:gdLst/>
              <a:ahLst/>
              <a:cxnLst/>
              <a:rect l="l" t="t" r="r" b="b"/>
              <a:pathLst>
                <a:path w="798" h="919" extrusionOk="0">
                  <a:moveTo>
                    <a:pt x="746" y="0"/>
                  </a:moveTo>
                  <a:cubicBezTo>
                    <a:pt x="736" y="0"/>
                    <a:pt x="726" y="2"/>
                    <a:pt x="715" y="4"/>
                  </a:cubicBezTo>
                  <a:cubicBezTo>
                    <a:pt x="667" y="40"/>
                    <a:pt x="643" y="88"/>
                    <a:pt x="643" y="135"/>
                  </a:cubicBezTo>
                  <a:cubicBezTo>
                    <a:pt x="643" y="170"/>
                    <a:pt x="662" y="192"/>
                    <a:pt x="686" y="192"/>
                  </a:cubicBezTo>
                  <a:cubicBezTo>
                    <a:pt x="695" y="192"/>
                    <a:pt x="705" y="189"/>
                    <a:pt x="715" y="183"/>
                  </a:cubicBezTo>
                  <a:cubicBezTo>
                    <a:pt x="762" y="159"/>
                    <a:pt x="786" y="112"/>
                    <a:pt x="798" y="52"/>
                  </a:cubicBezTo>
                  <a:cubicBezTo>
                    <a:pt x="798" y="16"/>
                    <a:pt x="777" y="0"/>
                    <a:pt x="746" y="0"/>
                  </a:cubicBezTo>
                  <a:close/>
                  <a:moveTo>
                    <a:pt x="433" y="186"/>
                  </a:moveTo>
                  <a:cubicBezTo>
                    <a:pt x="424" y="186"/>
                    <a:pt x="415" y="189"/>
                    <a:pt x="405" y="195"/>
                  </a:cubicBezTo>
                  <a:cubicBezTo>
                    <a:pt x="357" y="219"/>
                    <a:pt x="334" y="266"/>
                    <a:pt x="322" y="326"/>
                  </a:cubicBezTo>
                  <a:cubicBezTo>
                    <a:pt x="322" y="362"/>
                    <a:pt x="342" y="378"/>
                    <a:pt x="374" y="378"/>
                  </a:cubicBezTo>
                  <a:cubicBezTo>
                    <a:pt x="383" y="378"/>
                    <a:pt x="394" y="376"/>
                    <a:pt x="405" y="374"/>
                  </a:cubicBezTo>
                  <a:cubicBezTo>
                    <a:pt x="441" y="338"/>
                    <a:pt x="476" y="290"/>
                    <a:pt x="476" y="243"/>
                  </a:cubicBezTo>
                  <a:cubicBezTo>
                    <a:pt x="476" y="208"/>
                    <a:pt x="457" y="186"/>
                    <a:pt x="433" y="186"/>
                  </a:cubicBezTo>
                  <a:close/>
                  <a:moveTo>
                    <a:pt x="750" y="352"/>
                  </a:moveTo>
                  <a:cubicBezTo>
                    <a:pt x="739" y="352"/>
                    <a:pt x="727" y="355"/>
                    <a:pt x="715" y="362"/>
                  </a:cubicBezTo>
                  <a:cubicBezTo>
                    <a:pt x="667" y="397"/>
                    <a:pt x="643" y="445"/>
                    <a:pt x="643" y="493"/>
                  </a:cubicBezTo>
                  <a:cubicBezTo>
                    <a:pt x="643" y="527"/>
                    <a:pt x="662" y="550"/>
                    <a:pt x="686" y="550"/>
                  </a:cubicBezTo>
                  <a:cubicBezTo>
                    <a:pt x="695" y="550"/>
                    <a:pt x="705" y="547"/>
                    <a:pt x="715" y="540"/>
                  </a:cubicBezTo>
                  <a:cubicBezTo>
                    <a:pt x="762" y="505"/>
                    <a:pt x="786" y="457"/>
                    <a:pt x="798" y="409"/>
                  </a:cubicBezTo>
                  <a:cubicBezTo>
                    <a:pt x="798" y="374"/>
                    <a:pt x="779" y="352"/>
                    <a:pt x="750" y="352"/>
                  </a:cubicBezTo>
                  <a:close/>
                  <a:moveTo>
                    <a:pt x="105" y="376"/>
                  </a:moveTo>
                  <a:cubicBezTo>
                    <a:pt x="95" y="376"/>
                    <a:pt x="84" y="379"/>
                    <a:pt x="72" y="385"/>
                  </a:cubicBezTo>
                  <a:cubicBezTo>
                    <a:pt x="24" y="409"/>
                    <a:pt x="0" y="457"/>
                    <a:pt x="0" y="516"/>
                  </a:cubicBezTo>
                  <a:cubicBezTo>
                    <a:pt x="0" y="542"/>
                    <a:pt x="19" y="562"/>
                    <a:pt x="42" y="562"/>
                  </a:cubicBezTo>
                  <a:cubicBezTo>
                    <a:pt x="52" y="562"/>
                    <a:pt x="62" y="559"/>
                    <a:pt x="72" y="552"/>
                  </a:cubicBezTo>
                  <a:cubicBezTo>
                    <a:pt x="119" y="528"/>
                    <a:pt x="143" y="481"/>
                    <a:pt x="143" y="433"/>
                  </a:cubicBezTo>
                  <a:cubicBezTo>
                    <a:pt x="143" y="398"/>
                    <a:pt x="130" y="376"/>
                    <a:pt x="105" y="376"/>
                  </a:cubicBezTo>
                  <a:close/>
                  <a:moveTo>
                    <a:pt x="434" y="543"/>
                  </a:moveTo>
                  <a:cubicBezTo>
                    <a:pt x="425" y="543"/>
                    <a:pt x="415" y="545"/>
                    <a:pt x="405" y="552"/>
                  </a:cubicBezTo>
                  <a:cubicBezTo>
                    <a:pt x="357" y="576"/>
                    <a:pt x="334" y="624"/>
                    <a:pt x="322" y="671"/>
                  </a:cubicBezTo>
                  <a:cubicBezTo>
                    <a:pt x="322" y="706"/>
                    <a:pt x="341" y="728"/>
                    <a:pt x="370" y="728"/>
                  </a:cubicBezTo>
                  <a:cubicBezTo>
                    <a:pt x="380" y="728"/>
                    <a:pt x="392" y="725"/>
                    <a:pt x="405" y="719"/>
                  </a:cubicBezTo>
                  <a:cubicBezTo>
                    <a:pt x="453" y="695"/>
                    <a:pt x="476" y="647"/>
                    <a:pt x="476" y="588"/>
                  </a:cubicBezTo>
                  <a:cubicBezTo>
                    <a:pt x="476" y="562"/>
                    <a:pt x="458" y="543"/>
                    <a:pt x="434" y="543"/>
                  </a:cubicBezTo>
                  <a:close/>
                  <a:moveTo>
                    <a:pt x="111" y="731"/>
                  </a:moveTo>
                  <a:cubicBezTo>
                    <a:pt x="101" y="731"/>
                    <a:pt x="87" y="735"/>
                    <a:pt x="72" y="743"/>
                  </a:cubicBezTo>
                  <a:cubicBezTo>
                    <a:pt x="24" y="766"/>
                    <a:pt x="0" y="814"/>
                    <a:pt x="0" y="862"/>
                  </a:cubicBezTo>
                  <a:cubicBezTo>
                    <a:pt x="0" y="897"/>
                    <a:pt x="19" y="919"/>
                    <a:pt x="44" y="919"/>
                  </a:cubicBezTo>
                  <a:cubicBezTo>
                    <a:pt x="52" y="919"/>
                    <a:pt x="62" y="916"/>
                    <a:pt x="72" y="909"/>
                  </a:cubicBezTo>
                  <a:cubicBezTo>
                    <a:pt x="119" y="886"/>
                    <a:pt x="143" y="838"/>
                    <a:pt x="143" y="778"/>
                  </a:cubicBezTo>
                  <a:cubicBezTo>
                    <a:pt x="143" y="747"/>
                    <a:pt x="132" y="731"/>
                    <a:pt x="111" y="7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5"/>
            <p:cNvSpPr/>
            <p:nvPr/>
          </p:nvSpPr>
          <p:spPr>
            <a:xfrm>
              <a:off x="2168390" y="3169741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9"/>
                  </a:moveTo>
                  <a:lnTo>
                    <a:pt x="10371" y="1"/>
                  </a:lnTo>
                  <a:lnTo>
                    <a:pt x="1" y="5990"/>
                  </a:lnTo>
                  <a:lnTo>
                    <a:pt x="1" y="6978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5"/>
            <p:cNvSpPr/>
            <p:nvPr/>
          </p:nvSpPr>
          <p:spPr>
            <a:xfrm>
              <a:off x="2168390" y="3055673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5"/>
            <p:cNvSpPr/>
            <p:nvPr/>
          </p:nvSpPr>
          <p:spPr>
            <a:xfrm>
              <a:off x="2200466" y="3230060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5"/>
            <p:cNvSpPr/>
            <p:nvPr/>
          </p:nvSpPr>
          <p:spPr>
            <a:xfrm>
              <a:off x="2453059" y="3167596"/>
              <a:ext cx="65791" cy="95088"/>
            </a:xfrm>
            <a:custGeom>
              <a:avLst/>
              <a:gdLst/>
              <a:ahLst/>
              <a:cxnLst/>
              <a:rect l="l" t="t" r="r" b="b"/>
              <a:pathLst>
                <a:path w="1442" h="2084" extrusionOk="0">
                  <a:moveTo>
                    <a:pt x="1441" y="0"/>
                  </a:moveTo>
                  <a:lnTo>
                    <a:pt x="1" y="834"/>
                  </a:lnTo>
                  <a:lnTo>
                    <a:pt x="1" y="2084"/>
                  </a:lnTo>
                  <a:lnTo>
                    <a:pt x="1441" y="125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5"/>
            <p:cNvSpPr/>
            <p:nvPr/>
          </p:nvSpPr>
          <p:spPr>
            <a:xfrm>
              <a:off x="2539979" y="3089346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5"/>
            <p:cNvSpPr/>
            <p:nvPr/>
          </p:nvSpPr>
          <p:spPr>
            <a:xfrm>
              <a:off x="2553575" y="3106182"/>
              <a:ext cx="104892" cy="87514"/>
            </a:xfrm>
            <a:custGeom>
              <a:avLst/>
              <a:gdLst/>
              <a:ahLst/>
              <a:cxnLst/>
              <a:rect l="l" t="t" r="r" b="b"/>
              <a:pathLst>
                <a:path w="2299" h="1918" extrusionOk="0">
                  <a:moveTo>
                    <a:pt x="2298" y="1"/>
                  </a:moveTo>
                  <a:lnTo>
                    <a:pt x="2024" y="167"/>
                  </a:lnTo>
                  <a:lnTo>
                    <a:pt x="2024" y="406"/>
                  </a:lnTo>
                  <a:lnTo>
                    <a:pt x="2298" y="239"/>
                  </a:lnTo>
                  <a:lnTo>
                    <a:pt x="2298" y="1"/>
                  </a:lnTo>
                  <a:close/>
                  <a:moveTo>
                    <a:pt x="1893" y="239"/>
                  </a:moveTo>
                  <a:lnTo>
                    <a:pt x="1620" y="394"/>
                  </a:lnTo>
                  <a:lnTo>
                    <a:pt x="1620" y="632"/>
                  </a:lnTo>
                  <a:lnTo>
                    <a:pt x="1893" y="477"/>
                  </a:lnTo>
                  <a:lnTo>
                    <a:pt x="1893" y="239"/>
                  </a:lnTo>
                  <a:close/>
                  <a:moveTo>
                    <a:pt x="2298" y="358"/>
                  </a:moveTo>
                  <a:lnTo>
                    <a:pt x="2024" y="513"/>
                  </a:lnTo>
                  <a:lnTo>
                    <a:pt x="2024" y="751"/>
                  </a:lnTo>
                  <a:lnTo>
                    <a:pt x="2298" y="596"/>
                  </a:lnTo>
                  <a:lnTo>
                    <a:pt x="2298" y="358"/>
                  </a:lnTo>
                  <a:close/>
                  <a:moveTo>
                    <a:pt x="1489" y="477"/>
                  </a:moveTo>
                  <a:lnTo>
                    <a:pt x="1215" y="632"/>
                  </a:lnTo>
                  <a:lnTo>
                    <a:pt x="1215" y="870"/>
                  </a:lnTo>
                  <a:lnTo>
                    <a:pt x="1489" y="715"/>
                  </a:lnTo>
                  <a:lnTo>
                    <a:pt x="1489" y="477"/>
                  </a:lnTo>
                  <a:close/>
                  <a:moveTo>
                    <a:pt x="1893" y="584"/>
                  </a:moveTo>
                  <a:lnTo>
                    <a:pt x="1620" y="751"/>
                  </a:lnTo>
                  <a:lnTo>
                    <a:pt x="1620" y="989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7"/>
                  </a:lnTo>
                  <a:lnTo>
                    <a:pt x="1215" y="1215"/>
                  </a:lnTo>
                  <a:lnTo>
                    <a:pt x="1489" y="1060"/>
                  </a:lnTo>
                  <a:lnTo>
                    <a:pt x="1489" y="822"/>
                  </a:lnTo>
                  <a:close/>
                  <a:moveTo>
                    <a:pt x="679" y="941"/>
                  </a:moveTo>
                  <a:lnTo>
                    <a:pt x="405" y="1096"/>
                  </a:lnTo>
                  <a:lnTo>
                    <a:pt x="405" y="1334"/>
                  </a:lnTo>
                  <a:lnTo>
                    <a:pt x="679" y="1179"/>
                  </a:lnTo>
                  <a:lnTo>
                    <a:pt x="679" y="941"/>
                  </a:lnTo>
                  <a:close/>
                  <a:moveTo>
                    <a:pt x="1084" y="1048"/>
                  </a:moveTo>
                  <a:lnTo>
                    <a:pt x="810" y="1215"/>
                  </a:lnTo>
                  <a:lnTo>
                    <a:pt x="810" y="1453"/>
                  </a:lnTo>
                  <a:lnTo>
                    <a:pt x="1084" y="1287"/>
                  </a:lnTo>
                  <a:lnTo>
                    <a:pt x="1084" y="1048"/>
                  </a:lnTo>
                  <a:close/>
                  <a:moveTo>
                    <a:pt x="274" y="1168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6"/>
                  </a:lnTo>
                  <a:lnTo>
                    <a:pt x="274" y="1168"/>
                  </a:lnTo>
                  <a:close/>
                  <a:moveTo>
                    <a:pt x="679" y="1287"/>
                  </a:moveTo>
                  <a:lnTo>
                    <a:pt x="405" y="1441"/>
                  </a:lnTo>
                  <a:lnTo>
                    <a:pt x="405" y="1680"/>
                  </a:lnTo>
                  <a:lnTo>
                    <a:pt x="679" y="1525"/>
                  </a:lnTo>
                  <a:lnTo>
                    <a:pt x="679" y="1287"/>
                  </a:lnTo>
                  <a:close/>
                  <a:moveTo>
                    <a:pt x="274" y="1513"/>
                  </a:moveTo>
                  <a:lnTo>
                    <a:pt x="0" y="1680"/>
                  </a:lnTo>
                  <a:lnTo>
                    <a:pt x="0" y="1918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5"/>
            <p:cNvSpPr/>
            <p:nvPr/>
          </p:nvSpPr>
          <p:spPr>
            <a:xfrm>
              <a:off x="2467751" y="3197026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34"/>
                    <a:pt x="643" y="81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9"/>
                  </a:cubicBezTo>
                  <a:cubicBezTo>
                    <a:pt x="762" y="153"/>
                    <a:pt x="786" y="105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79"/>
                  </a:moveTo>
                  <a:cubicBezTo>
                    <a:pt x="424" y="179"/>
                    <a:pt x="415" y="182"/>
                    <a:pt x="405" y="189"/>
                  </a:cubicBezTo>
                  <a:cubicBezTo>
                    <a:pt x="357" y="224"/>
                    <a:pt x="334" y="272"/>
                    <a:pt x="322" y="320"/>
                  </a:cubicBezTo>
                  <a:cubicBezTo>
                    <a:pt x="322" y="354"/>
                    <a:pt x="341" y="377"/>
                    <a:pt x="370" y="377"/>
                  </a:cubicBezTo>
                  <a:cubicBezTo>
                    <a:pt x="380" y="377"/>
                    <a:pt x="392" y="374"/>
                    <a:pt x="405" y="367"/>
                  </a:cubicBezTo>
                  <a:cubicBezTo>
                    <a:pt x="453" y="343"/>
                    <a:pt x="476" y="296"/>
                    <a:pt x="476" y="236"/>
                  </a:cubicBezTo>
                  <a:cubicBezTo>
                    <a:pt x="476" y="201"/>
                    <a:pt x="457" y="179"/>
                    <a:pt x="433" y="179"/>
                  </a:cubicBezTo>
                  <a:close/>
                  <a:moveTo>
                    <a:pt x="757" y="355"/>
                  </a:moveTo>
                  <a:cubicBezTo>
                    <a:pt x="745" y="355"/>
                    <a:pt x="730" y="359"/>
                    <a:pt x="715" y="367"/>
                  </a:cubicBezTo>
                  <a:cubicBezTo>
                    <a:pt x="667" y="391"/>
                    <a:pt x="643" y="439"/>
                    <a:pt x="643" y="498"/>
                  </a:cubicBezTo>
                  <a:cubicBezTo>
                    <a:pt x="643" y="530"/>
                    <a:pt x="659" y="546"/>
                    <a:pt x="680" y="546"/>
                  </a:cubicBezTo>
                  <a:cubicBezTo>
                    <a:pt x="691" y="546"/>
                    <a:pt x="703" y="542"/>
                    <a:pt x="715" y="534"/>
                  </a:cubicBezTo>
                  <a:cubicBezTo>
                    <a:pt x="762" y="510"/>
                    <a:pt x="786" y="462"/>
                    <a:pt x="798" y="403"/>
                  </a:cubicBezTo>
                  <a:cubicBezTo>
                    <a:pt x="798" y="371"/>
                    <a:pt x="782" y="355"/>
                    <a:pt x="757" y="355"/>
                  </a:cubicBezTo>
                  <a:close/>
                  <a:moveTo>
                    <a:pt x="105" y="370"/>
                  </a:moveTo>
                  <a:cubicBezTo>
                    <a:pt x="95" y="370"/>
                    <a:pt x="84" y="373"/>
                    <a:pt x="72" y="379"/>
                  </a:cubicBezTo>
                  <a:cubicBezTo>
                    <a:pt x="24" y="415"/>
                    <a:pt x="0" y="462"/>
                    <a:pt x="0" y="510"/>
                  </a:cubicBezTo>
                  <a:cubicBezTo>
                    <a:pt x="0" y="545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74"/>
                    <a:pt x="143" y="427"/>
                  </a:cubicBezTo>
                  <a:cubicBezTo>
                    <a:pt x="143" y="392"/>
                    <a:pt x="130" y="370"/>
                    <a:pt x="105" y="370"/>
                  </a:cubicBezTo>
                  <a:close/>
                  <a:moveTo>
                    <a:pt x="433" y="536"/>
                  </a:moveTo>
                  <a:cubicBezTo>
                    <a:pt x="424" y="536"/>
                    <a:pt x="415" y="539"/>
                    <a:pt x="405" y="546"/>
                  </a:cubicBezTo>
                  <a:cubicBezTo>
                    <a:pt x="357" y="570"/>
                    <a:pt x="334" y="617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4"/>
                  </a:cubicBezTo>
                  <a:cubicBezTo>
                    <a:pt x="453" y="689"/>
                    <a:pt x="476" y="641"/>
                    <a:pt x="476" y="593"/>
                  </a:cubicBezTo>
                  <a:cubicBezTo>
                    <a:pt x="476" y="559"/>
                    <a:pt x="457" y="536"/>
                    <a:pt x="433" y="536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6"/>
                  </a:cubicBezTo>
                  <a:cubicBezTo>
                    <a:pt x="24" y="760"/>
                    <a:pt x="0" y="808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79"/>
                    <a:pt x="143" y="832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5"/>
            <p:cNvSpPr/>
            <p:nvPr/>
          </p:nvSpPr>
          <p:spPr>
            <a:xfrm>
              <a:off x="2168390" y="3032859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0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5"/>
            <p:cNvSpPr/>
            <p:nvPr/>
          </p:nvSpPr>
          <p:spPr>
            <a:xfrm>
              <a:off x="2168390" y="2918792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89"/>
                  </a:lnTo>
                  <a:lnTo>
                    <a:pt x="11240" y="2000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5"/>
            <p:cNvSpPr/>
            <p:nvPr/>
          </p:nvSpPr>
          <p:spPr>
            <a:xfrm>
              <a:off x="2200466" y="3093133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9"/>
                  </a:moveTo>
                  <a:lnTo>
                    <a:pt x="0" y="3704"/>
                  </a:lnTo>
                  <a:lnTo>
                    <a:pt x="4858" y="906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5"/>
            <p:cNvSpPr/>
            <p:nvPr/>
          </p:nvSpPr>
          <p:spPr>
            <a:xfrm>
              <a:off x="2453059" y="3030669"/>
              <a:ext cx="65791" cy="95681"/>
            </a:xfrm>
            <a:custGeom>
              <a:avLst/>
              <a:gdLst/>
              <a:ahLst/>
              <a:cxnLst/>
              <a:rect l="l" t="t" r="r" b="b"/>
              <a:pathLst>
                <a:path w="1442" h="2097" extrusionOk="0">
                  <a:moveTo>
                    <a:pt x="1441" y="1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3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5"/>
            <p:cNvSpPr/>
            <p:nvPr/>
          </p:nvSpPr>
          <p:spPr>
            <a:xfrm>
              <a:off x="2539979" y="2952464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31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5"/>
            <p:cNvSpPr/>
            <p:nvPr/>
          </p:nvSpPr>
          <p:spPr>
            <a:xfrm>
              <a:off x="2553575" y="2969848"/>
              <a:ext cx="104892" cy="87514"/>
            </a:xfrm>
            <a:custGeom>
              <a:avLst/>
              <a:gdLst/>
              <a:ahLst/>
              <a:cxnLst/>
              <a:rect l="l" t="t" r="r" b="b"/>
              <a:pathLst>
                <a:path w="2299" h="1918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7"/>
                  </a:lnTo>
                  <a:lnTo>
                    <a:pt x="1893" y="238"/>
                  </a:lnTo>
                  <a:close/>
                  <a:moveTo>
                    <a:pt x="2298" y="357"/>
                  </a:moveTo>
                  <a:lnTo>
                    <a:pt x="2024" y="512"/>
                  </a:lnTo>
                  <a:lnTo>
                    <a:pt x="2024" y="750"/>
                  </a:lnTo>
                  <a:lnTo>
                    <a:pt x="2298" y="596"/>
                  </a:lnTo>
                  <a:lnTo>
                    <a:pt x="2298" y="357"/>
                  </a:lnTo>
                  <a:close/>
                  <a:moveTo>
                    <a:pt x="1489" y="465"/>
                  </a:moveTo>
                  <a:lnTo>
                    <a:pt x="1215" y="619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65"/>
                  </a:lnTo>
                  <a:close/>
                  <a:moveTo>
                    <a:pt x="1893" y="584"/>
                  </a:moveTo>
                  <a:lnTo>
                    <a:pt x="1620" y="750"/>
                  </a:lnTo>
                  <a:lnTo>
                    <a:pt x="1620" y="988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7"/>
                  </a:lnTo>
                  <a:lnTo>
                    <a:pt x="1215" y="1215"/>
                  </a:lnTo>
                  <a:lnTo>
                    <a:pt x="1489" y="1060"/>
                  </a:lnTo>
                  <a:lnTo>
                    <a:pt x="1489" y="822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7"/>
                  </a:lnTo>
                  <a:lnTo>
                    <a:pt x="679" y="929"/>
                  </a:lnTo>
                  <a:close/>
                  <a:moveTo>
                    <a:pt x="1084" y="1048"/>
                  </a:moveTo>
                  <a:lnTo>
                    <a:pt x="810" y="1215"/>
                  </a:lnTo>
                  <a:lnTo>
                    <a:pt x="810" y="1453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86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24"/>
                  </a:lnTo>
                  <a:lnTo>
                    <a:pt x="679" y="1286"/>
                  </a:lnTo>
                  <a:close/>
                  <a:moveTo>
                    <a:pt x="274" y="1512"/>
                  </a:moveTo>
                  <a:lnTo>
                    <a:pt x="0" y="1679"/>
                  </a:lnTo>
                  <a:lnTo>
                    <a:pt x="0" y="1917"/>
                  </a:lnTo>
                  <a:lnTo>
                    <a:pt x="274" y="1750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5"/>
            <p:cNvSpPr/>
            <p:nvPr/>
          </p:nvSpPr>
          <p:spPr>
            <a:xfrm>
              <a:off x="2467751" y="3060373"/>
              <a:ext cx="36409" cy="42479"/>
            </a:xfrm>
            <a:custGeom>
              <a:avLst/>
              <a:gdLst/>
              <a:ahLst/>
              <a:cxnLst/>
              <a:rect l="l" t="t" r="r" b="b"/>
              <a:pathLst>
                <a:path w="798" h="931" extrusionOk="0">
                  <a:moveTo>
                    <a:pt x="745" y="0"/>
                  </a:moveTo>
                  <a:cubicBezTo>
                    <a:pt x="735" y="0"/>
                    <a:pt x="725" y="2"/>
                    <a:pt x="715" y="5"/>
                  </a:cubicBezTo>
                  <a:lnTo>
                    <a:pt x="715" y="17"/>
                  </a:lnTo>
                  <a:cubicBezTo>
                    <a:pt x="667" y="40"/>
                    <a:pt x="643" y="88"/>
                    <a:pt x="643" y="147"/>
                  </a:cubicBezTo>
                  <a:cubicBezTo>
                    <a:pt x="643" y="182"/>
                    <a:pt x="662" y="204"/>
                    <a:pt x="686" y="204"/>
                  </a:cubicBezTo>
                  <a:cubicBezTo>
                    <a:pt x="695" y="204"/>
                    <a:pt x="705" y="202"/>
                    <a:pt x="715" y="195"/>
                  </a:cubicBezTo>
                  <a:cubicBezTo>
                    <a:pt x="762" y="159"/>
                    <a:pt x="786" y="112"/>
                    <a:pt x="798" y="64"/>
                  </a:cubicBezTo>
                  <a:cubicBezTo>
                    <a:pt x="798" y="18"/>
                    <a:pt x="776" y="0"/>
                    <a:pt x="745" y="0"/>
                  </a:cubicBezTo>
                  <a:close/>
                  <a:moveTo>
                    <a:pt x="433" y="186"/>
                  </a:moveTo>
                  <a:cubicBezTo>
                    <a:pt x="424" y="186"/>
                    <a:pt x="415" y="189"/>
                    <a:pt x="405" y="195"/>
                  </a:cubicBezTo>
                  <a:cubicBezTo>
                    <a:pt x="357" y="231"/>
                    <a:pt x="334" y="278"/>
                    <a:pt x="322" y="326"/>
                  </a:cubicBezTo>
                  <a:cubicBezTo>
                    <a:pt x="322" y="361"/>
                    <a:pt x="341" y="383"/>
                    <a:pt x="370" y="383"/>
                  </a:cubicBezTo>
                  <a:cubicBezTo>
                    <a:pt x="380" y="383"/>
                    <a:pt x="392" y="380"/>
                    <a:pt x="405" y="374"/>
                  </a:cubicBezTo>
                  <a:cubicBezTo>
                    <a:pt x="453" y="350"/>
                    <a:pt x="476" y="290"/>
                    <a:pt x="476" y="243"/>
                  </a:cubicBezTo>
                  <a:cubicBezTo>
                    <a:pt x="476" y="208"/>
                    <a:pt x="457" y="186"/>
                    <a:pt x="433" y="186"/>
                  </a:cubicBezTo>
                  <a:close/>
                  <a:moveTo>
                    <a:pt x="750" y="352"/>
                  </a:moveTo>
                  <a:cubicBezTo>
                    <a:pt x="739" y="352"/>
                    <a:pt x="727" y="355"/>
                    <a:pt x="715" y="362"/>
                  </a:cubicBezTo>
                  <a:lnTo>
                    <a:pt x="715" y="374"/>
                  </a:lnTo>
                  <a:cubicBezTo>
                    <a:pt x="667" y="398"/>
                    <a:pt x="643" y="445"/>
                    <a:pt x="643" y="505"/>
                  </a:cubicBezTo>
                  <a:cubicBezTo>
                    <a:pt x="643" y="536"/>
                    <a:pt x="659" y="552"/>
                    <a:pt x="680" y="552"/>
                  </a:cubicBezTo>
                  <a:cubicBezTo>
                    <a:pt x="691" y="552"/>
                    <a:pt x="703" y="548"/>
                    <a:pt x="715" y="540"/>
                  </a:cubicBezTo>
                  <a:cubicBezTo>
                    <a:pt x="762" y="517"/>
                    <a:pt x="786" y="469"/>
                    <a:pt x="798" y="409"/>
                  </a:cubicBezTo>
                  <a:cubicBezTo>
                    <a:pt x="798" y="375"/>
                    <a:pt x="779" y="352"/>
                    <a:pt x="750" y="352"/>
                  </a:cubicBezTo>
                  <a:close/>
                  <a:moveTo>
                    <a:pt x="105" y="376"/>
                  </a:moveTo>
                  <a:cubicBezTo>
                    <a:pt x="95" y="376"/>
                    <a:pt x="84" y="379"/>
                    <a:pt x="72" y="386"/>
                  </a:cubicBezTo>
                  <a:cubicBezTo>
                    <a:pt x="24" y="421"/>
                    <a:pt x="0" y="469"/>
                    <a:pt x="0" y="517"/>
                  </a:cubicBezTo>
                  <a:cubicBezTo>
                    <a:pt x="0" y="551"/>
                    <a:pt x="19" y="574"/>
                    <a:pt x="44" y="574"/>
                  </a:cubicBezTo>
                  <a:cubicBezTo>
                    <a:pt x="52" y="574"/>
                    <a:pt x="62" y="571"/>
                    <a:pt x="72" y="564"/>
                  </a:cubicBezTo>
                  <a:cubicBezTo>
                    <a:pt x="119" y="540"/>
                    <a:pt x="143" y="481"/>
                    <a:pt x="143" y="433"/>
                  </a:cubicBezTo>
                  <a:cubicBezTo>
                    <a:pt x="143" y="398"/>
                    <a:pt x="130" y="376"/>
                    <a:pt x="105" y="376"/>
                  </a:cubicBezTo>
                  <a:close/>
                  <a:moveTo>
                    <a:pt x="438" y="541"/>
                  </a:moveTo>
                  <a:cubicBezTo>
                    <a:pt x="428" y="541"/>
                    <a:pt x="416" y="545"/>
                    <a:pt x="405" y="552"/>
                  </a:cubicBezTo>
                  <a:cubicBezTo>
                    <a:pt x="357" y="576"/>
                    <a:pt x="334" y="624"/>
                    <a:pt x="322" y="683"/>
                  </a:cubicBezTo>
                  <a:cubicBezTo>
                    <a:pt x="322" y="718"/>
                    <a:pt x="341" y="740"/>
                    <a:pt x="370" y="740"/>
                  </a:cubicBezTo>
                  <a:cubicBezTo>
                    <a:pt x="380" y="740"/>
                    <a:pt x="392" y="737"/>
                    <a:pt x="405" y="731"/>
                  </a:cubicBezTo>
                  <a:cubicBezTo>
                    <a:pt x="453" y="695"/>
                    <a:pt x="476" y="648"/>
                    <a:pt x="476" y="600"/>
                  </a:cubicBezTo>
                  <a:cubicBezTo>
                    <a:pt x="476" y="559"/>
                    <a:pt x="460" y="541"/>
                    <a:pt x="438" y="541"/>
                  </a:cubicBezTo>
                  <a:close/>
                  <a:moveTo>
                    <a:pt x="100" y="727"/>
                  </a:moveTo>
                  <a:cubicBezTo>
                    <a:pt x="92" y="727"/>
                    <a:pt x="82" y="728"/>
                    <a:pt x="72" y="731"/>
                  </a:cubicBezTo>
                  <a:lnTo>
                    <a:pt x="72" y="743"/>
                  </a:lnTo>
                  <a:cubicBezTo>
                    <a:pt x="24" y="767"/>
                    <a:pt x="0" y="814"/>
                    <a:pt x="0" y="874"/>
                  </a:cubicBezTo>
                  <a:cubicBezTo>
                    <a:pt x="0" y="909"/>
                    <a:pt x="19" y="931"/>
                    <a:pt x="44" y="931"/>
                  </a:cubicBezTo>
                  <a:cubicBezTo>
                    <a:pt x="52" y="931"/>
                    <a:pt x="62" y="928"/>
                    <a:pt x="72" y="921"/>
                  </a:cubicBezTo>
                  <a:cubicBezTo>
                    <a:pt x="119" y="886"/>
                    <a:pt x="143" y="838"/>
                    <a:pt x="143" y="790"/>
                  </a:cubicBezTo>
                  <a:cubicBezTo>
                    <a:pt x="143" y="744"/>
                    <a:pt x="129" y="727"/>
                    <a:pt x="100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5"/>
            <p:cNvSpPr/>
            <p:nvPr/>
          </p:nvSpPr>
          <p:spPr>
            <a:xfrm>
              <a:off x="2168390" y="2896480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9"/>
                  </a:moveTo>
                  <a:lnTo>
                    <a:pt x="10371" y="1"/>
                  </a:lnTo>
                  <a:lnTo>
                    <a:pt x="1" y="5990"/>
                  </a:lnTo>
                  <a:lnTo>
                    <a:pt x="1" y="6978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5"/>
            <p:cNvSpPr/>
            <p:nvPr/>
          </p:nvSpPr>
          <p:spPr>
            <a:xfrm>
              <a:off x="2168390" y="2782412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90"/>
                  </a:moveTo>
                  <a:lnTo>
                    <a:pt x="1" y="8490"/>
                  </a:lnTo>
                  <a:lnTo>
                    <a:pt x="11240" y="2001"/>
                  </a:lnTo>
                  <a:lnTo>
                    <a:pt x="1124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5"/>
            <p:cNvSpPr/>
            <p:nvPr/>
          </p:nvSpPr>
          <p:spPr>
            <a:xfrm>
              <a:off x="2200466" y="2956799"/>
              <a:ext cx="221646" cy="169004"/>
            </a:xfrm>
            <a:custGeom>
              <a:avLst/>
              <a:gdLst/>
              <a:ahLst/>
              <a:cxnLst/>
              <a:rect l="l" t="t" r="r" b="b"/>
              <a:pathLst>
                <a:path w="4858" h="3704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5"/>
            <p:cNvSpPr/>
            <p:nvPr/>
          </p:nvSpPr>
          <p:spPr>
            <a:xfrm>
              <a:off x="2453059" y="2894335"/>
              <a:ext cx="65791" cy="95088"/>
            </a:xfrm>
            <a:custGeom>
              <a:avLst/>
              <a:gdLst/>
              <a:ahLst/>
              <a:cxnLst/>
              <a:rect l="l" t="t" r="r" b="b"/>
              <a:pathLst>
                <a:path w="1442" h="2084" extrusionOk="0">
                  <a:moveTo>
                    <a:pt x="1441" y="0"/>
                  </a:moveTo>
                  <a:lnTo>
                    <a:pt x="1" y="822"/>
                  </a:lnTo>
                  <a:lnTo>
                    <a:pt x="1" y="2084"/>
                  </a:lnTo>
                  <a:lnTo>
                    <a:pt x="1441" y="1250"/>
                  </a:lnTo>
                  <a:lnTo>
                    <a:pt x="14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5"/>
            <p:cNvSpPr/>
            <p:nvPr/>
          </p:nvSpPr>
          <p:spPr>
            <a:xfrm>
              <a:off x="2539979" y="2816085"/>
              <a:ext cx="128799" cy="119042"/>
            </a:xfrm>
            <a:custGeom>
              <a:avLst/>
              <a:gdLst/>
              <a:ahLst/>
              <a:cxnLst/>
              <a:rect l="l" t="t" r="r" b="b"/>
              <a:pathLst>
                <a:path w="2823" h="2609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5"/>
            <p:cNvSpPr/>
            <p:nvPr/>
          </p:nvSpPr>
          <p:spPr>
            <a:xfrm>
              <a:off x="2553575" y="2832921"/>
              <a:ext cx="104892" cy="87514"/>
            </a:xfrm>
            <a:custGeom>
              <a:avLst/>
              <a:gdLst/>
              <a:ahLst/>
              <a:cxnLst/>
              <a:rect l="l" t="t" r="r" b="b"/>
              <a:pathLst>
                <a:path w="2299" h="1918" extrusionOk="0">
                  <a:moveTo>
                    <a:pt x="2298" y="1"/>
                  </a:moveTo>
                  <a:lnTo>
                    <a:pt x="2024" y="168"/>
                  </a:lnTo>
                  <a:lnTo>
                    <a:pt x="2024" y="406"/>
                  </a:lnTo>
                  <a:lnTo>
                    <a:pt x="2298" y="239"/>
                  </a:lnTo>
                  <a:lnTo>
                    <a:pt x="2298" y="1"/>
                  </a:lnTo>
                  <a:close/>
                  <a:moveTo>
                    <a:pt x="1893" y="239"/>
                  </a:moveTo>
                  <a:lnTo>
                    <a:pt x="1620" y="394"/>
                  </a:lnTo>
                  <a:lnTo>
                    <a:pt x="1620" y="632"/>
                  </a:lnTo>
                  <a:lnTo>
                    <a:pt x="1893" y="477"/>
                  </a:lnTo>
                  <a:lnTo>
                    <a:pt x="1893" y="239"/>
                  </a:lnTo>
                  <a:close/>
                  <a:moveTo>
                    <a:pt x="2298" y="358"/>
                  </a:moveTo>
                  <a:lnTo>
                    <a:pt x="2024" y="513"/>
                  </a:lnTo>
                  <a:lnTo>
                    <a:pt x="2024" y="751"/>
                  </a:lnTo>
                  <a:lnTo>
                    <a:pt x="2298" y="584"/>
                  </a:lnTo>
                  <a:lnTo>
                    <a:pt x="2298" y="358"/>
                  </a:lnTo>
                  <a:close/>
                  <a:moveTo>
                    <a:pt x="1489" y="477"/>
                  </a:moveTo>
                  <a:lnTo>
                    <a:pt x="1215" y="632"/>
                  </a:lnTo>
                  <a:lnTo>
                    <a:pt x="1215" y="870"/>
                  </a:lnTo>
                  <a:lnTo>
                    <a:pt x="1489" y="715"/>
                  </a:lnTo>
                  <a:lnTo>
                    <a:pt x="1489" y="477"/>
                  </a:lnTo>
                  <a:close/>
                  <a:moveTo>
                    <a:pt x="1893" y="584"/>
                  </a:moveTo>
                  <a:lnTo>
                    <a:pt x="1620" y="751"/>
                  </a:lnTo>
                  <a:lnTo>
                    <a:pt x="1620" y="989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108"/>
                  </a:lnTo>
                  <a:lnTo>
                    <a:pt x="1084" y="942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7"/>
                  </a:lnTo>
                  <a:lnTo>
                    <a:pt x="1215" y="1215"/>
                  </a:lnTo>
                  <a:lnTo>
                    <a:pt x="1489" y="1061"/>
                  </a:lnTo>
                  <a:lnTo>
                    <a:pt x="1489" y="822"/>
                  </a:lnTo>
                  <a:close/>
                  <a:moveTo>
                    <a:pt x="679" y="942"/>
                  </a:moveTo>
                  <a:lnTo>
                    <a:pt x="405" y="1096"/>
                  </a:lnTo>
                  <a:lnTo>
                    <a:pt x="405" y="1334"/>
                  </a:lnTo>
                  <a:lnTo>
                    <a:pt x="679" y="1180"/>
                  </a:lnTo>
                  <a:lnTo>
                    <a:pt x="679" y="942"/>
                  </a:lnTo>
                  <a:close/>
                  <a:moveTo>
                    <a:pt x="1084" y="1049"/>
                  </a:moveTo>
                  <a:lnTo>
                    <a:pt x="810" y="1215"/>
                  </a:lnTo>
                  <a:lnTo>
                    <a:pt x="810" y="1453"/>
                  </a:lnTo>
                  <a:lnTo>
                    <a:pt x="1084" y="1287"/>
                  </a:lnTo>
                  <a:lnTo>
                    <a:pt x="1084" y="1049"/>
                  </a:lnTo>
                  <a:close/>
                  <a:moveTo>
                    <a:pt x="274" y="1168"/>
                  </a:moveTo>
                  <a:lnTo>
                    <a:pt x="0" y="1311"/>
                  </a:lnTo>
                  <a:lnTo>
                    <a:pt x="0" y="1549"/>
                  </a:lnTo>
                  <a:lnTo>
                    <a:pt x="274" y="1406"/>
                  </a:lnTo>
                  <a:lnTo>
                    <a:pt x="274" y="1168"/>
                  </a:lnTo>
                  <a:close/>
                  <a:moveTo>
                    <a:pt x="679" y="1287"/>
                  </a:moveTo>
                  <a:lnTo>
                    <a:pt x="405" y="1442"/>
                  </a:lnTo>
                  <a:lnTo>
                    <a:pt x="405" y="1680"/>
                  </a:lnTo>
                  <a:lnTo>
                    <a:pt x="679" y="1525"/>
                  </a:lnTo>
                  <a:lnTo>
                    <a:pt x="679" y="1287"/>
                  </a:lnTo>
                  <a:close/>
                  <a:moveTo>
                    <a:pt x="274" y="1513"/>
                  </a:moveTo>
                  <a:lnTo>
                    <a:pt x="0" y="1680"/>
                  </a:lnTo>
                  <a:lnTo>
                    <a:pt x="0" y="1918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5"/>
            <p:cNvSpPr/>
            <p:nvPr/>
          </p:nvSpPr>
          <p:spPr>
            <a:xfrm>
              <a:off x="2467751" y="2923765"/>
              <a:ext cx="36409" cy="42205"/>
            </a:xfrm>
            <a:custGeom>
              <a:avLst/>
              <a:gdLst/>
              <a:ahLst/>
              <a:cxnLst/>
              <a:rect l="l" t="t" r="r" b="b"/>
              <a:pathLst>
                <a:path w="798" h="925" extrusionOk="0">
                  <a:moveTo>
                    <a:pt x="750" y="1"/>
                  </a:moveTo>
                  <a:cubicBezTo>
                    <a:pt x="739" y="1"/>
                    <a:pt x="727" y="4"/>
                    <a:pt x="715" y="10"/>
                  </a:cubicBezTo>
                  <a:cubicBezTo>
                    <a:pt x="667" y="34"/>
                    <a:pt x="643" y="82"/>
                    <a:pt x="643" y="141"/>
                  </a:cubicBezTo>
                  <a:cubicBezTo>
                    <a:pt x="643" y="178"/>
                    <a:pt x="664" y="193"/>
                    <a:pt x="690" y="193"/>
                  </a:cubicBezTo>
                  <a:cubicBezTo>
                    <a:pt x="698" y="193"/>
                    <a:pt x="706" y="192"/>
                    <a:pt x="715" y="189"/>
                  </a:cubicBezTo>
                  <a:cubicBezTo>
                    <a:pt x="762" y="153"/>
                    <a:pt x="786" y="105"/>
                    <a:pt x="798" y="58"/>
                  </a:cubicBezTo>
                  <a:cubicBezTo>
                    <a:pt x="798" y="23"/>
                    <a:pt x="779" y="1"/>
                    <a:pt x="750" y="1"/>
                  </a:cubicBezTo>
                  <a:close/>
                  <a:moveTo>
                    <a:pt x="433" y="179"/>
                  </a:moveTo>
                  <a:cubicBezTo>
                    <a:pt x="424" y="179"/>
                    <a:pt x="415" y="182"/>
                    <a:pt x="405" y="189"/>
                  </a:cubicBezTo>
                  <a:cubicBezTo>
                    <a:pt x="357" y="224"/>
                    <a:pt x="334" y="272"/>
                    <a:pt x="322" y="320"/>
                  </a:cubicBezTo>
                  <a:cubicBezTo>
                    <a:pt x="322" y="355"/>
                    <a:pt x="341" y="377"/>
                    <a:pt x="370" y="377"/>
                  </a:cubicBezTo>
                  <a:cubicBezTo>
                    <a:pt x="380" y="377"/>
                    <a:pt x="392" y="374"/>
                    <a:pt x="405" y="367"/>
                  </a:cubicBezTo>
                  <a:cubicBezTo>
                    <a:pt x="453" y="344"/>
                    <a:pt x="476" y="284"/>
                    <a:pt x="476" y="236"/>
                  </a:cubicBezTo>
                  <a:cubicBezTo>
                    <a:pt x="476" y="202"/>
                    <a:pt x="457" y="179"/>
                    <a:pt x="433" y="179"/>
                  </a:cubicBezTo>
                  <a:close/>
                  <a:moveTo>
                    <a:pt x="757" y="355"/>
                  </a:moveTo>
                  <a:cubicBezTo>
                    <a:pt x="745" y="355"/>
                    <a:pt x="730" y="359"/>
                    <a:pt x="715" y="367"/>
                  </a:cubicBezTo>
                  <a:cubicBezTo>
                    <a:pt x="667" y="391"/>
                    <a:pt x="643" y="439"/>
                    <a:pt x="643" y="486"/>
                  </a:cubicBezTo>
                  <a:cubicBezTo>
                    <a:pt x="643" y="521"/>
                    <a:pt x="662" y="543"/>
                    <a:pt x="686" y="543"/>
                  </a:cubicBezTo>
                  <a:cubicBezTo>
                    <a:pt x="695" y="543"/>
                    <a:pt x="705" y="540"/>
                    <a:pt x="715" y="534"/>
                  </a:cubicBezTo>
                  <a:cubicBezTo>
                    <a:pt x="762" y="510"/>
                    <a:pt x="786" y="463"/>
                    <a:pt x="798" y="403"/>
                  </a:cubicBezTo>
                  <a:cubicBezTo>
                    <a:pt x="798" y="371"/>
                    <a:pt x="782" y="355"/>
                    <a:pt x="757" y="355"/>
                  </a:cubicBezTo>
                  <a:close/>
                  <a:moveTo>
                    <a:pt x="105" y="370"/>
                  </a:moveTo>
                  <a:cubicBezTo>
                    <a:pt x="95" y="370"/>
                    <a:pt x="84" y="373"/>
                    <a:pt x="72" y="379"/>
                  </a:cubicBezTo>
                  <a:cubicBezTo>
                    <a:pt x="24" y="415"/>
                    <a:pt x="0" y="463"/>
                    <a:pt x="0" y="510"/>
                  </a:cubicBezTo>
                  <a:cubicBezTo>
                    <a:pt x="0" y="545"/>
                    <a:pt x="19" y="567"/>
                    <a:pt x="44" y="567"/>
                  </a:cubicBezTo>
                  <a:cubicBezTo>
                    <a:pt x="52" y="567"/>
                    <a:pt x="62" y="564"/>
                    <a:pt x="72" y="558"/>
                  </a:cubicBezTo>
                  <a:cubicBezTo>
                    <a:pt x="119" y="534"/>
                    <a:pt x="143" y="475"/>
                    <a:pt x="143" y="427"/>
                  </a:cubicBezTo>
                  <a:cubicBezTo>
                    <a:pt x="143" y="392"/>
                    <a:pt x="130" y="370"/>
                    <a:pt x="105" y="370"/>
                  </a:cubicBezTo>
                  <a:close/>
                  <a:moveTo>
                    <a:pt x="433" y="537"/>
                  </a:moveTo>
                  <a:cubicBezTo>
                    <a:pt x="424" y="537"/>
                    <a:pt x="415" y="540"/>
                    <a:pt x="405" y="546"/>
                  </a:cubicBezTo>
                  <a:cubicBezTo>
                    <a:pt x="357" y="570"/>
                    <a:pt x="334" y="617"/>
                    <a:pt x="322" y="677"/>
                  </a:cubicBezTo>
                  <a:cubicBezTo>
                    <a:pt x="322" y="712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5"/>
                  </a:cubicBezTo>
                  <a:cubicBezTo>
                    <a:pt x="453" y="689"/>
                    <a:pt x="476" y="641"/>
                    <a:pt x="476" y="594"/>
                  </a:cubicBezTo>
                  <a:cubicBezTo>
                    <a:pt x="476" y="559"/>
                    <a:pt x="457" y="537"/>
                    <a:pt x="433" y="537"/>
                  </a:cubicBezTo>
                  <a:close/>
                  <a:moveTo>
                    <a:pt x="105" y="727"/>
                  </a:moveTo>
                  <a:cubicBezTo>
                    <a:pt x="95" y="727"/>
                    <a:pt x="84" y="730"/>
                    <a:pt x="72" y="736"/>
                  </a:cubicBezTo>
                  <a:cubicBezTo>
                    <a:pt x="24" y="760"/>
                    <a:pt x="0" y="808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79"/>
                    <a:pt x="143" y="832"/>
                    <a:pt x="143" y="784"/>
                  </a:cubicBezTo>
                  <a:cubicBezTo>
                    <a:pt x="143" y="749"/>
                    <a:pt x="130" y="727"/>
                    <a:pt x="105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5"/>
            <p:cNvSpPr/>
            <p:nvPr/>
          </p:nvSpPr>
          <p:spPr>
            <a:xfrm>
              <a:off x="2168390" y="2759599"/>
              <a:ext cx="512871" cy="318936"/>
            </a:xfrm>
            <a:custGeom>
              <a:avLst/>
              <a:gdLst/>
              <a:ahLst/>
              <a:cxnLst/>
              <a:rect l="l" t="t" r="r" b="b"/>
              <a:pathLst>
                <a:path w="11241" h="6990" extrusionOk="0">
                  <a:moveTo>
                    <a:pt x="11240" y="501"/>
                  </a:moveTo>
                  <a:lnTo>
                    <a:pt x="10371" y="1"/>
                  </a:lnTo>
                  <a:lnTo>
                    <a:pt x="1" y="5989"/>
                  </a:lnTo>
                  <a:lnTo>
                    <a:pt x="1" y="699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5"/>
            <p:cNvSpPr/>
            <p:nvPr/>
          </p:nvSpPr>
          <p:spPr>
            <a:xfrm>
              <a:off x="2168390" y="2645531"/>
              <a:ext cx="512871" cy="387377"/>
            </a:xfrm>
            <a:custGeom>
              <a:avLst/>
              <a:gdLst/>
              <a:ahLst/>
              <a:cxnLst/>
              <a:rect l="l" t="t" r="r" b="b"/>
              <a:pathLst>
                <a:path w="11241" h="8490" extrusionOk="0">
                  <a:moveTo>
                    <a:pt x="1" y="6489"/>
                  </a:moveTo>
                  <a:lnTo>
                    <a:pt x="1" y="8489"/>
                  </a:lnTo>
                  <a:lnTo>
                    <a:pt x="11240" y="2001"/>
                  </a:lnTo>
                  <a:lnTo>
                    <a:pt x="1124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5"/>
            <p:cNvSpPr/>
            <p:nvPr/>
          </p:nvSpPr>
          <p:spPr>
            <a:xfrm>
              <a:off x="2200466" y="2819918"/>
              <a:ext cx="221646" cy="168959"/>
            </a:xfrm>
            <a:custGeom>
              <a:avLst/>
              <a:gdLst/>
              <a:ahLst/>
              <a:cxnLst/>
              <a:rect l="l" t="t" r="r" b="b"/>
              <a:pathLst>
                <a:path w="4858" h="3703" extrusionOk="0">
                  <a:moveTo>
                    <a:pt x="0" y="2798"/>
                  </a:moveTo>
                  <a:lnTo>
                    <a:pt x="0" y="3703"/>
                  </a:lnTo>
                  <a:lnTo>
                    <a:pt x="4858" y="905"/>
                  </a:lnTo>
                  <a:lnTo>
                    <a:pt x="485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5"/>
            <p:cNvSpPr/>
            <p:nvPr/>
          </p:nvSpPr>
          <p:spPr>
            <a:xfrm>
              <a:off x="2453059" y="2757408"/>
              <a:ext cx="65791" cy="95681"/>
            </a:xfrm>
            <a:custGeom>
              <a:avLst/>
              <a:gdLst/>
              <a:ahLst/>
              <a:cxnLst/>
              <a:rect l="l" t="t" r="r" b="b"/>
              <a:pathLst>
                <a:path w="1442" h="2097" extrusionOk="0">
                  <a:moveTo>
                    <a:pt x="1441" y="1"/>
                  </a:moveTo>
                  <a:lnTo>
                    <a:pt x="1" y="834"/>
                  </a:lnTo>
                  <a:lnTo>
                    <a:pt x="1" y="2096"/>
                  </a:lnTo>
                  <a:lnTo>
                    <a:pt x="1441" y="1263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5"/>
            <p:cNvSpPr/>
            <p:nvPr/>
          </p:nvSpPr>
          <p:spPr>
            <a:xfrm>
              <a:off x="2539979" y="2679204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32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5"/>
            <p:cNvSpPr/>
            <p:nvPr/>
          </p:nvSpPr>
          <p:spPr>
            <a:xfrm>
              <a:off x="2553575" y="2696587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9"/>
                  </a:lnTo>
                  <a:lnTo>
                    <a:pt x="2298" y="0"/>
                  </a:lnTo>
                  <a:close/>
                  <a:moveTo>
                    <a:pt x="1893" y="239"/>
                  </a:moveTo>
                  <a:lnTo>
                    <a:pt x="1620" y="393"/>
                  </a:lnTo>
                  <a:lnTo>
                    <a:pt x="1620" y="631"/>
                  </a:lnTo>
                  <a:lnTo>
                    <a:pt x="1893" y="477"/>
                  </a:lnTo>
                  <a:lnTo>
                    <a:pt x="1893" y="239"/>
                  </a:lnTo>
                  <a:close/>
                  <a:moveTo>
                    <a:pt x="2298" y="346"/>
                  </a:moveTo>
                  <a:lnTo>
                    <a:pt x="2024" y="501"/>
                  </a:lnTo>
                  <a:lnTo>
                    <a:pt x="2024" y="739"/>
                  </a:lnTo>
                  <a:lnTo>
                    <a:pt x="2298" y="584"/>
                  </a:lnTo>
                  <a:lnTo>
                    <a:pt x="2298" y="346"/>
                  </a:lnTo>
                  <a:close/>
                  <a:moveTo>
                    <a:pt x="1489" y="465"/>
                  </a:moveTo>
                  <a:lnTo>
                    <a:pt x="1215" y="620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65"/>
                  </a:lnTo>
                  <a:close/>
                  <a:moveTo>
                    <a:pt x="1893" y="584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22"/>
                  </a:lnTo>
                  <a:lnTo>
                    <a:pt x="1893" y="584"/>
                  </a:lnTo>
                  <a:close/>
                  <a:moveTo>
                    <a:pt x="1084" y="703"/>
                  </a:moveTo>
                  <a:lnTo>
                    <a:pt x="810" y="858"/>
                  </a:lnTo>
                  <a:lnTo>
                    <a:pt x="810" y="1096"/>
                  </a:lnTo>
                  <a:lnTo>
                    <a:pt x="1084" y="941"/>
                  </a:lnTo>
                  <a:lnTo>
                    <a:pt x="1084" y="703"/>
                  </a:lnTo>
                  <a:close/>
                  <a:moveTo>
                    <a:pt x="1489" y="822"/>
                  </a:moveTo>
                  <a:lnTo>
                    <a:pt x="1215" y="977"/>
                  </a:lnTo>
                  <a:lnTo>
                    <a:pt x="1215" y="1215"/>
                  </a:lnTo>
                  <a:lnTo>
                    <a:pt x="1489" y="1048"/>
                  </a:lnTo>
                  <a:lnTo>
                    <a:pt x="1489" y="822"/>
                  </a:lnTo>
                  <a:close/>
                  <a:moveTo>
                    <a:pt x="679" y="929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67"/>
                  </a:lnTo>
                  <a:lnTo>
                    <a:pt x="679" y="929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67"/>
                  </a:moveTo>
                  <a:lnTo>
                    <a:pt x="0" y="1322"/>
                  </a:lnTo>
                  <a:lnTo>
                    <a:pt x="0" y="1560"/>
                  </a:lnTo>
                  <a:lnTo>
                    <a:pt x="274" y="1405"/>
                  </a:lnTo>
                  <a:lnTo>
                    <a:pt x="274" y="1167"/>
                  </a:lnTo>
                  <a:close/>
                  <a:moveTo>
                    <a:pt x="679" y="1274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13"/>
                  </a:lnTo>
                  <a:lnTo>
                    <a:pt x="679" y="1274"/>
                  </a:lnTo>
                  <a:close/>
                  <a:moveTo>
                    <a:pt x="274" y="1513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1"/>
                  </a:lnTo>
                  <a:lnTo>
                    <a:pt x="274" y="1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5"/>
            <p:cNvSpPr/>
            <p:nvPr/>
          </p:nvSpPr>
          <p:spPr>
            <a:xfrm>
              <a:off x="2467751" y="2786884"/>
              <a:ext cx="36409" cy="42160"/>
            </a:xfrm>
            <a:custGeom>
              <a:avLst/>
              <a:gdLst/>
              <a:ahLst/>
              <a:cxnLst/>
              <a:rect l="l" t="t" r="r" b="b"/>
              <a:pathLst>
                <a:path w="798" h="924" extrusionOk="0">
                  <a:moveTo>
                    <a:pt x="750" y="0"/>
                  </a:moveTo>
                  <a:cubicBezTo>
                    <a:pt x="739" y="0"/>
                    <a:pt x="727" y="3"/>
                    <a:pt x="715" y="10"/>
                  </a:cubicBezTo>
                  <a:cubicBezTo>
                    <a:pt x="667" y="46"/>
                    <a:pt x="643" y="93"/>
                    <a:pt x="643" y="141"/>
                  </a:cubicBezTo>
                  <a:cubicBezTo>
                    <a:pt x="643" y="176"/>
                    <a:pt x="662" y="198"/>
                    <a:pt x="686" y="198"/>
                  </a:cubicBezTo>
                  <a:cubicBezTo>
                    <a:pt x="695" y="198"/>
                    <a:pt x="705" y="195"/>
                    <a:pt x="715" y="188"/>
                  </a:cubicBezTo>
                  <a:cubicBezTo>
                    <a:pt x="762" y="165"/>
                    <a:pt x="786" y="117"/>
                    <a:pt x="798" y="57"/>
                  </a:cubicBezTo>
                  <a:cubicBezTo>
                    <a:pt x="798" y="23"/>
                    <a:pt x="779" y="0"/>
                    <a:pt x="750" y="0"/>
                  </a:cubicBezTo>
                  <a:close/>
                  <a:moveTo>
                    <a:pt x="433" y="191"/>
                  </a:moveTo>
                  <a:cubicBezTo>
                    <a:pt x="424" y="191"/>
                    <a:pt x="415" y="194"/>
                    <a:pt x="405" y="200"/>
                  </a:cubicBezTo>
                  <a:cubicBezTo>
                    <a:pt x="357" y="224"/>
                    <a:pt x="334" y="272"/>
                    <a:pt x="322" y="331"/>
                  </a:cubicBezTo>
                  <a:cubicBezTo>
                    <a:pt x="322" y="363"/>
                    <a:pt x="337" y="379"/>
                    <a:pt x="362" y="379"/>
                  </a:cubicBezTo>
                  <a:cubicBezTo>
                    <a:pt x="375" y="379"/>
                    <a:pt x="389" y="375"/>
                    <a:pt x="405" y="367"/>
                  </a:cubicBezTo>
                  <a:cubicBezTo>
                    <a:pt x="453" y="343"/>
                    <a:pt x="476" y="296"/>
                    <a:pt x="476" y="248"/>
                  </a:cubicBezTo>
                  <a:cubicBezTo>
                    <a:pt x="476" y="213"/>
                    <a:pt x="457" y="191"/>
                    <a:pt x="433" y="191"/>
                  </a:cubicBezTo>
                  <a:close/>
                  <a:moveTo>
                    <a:pt x="750" y="358"/>
                  </a:moveTo>
                  <a:cubicBezTo>
                    <a:pt x="739" y="358"/>
                    <a:pt x="727" y="361"/>
                    <a:pt x="715" y="367"/>
                  </a:cubicBezTo>
                  <a:cubicBezTo>
                    <a:pt x="667" y="391"/>
                    <a:pt x="643" y="450"/>
                    <a:pt x="643" y="498"/>
                  </a:cubicBezTo>
                  <a:cubicBezTo>
                    <a:pt x="643" y="533"/>
                    <a:pt x="662" y="555"/>
                    <a:pt x="686" y="555"/>
                  </a:cubicBezTo>
                  <a:cubicBezTo>
                    <a:pt x="695" y="555"/>
                    <a:pt x="705" y="552"/>
                    <a:pt x="715" y="546"/>
                  </a:cubicBezTo>
                  <a:cubicBezTo>
                    <a:pt x="762" y="510"/>
                    <a:pt x="786" y="462"/>
                    <a:pt x="798" y="415"/>
                  </a:cubicBezTo>
                  <a:cubicBezTo>
                    <a:pt x="798" y="380"/>
                    <a:pt x="779" y="358"/>
                    <a:pt x="750" y="358"/>
                  </a:cubicBezTo>
                  <a:close/>
                  <a:moveTo>
                    <a:pt x="110" y="379"/>
                  </a:moveTo>
                  <a:cubicBezTo>
                    <a:pt x="99" y="379"/>
                    <a:pt x="87" y="383"/>
                    <a:pt x="72" y="391"/>
                  </a:cubicBezTo>
                  <a:cubicBezTo>
                    <a:pt x="24" y="415"/>
                    <a:pt x="0" y="462"/>
                    <a:pt x="0" y="522"/>
                  </a:cubicBezTo>
                  <a:cubicBezTo>
                    <a:pt x="0" y="548"/>
                    <a:pt x="19" y="567"/>
                    <a:pt x="42" y="567"/>
                  </a:cubicBezTo>
                  <a:cubicBezTo>
                    <a:pt x="52" y="567"/>
                    <a:pt x="62" y="564"/>
                    <a:pt x="72" y="557"/>
                  </a:cubicBezTo>
                  <a:cubicBezTo>
                    <a:pt x="119" y="534"/>
                    <a:pt x="143" y="486"/>
                    <a:pt x="143" y="438"/>
                  </a:cubicBezTo>
                  <a:cubicBezTo>
                    <a:pt x="143" y="398"/>
                    <a:pt x="132" y="379"/>
                    <a:pt x="110" y="379"/>
                  </a:cubicBezTo>
                  <a:close/>
                  <a:moveTo>
                    <a:pt x="439" y="546"/>
                  </a:moveTo>
                  <a:cubicBezTo>
                    <a:pt x="429" y="546"/>
                    <a:pt x="417" y="550"/>
                    <a:pt x="405" y="557"/>
                  </a:cubicBezTo>
                  <a:cubicBezTo>
                    <a:pt x="357" y="581"/>
                    <a:pt x="334" y="629"/>
                    <a:pt x="322" y="677"/>
                  </a:cubicBezTo>
                  <a:cubicBezTo>
                    <a:pt x="322" y="711"/>
                    <a:pt x="341" y="734"/>
                    <a:pt x="370" y="734"/>
                  </a:cubicBezTo>
                  <a:cubicBezTo>
                    <a:pt x="380" y="734"/>
                    <a:pt x="392" y="731"/>
                    <a:pt x="405" y="724"/>
                  </a:cubicBezTo>
                  <a:cubicBezTo>
                    <a:pt x="453" y="700"/>
                    <a:pt x="476" y="653"/>
                    <a:pt x="476" y="593"/>
                  </a:cubicBezTo>
                  <a:cubicBezTo>
                    <a:pt x="476" y="561"/>
                    <a:pt x="461" y="546"/>
                    <a:pt x="439" y="546"/>
                  </a:cubicBezTo>
                  <a:close/>
                  <a:moveTo>
                    <a:pt x="111" y="736"/>
                  </a:moveTo>
                  <a:cubicBezTo>
                    <a:pt x="101" y="736"/>
                    <a:pt x="87" y="740"/>
                    <a:pt x="72" y="748"/>
                  </a:cubicBezTo>
                  <a:cubicBezTo>
                    <a:pt x="24" y="772"/>
                    <a:pt x="0" y="819"/>
                    <a:pt x="0" y="867"/>
                  </a:cubicBezTo>
                  <a:cubicBezTo>
                    <a:pt x="0" y="902"/>
                    <a:pt x="19" y="924"/>
                    <a:pt x="44" y="924"/>
                  </a:cubicBezTo>
                  <a:cubicBezTo>
                    <a:pt x="52" y="924"/>
                    <a:pt x="62" y="921"/>
                    <a:pt x="72" y="915"/>
                  </a:cubicBezTo>
                  <a:cubicBezTo>
                    <a:pt x="119" y="891"/>
                    <a:pt x="143" y="843"/>
                    <a:pt x="143" y="784"/>
                  </a:cubicBezTo>
                  <a:cubicBezTo>
                    <a:pt x="143" y="752"/>
                    <a:pt x="132" y="736"/>
                    <a:pt x="111" y="73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5"/>
            <p:cNvSpPr/>
            <p:nvPr/>
          </p:nvSpPr>
          <p:spPr>
            <a:xfrm>
              <a:off x="2168390" y="2623265"/>
              <a:ext cx="512871" cy="318389"/>
            </a:xfrm>
            <a:custGeom>
              <a:avLst/>
              <a:gdLst/>
              <a:ahLst/>
              <a:cxnLst/>
              <a:rect l="l" t="t" r="r" b="b"/>
              <a:pathLst>
                <a:path w="11241" h="6978" extrusionOk="0">
                  <a:moveTo>
                    <a:pt x="11240" y="488"/>
                  </a:moveTo>
                  <a:lnTo>
                    <a:pt x="10371" y="0"/>
                  </a:lnTo>
                  <a:lnTo>
                    <a:pt x="1" y="5989"/>
                  </a:lnTo>
                  <a:lnTo>
                    <a:pt x="1" y="6977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5"/>
            <p:cNvSpPr/>
            <p:nvPr/>
          </p:nvSpPr>
          <p:spPr>
            <a:xfrm>
              <a:off x="1576240" y="1917048"/>
              <a:ext cx="144038" cy="1465190"/>
            </a:xfrm>
            <a:custGeom>
              <a:avLst/>
              <a:gdLst/>
              <a:ahLst/>
              <a:cxnLst/>
              <a:rect l="l" t="t" r="r" b="b"/>
              <a:pathLst>
                <a:path w="3157" h="32112" extrusionOk="0">
                  <a:moveTo>
                    <a:pt x="1" y="0"/>
                  </a:moveTo>
                  <a:lnTo>
                    <a:pt x="561" y="321"/>
                  </a:lnTo>
                  <a:lnTo>
                    <a:pt x="561" y="3322"/>
                  </a:lnTo>
                  <a:lnTo>
                    <a:pt x="1" y="3000"/>
                  </a:lnTo>
                  <a:close/>
                  <a:moveTo>
                    <a:pt x="870" y="3489"/>
                  </a:moveTo>
                  <a:lnTo>
                    <a:pt x="1430" y="3810"/>
                  </a:lnTo>
                  <a:lnTo>
                    <a:pt x="1430" y="810"/>
                  </a:lnTo>
                  <a:lnTo>
                    <a:pt x="870" y="500"/>
                  </a:lnTo>
                  <a:close/>
                  <a:moveTo>
                    <a:pt x="1739" y="3989"/>
                  </a:moveTo>
                  <a:lnTo>
                    <a:pt x="2287" y="4310"/>
                  </a:lnTo>
                  <a:lnTo>
                    <a:pt x="2287" y="1322"/>
                  </a:lnTo>
                  <a:lnTo>
                    <a:pt x="1739" y="1000"/>
                  </a:lnTo>
                  <a:close/>
                  <a:moveTo>
                    <a:pt x="2597" y="4489"/>
                  </a:moveTo>
                  <a:lnTo>
                    <a:pt x="3156" y="4810"/>
                  </a:lnTo>
                  <a:lnTo>
                    <a:pt x="3156" y="1810"/>
                  </a:lnTo>
                  <a:lnTo>
                    <a:pt x="2597" y="1500"/>
                  </a:lnTo>
                  <a:close/>
                  <a:moveTo>
                    <a:pt x="1" y="6310"/>
                  </a:moveTo>
                  <a:lnTo>
                    <a:pt x="561" y="6620"/>
                  </a:lnTo>
                  <a:lnTo>
                    <a:pt x="561" y="3631"/>
                  </a:lnTo>
                  <a:lnTo>
                    <a:pt x="1" y="3310"/>
                  </a:lnTo>
                  <a:close/>
                  <a:moveTo>
                    <a:pt x="870" y="6810"/>
                  </a:moveTo>
                  <a:lnTo>
                    <a:pt x="1430" y="7120"/>
                  </a:lnTo>
                  <a:lnTo>
                    <a:pt x="1430" y="4131"/>
                  </a:lnTo>
                  <a:lnTo>
                    <a:pt x="870" y="3810"/>
                  </a:lnTo>
                  <a:close/>
                  <a:moveTo>
                    <a:pt x="1727" y="7310"/>
                  </a:moveTo>
                  <a:lnTo>
                    <a:pt x="2287" y="7620"/>
                  </a:lnTo>
                  <a:lnTo>
                    <a:pt x="2287" y="4632"/>
                  </a:lnTo>
                  <a:lnTo>
                    <a:pt x="1727" y="4310"/>
                  </a:lnTo>
                  <a:close/>
                  <a:moveTo>
                    <a:pt x="2597" y="7811"/>
                  </a:moveTo>
                  <a:lnTo>
                    <a:pt x="3156" y="8120"/>
                  </a:lnTo>
                  <a:lnTo>
                    <a:pt x="3156" y="5132"/>
                  </a:lnTo>
                  <a:lnTo>
                    <a:pt x="2608" y="4810"/>
                  </a:lnTo>
                  <a:close/>
                  <a:moveTo>
                    <a:pt x="1" y="9620"/>
                  </a:moveTo>
                  <a:lnTo>
                    <a:pt x="561" y="9942"/>
                  </a:lnTo>
                  <a:lnTo>
                    <a:pt x="561" y="6941"/>
                  </a:lnTo>
                  <a:lnTo>
                    <a:pt x="1" y="6620"/>
                  </a:lnTo>
                  <a:close/>
                  <a:moveTo>
                    <a:pt x="870" y="10120"/>
                  </a:moveTo>
                  <a:lnTo>
                    <a:pt x="1430" y="10442"/>
                  </a:lnTo>
                  <a:lnTo>
                    <a:pt x="1430" y="7441"/>
                  </a:lnTo>
                  <a:lnTo>
                    <a:pt x="870" y="7120"/>
                  </a:lnTo>
                  <a:close/>
                  <a:moveTo>
                    <a:pt x="1727" y="10620"/>
                  </a:moveTo>
                  <a:lnTo>
                    <a:pt x="2287" y="10942"/>
                  </a:lnTo>
                  <a:lnTo>
                    <a:pt x="2287" y="7941"/>
                  </a:lnTo>
                  <a:lnTo>
                    <a:pt x="1727" y="7620"/>
                  </a:lnTo>
                  <a:close/>
                  <a:moveTo>
                    <a:pt x="2597" y="11120"/>
                  </a:moveTo>
                  <a:lnTo>
                    <a:pt x="3156" y="11430"/>
                  </a:lnTo>
                  <a:lnTo>
                    <a:pt x="3156" y="8442"/>
                  </a:lnTo>
                  <a:lnTo>
                    <a:pt x="2608" y="8120"/>
                  </a:lnTo>
                  <a:close/>
                  <a:moveTo>
                    <a:pt x="1" y="23670"/>
                  </a:moveTo>
                  <a:lnTo>
                    <a:pt x="561" y="23991"/>
                  </a:lnTo>
                  <a:lnTo>
                    <a:pt x="561" y="20991"/>
                  </a:lnTo>
                  <a:lnTo>
                    <a:pt x="1" y="20669"/>
                  </a:lnTo>
                  <a:close/>
                  <a:moveTo>
                    <a:pt x="870" y="24170"/>
                  </a:moveTo>
                  <a:lnTo>
                    <a:pt x="1430" y="24491"/>
                  </a:lnTo>
                  <a:lnTo>
                    <a:pt x="1430" y="21491"/>
                  </a:lnTo>
                  <a:lnTo>
                    <a:pt x="870" y="21169"/>
                  </a:lnTo>
                  <a:close/>
                  <a:moveTo>
                    <a:pt x="1727" y="24670"/>
                  </a:moveTo>
                  <a:lnTo>
                    <a:pt x="2287" y="24991"/>
                  </a:lnTo>
                  <a:lnTo>
                    <a:pt x="2287" y="21991"/>
                  </a:lnTo>
                  <a:lnTo>
                    <a:pt x="1727" y="21669"/>
                  </a:lnTo>
                  <a:close/>
                  <a:moveTo>
                    <a:pt x="2597" y="25170"/>
                  </a:moveTo>
                  <a:lnTo>
                    <a:pt x="3156" y="25491"/>
                  </a:lnTo>
                  <a:lnTo>
                    <a:pt x="3156" y="22491"/>
                  </a:lnTo>
                  <a:lnTo>
                    <a:pt x="2608" y="22169"/>
                  </a:lnTo>
                  <a:close/>
                  <a:moveTo>
                    <a:pt x="1" y="26980"/>
                  </a:moveTo>
                  <a:lnTo>
                    <a:pt x="561" y="27301"/>
                  </a:lnTo>
                  <a:lnTo>
                    <a:pt x="561" y="24301"/>
                  </a:lnTo>
                  <a:lnTo>
                    <a:pt x="1" y="23979"/>
                  </a:lnTo>
                  <a:close/>
                  <a:moveTo>
                    <a:pt x="870" y="27480"/>
                  </a:moveTo>
                  <a:lnTo>
                    <a:pt x="1430" y="27801"/>
                  </a:lnTo>
                  <a:lnTo>
                    <a:pt x="1430" y="24801"/>
                  </a:lnTo>
                  <a:lnTo>
                    <a:pt x="870" y="24491"/>
                  </a:lnTo>
                  <a:close/>
                  <a:moveTo>
                    <a:pt x="1739" y="27980"/>
                  </a:moveTo>
                  <a:lnTo>
                    <a:pt x="2287" y="28301"/>
                  </a:lnTo>
                  <a:lnTo>
                    <a:pt x="2287" y="25301"/>
                  </a:lnTo>
                  <a:lnTo>
                    <a:pt x="1739" y="24991"/>
                  </a:lnTo>
                  <a:close/>
                  <a:moveTo>
                    <a:pt x="2597" y="28480"/>
                  </a:moveTo>
                  <a:lnTo>
                    <a:pt x="3156" y="28801"/>
                  </a:lnTo>
                  <a:lnTo>
                    <a:pt x="3156" y="25801"/>
                  </a:lnTo>
                  <a:lnTo>
                    <a:pt x="2608" y="25491"/>
                  </a:lnTo>
                  <a:close/>
                  <a:moveTo>
                    <a:pt x="1" y="30289"/>
                  </a:moveTo>
                  <a:lnTo>
                    <a:pt x="561" y="30611"/>
                  </a:lnTo>
                  <a:lnTo>
                    <a:pt x="561" y="27622"/>
                  </a:lnTo>
                  <a:lnTo>
                    <a:pt x="1" y="27301"/>
                  </a:lnTo>
                  <a:close/>
                  <a:moveTo>
                    <a:pt x="870" y="30790"/>
                  </a:moveTo>
                  <a:lnTo>
                    <a:pt x="1430" y="31111"/>
                  </a:lnTo>
                  <a:lnTo>
                    <a:pt x="1430" y="28123"/>
                  </a:lnTo>
                  <a:lnTo>
                    <a:pt x="870" y="27801"/>
                  </a:lnTo>
                  <a:close/>
                  <a:moveTo>
                    <a:pt x="1727" y="31290"/>
                  </a:moveTo>
                  <a:lnTo>
                    <a:pt x="2287" y="31611"/>
                  </a:lnTo>
                  <a:lnTo>
                    <a:pt x="2287" y="28623"/>
                  </a:lnTo>
                  <a:lnTo>
                    <a:pt x="1727" y="28301"/>
                  </a:lnTo>
                  <a:close/>
                  <a:moveTo>
                    <a:pt x="2597" y="31790"/>
                  </a:moveTo>
                  <a:lnTo>
                    <a:pt x="3156" y="32111"/>
                  </a:lnTo>
                  <a:lnTo>
                    <a:pt x="3156" y="29111"/>
                  </a:lnTo>
                  <a:lnTo>
                    <a:pt x="2597" y="288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5"/>
            <p:cNvSpPr/>
            <p:nvPr/>
          </p:nvSpPr>
          <p:spPr>
            <a:xfrm>
              <a:off x="2681241" y="1803482"/>
              <a:ext cx="39146" cy="1502696"/>
            </a:xfrm>
            <a:custGeom>
              <a:avLst/>
              <a:gdLst/>
              <a:ahLst/>
              <a:cxnLst/>
              <a:rect l="l" t="t" r="r" b="b"/>
              <a:pathLst>
                <a:path w="858" h="32934" extrusionOk="0">
                  <a:moveTo>
                    <a:pt x="858" y="32933"/>
                  </a:moveTo>
                  <a:lnTo>
                    <a:pt x="0" y="32433"/>
                  </a:lnTo>
                  <a:lnTo>
                    <a:pt x="0" y="489"/>
                  </a:lnTo>
                  <a:lnTo>
                    <a:pt x="8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5"/>
            <p:cNvSpPr/>
            <p:nvPr/>
          </p:nvSpPr>
          <p:spPr>
            <a:xfrm>
              <a:off x="2168390" y="3283307"/>
              <a:ext cx="551971" cy="341750"/>
            </a:xfrm>
            <a:custGeom>
              <a:avLst/>
              <a:gdLst/>
              <a:ahLst/>
              <a:cxnLst/>
              <a:rect l="l" t="t" r="r" b="b"/>
              <a:pathLst>
                <a:path w="12098" h="7490" extrusionOk="0">
                  <a:moveTo>
                    <a:pt x="1" y="7489"/>
                  </a:moveTo>
                  <a:lnTo>
                    <a:pt x="1" y="6489"/>
                  </a:lnTo>
                  <a:lnTo>
                    <a:pt x="11240" y="0"/>
                  </a:lnTo>
                  <a:lnTo>
                    <a:pt x="12098" y="5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5"/>
            <p:cNvSpPr/>
            <p:nvPr/>
          </p:nvSpPr>
          <p:spPr>
            <a:xfrm>
              <a:off x="2168390" y="3333816"/>
              <a:ext cx="551971" cy="427028"/>
            </a:xfrm>
            <a:custGeom>
              <a:avLst/>
              <a:gdLst/>
              <a:ahLst/>
              <a:cxnLst/>
              <a:rect l="l" t="t" r="r" b="b"/>
              <a:pathLst>
                <a:path w="12098" h="9359" extrusionOk="0">
                  <a:moveTo>
                    <a:pt x="1" y="6989"/>
                  </a:moveTo>
                  <a:lnTo>
                    <a:pt x="12098" y="0"/>
                  </a:lnTo>
                  <a:lnTo>
                    <a:pt x="12098" y="2370"/>
                  </a:lnTo>
                  <a:lnTo>
                    <a:pt x="1" y="9359"/>
                  </a:lnTo>
                  <a:close/>
                </a:path>
              </a:pathLst>
            </a:custGeom>
            <a:solidFill>
              <a:srgbClr val="3519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5"/>
            <p:cNvSpPr/>
            <p:nvPr/>
          </p:nvSpPr>
          <p:spPr>
            <a:xfrm>
              <a:off x="2168390" y="3306120"/>
              <a:ext cx="551971" cy="357491"/>
            </a:xfrm>
            <a:custGeom>
              <a:avLst/>
              <a:gdLst/>
              <a:ahLst/>
              <a:cxnLst/>
              <a:rect l="l" t="t" r="r" b="b"/>
              <a:pathLst>
                <a:path w="12098" h="7835" extrusionOk="0">
                  <a:moveTo>
                    <a:pt x="1" y="6989"/>
                  </a:moveTo>
                  <a:lnTo>
                    <a:pt x="12098" y="0"/>
                  </a:lnTo>
                  <a:lnTo>
                    <a:pt x="12098" y="846"/>
                  </a:lnTo>
                  <a:lnTo>
                    <a:pt x="1" y="78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5"/>
            <p:cNvSpPr/>
            <p:nvPr/>
          </p:nvSpPr>
          <p:spPr>
            <a:xfrm>
              <a:off x="2168390" y="3403352"/>
              <a:ext cx="551971" cy="357491"/>
            </a:xfrm>
            <a:custGeom>
              <a:avLst/>
              <a:gdLst/>
              <a:ahLst/>
              <a:cxnLst/>
              <a:rect l="l" t="t" r="r" b="b"/>
              <a:pathLst>
                <a:path w="12098" h="7835" extrusionOk="0">
                  <a:moveTo>
                    <a:pt x="1" y="6989"/>
                  </a:moveTo>
                  <a:lnTo>
                    <a:pt x="12098" y="0"/>
                  </a:lnTo>
                  <a:lnTo>
                    <a:pt x="12098" y="846"/>
                  </a:lnTo>
                  <a:lnTo>
                    <a:pt x="1" y="78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5"/>
            <p:cNvSpPr/>
            <p:nvPr/>
          </p:nvSpPr>
          <p:spPr>
            <a:xfrm>
              <a:off x="2168390" y="3354987"/>
              <a:ext cx="551971" cy="357537"/>
            </a:xfrm>
            <a:custGeom>
              <a:avLst/>
              <a:gdLst/>
              <a:ahLst/>
              <a:cxnLst/>
              <a:rect l="l" t="t" r="r" b="b"/>
              <a:pathLst>
                <a:path w="12098" h="7836" extrusionOk="0">
                  <a:moveTo>
                    <a:pt x="1" y="6978"/>
                  </a:moveTo>
                  <a:lnTo>
                    <a:pt x="12098" y="1"/>
                  </a:lnTo>
                  <a:lnTo>
                    <a:pt x="12098" y="846"/>
                  </a:lnTo>
                  <a:lnTo>
                    <a:pt x="1" y="78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5"/>
            <p:cNvSpPr/>
            <p:nvPr/>
          </p:nvSpPr>
          <p:spPr>
            <a:xfrm>
              <a:off x="2143432" y="2797104"/>
              <a:ext cx="34264" cy="110829"/>
            </a:xfrm>
            <a:custGeom>
              <a:avLst/>
              <a:gdLst/>
              <a:ahLst/>
              <a:cxnLst/>
              <a:rect l="l" t="t" r="r" b="b"/>
              <a:pathLst>
                <a:path w="751" h="2429" extrusionOk="0">
                  <a:moveTo>
                    <a:pt x="524" y="2429"/>
                  </a:moveTo>
                  <a:cubicBezTo>
                    <a:pt x="476" y="2417"/>
                    <a:pt x="441" y="2417"/>
                    <a:pt x="405" y="2393"/>
                  </a:cubicBezTo>
                  <a:lnTo>
                    <a:pt x="107" y="2227"/>
                  </a:lnTo>
                  <a:cubicBezTo>
                    <a:pt x="60" y="2191"/>
                    <a:pt x="48" y="2131"/>
                    <a:pt x="72" y="2096"/>
                  </a:cubicBezTo>
                  <a:cubicBezTo>
                    <a:pt x="95" y="2048"/>
                    <a:pt x="155" y="2024"/>
                    <a:pt x="203" y="2060"/>
                  </a:cubicBezTo>
                  <a:lnTo>
                    <a:pt x="500" y="2227"/>
                  </a:lnTo>
                  <a:cubicBezTo>
                    <a:pt x="512" y="2238"/>
                    <a:pt x="536" y="2238"/>
                    <a:pt x="548" y="2227"/>
                  </a:cubicBezTo>
                  <a:cubicBezTo>
                    <a:pt x="560" y="2215"/>
                    <a:pt x="560" y="2203"/>
                    <a:pt x="560" y="2191"/>
                  </a:cubicBezTo>
                  <a:lnTo>
                    <a:pt x="560" y="619"/>
                  </a:lnTo>
                  <a:cubicBezTo>
                    <a:pt x="560" y="536"/>
                    <a:pt x="524" y="464"/>
                    <a:pt x="453" y="417"/>
                  </a:cubicBezTo>
                  <a:lnTo>
                    <a:pt x="107" y="226"/>
                  </a:lnTo>
                  <a:cubicBezTo>
                    <a:pt x="0" y="155"/>
                    <a:pt x="95" y="0"/>
                    <a:pt x="203" y="60"/>
                  </a:cubicBezTo>
                  <a:lnTo>
                    <a:pt x="548" y="250"/>
                  </a:lnTo>
                  <a:cubicBezTo>
                    <a:pt x="679" y="333"/>
                    <a:pt x="750" y="464"/>
                    <a:pt x="750" y="619"/>
                  </a:cubicBezTo>
                  <a:lnTo>
                    <a:pt x="750" y="2191"/>
                  </a:lnTo>
                  <a:cubicBezTo>
                    <a:pt x="750" y="2262"/>
                    <a:pt x="714" y="2346"/>
                    <a:pt x="643" y="2381"/>
                  </a:cubicBezTo>
                  <a:cubicBezTo>
                    <a:pt x="607" y="2405"/>
                    <a:pt x="560" y="2417"/>
                    <a:pt x="524" y="242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5"/>
            <p:cNvSpPr/>
            <p:nvPr/>
          </p:nvSpPr>
          <p:spPr>
            <a:xfrm>
              <a:off x="1676756" y="1477948"/>
              <a:ext cx="903968" cy="521568"/>
            </a:xfrm>
            <a:custGeom>
              <a:avLst/>
              <a:gdLst/>
              <a:ahLst/>
              <a:cxnLst/>
              <a:rect l="l" t="t" r="r" b="b"/>
              <a:pathLst>
                <a:path w="19813" h="11431" extrusionOk="0">
                  <a:moveTo>
                    <a:pt x="9895" y="286"/>
                  </a:moveTo>
                  <a:lnTo>
                    <a:pt x="19301" y="5715"/>
                  </a:lnTo>
                  <a:lnTo>
                    <a:pt x="9907" y="11145"/>
                  </a:lnTo>
                  <a:lnTo>
                    <a:pt x="501" y="5715"/>
                  </a:lnTo>
                  <a:lnTo>
                    <a:pt x="9895" y="286"/>
                  </a:lnTo>
                  <a:close/>
                  <a:moveTo>
                    <a:pt x="9907" y="0"/>
                  </a:moveTo>
                  <a:lnTo>
                    <a:pt x="1" y="5715"/>
                  </a:lnTo>
                  <a:lnTo>
                    <a:pt x="9907" y="11430"/>
                  </a:lnTo>
                  <a:lnTo>
                    <a:pt x="19813" y="5715"/>
                  </a:lnTo>
                  <a:lnTo>
                    <a:pt x="9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5"/>
            <p:cNvSpPr/>
            <p:nvPr/>
          </p:nvSpPr>
          <p:spPr>
            <a:xfrm>
              <a:off x="2086352" y="2071313"/>
              <a:ext cx="6022" cy="1695518"/>
            </a:xfrm>
            <a:custGeom>
              <a:avLst/>
              <a:gdLst/>
              <a:ahLst/>
              <a:cxnLst/>
              <a:rect l="l" t="t" r="r" b="b"/>
              <a:pathLst>
                <a:path w="132" h="37160" extrusionOk="0">
                  <a:moveTo>
                    <a:pt x="1" y="0"/>
                  </a:moveTo>
                  <a:lnTo>
                    <a:pt x="1" y="37076"/>
                  </a:lnTo>
                  <a:lnTo>
                    <a:pt x="132" y="37160"/>
                  </a:lnTo>
                  <a:lnTo>
                    <a:pt x="132" y="119"/>
                  </a:lnTo>
                  <a:lnTo>
                    <a:pt x="120" y="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5"/>
            <p:cNvSpPr/>
            <p:nvPr/>
          </p:nvSpPr>
          <p:spPr>
            <a:xfrm>
              <a:off x="1533898" y="1752425"/>
              <a:ext cx="6023" cy="1695518"/>
            </a:xfrm>
            <a:custGeom>
              <a:avLst/>
              <a:gdLst/>
              <a:ahLst/>
              <a:cxnLst/>
              <a:rect l="l" t="t" r="r" b="b"/>
              <a:pathLst>
                <a:path w="132" h="37160" extrusionOk="0">
                  <a:moveTo>
                    <a:pt x="0" y="0"/>
                  </a:moveTo>
                  <a:lnTo>
                    <a:pt x="0" y="37076"/>
                  </a:lnTo>
                  <a:lnTo>
                    <a:pt x="131" y="37160"/>
                  </a:lnTo>
                  <a:lnTo>
                    <a:pt x="131" y="119"/>
                  </a:lnTo>
                  <a:lnTo>
                    <a:pt x="119" y="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5"/>
            <p:cNvSpPr/>
            <p:nvPr/>
          </p:nvSpPr>
          <p:spPr>
            <a:xfrm>
              <a:off x="2539979" y="1857847"/>
              <a:ext cx="128799" cy="118997"/>
            </a:xfrm>
            <a:custGeom>
              <a:avLst/>
              <a:gdLst/>
              <a:ahLst/>
              <a:cxnLst/>
              <a:rect l="l" t="t" r="r" b="b"/>
              <a:pathLst>
                <a:path w="2823" h="2608" extrusionOk="0">
                  <a:moveTo>
                    <a:pt x="1" y="1620"/>
                  </a:moveTo>
                  <a:lnTo>
                    <a:pt x="1" y="2608"/>
                  </a:lnTo>
                  <a:lnTo>
                    <a:pt x="2822" y="977"/>
                  </a:lnTo>
                  <a:lnTo>
                    <a:pt x="282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5"/>
            <p:cNvSpPr/>
            <p:nvPr/>
          </p:nvSpPr>
          <p:spPr>
            <a:xfrm>
              <a:off x="2553575" y="1875231"/>
              <a:ext cx="104892" cy="86966"/>
            </a:xfrm>
            <a:custGeom>
              <a:avLst/>
              <a:gdLst/>
              <a:ahLst/>
              <a:cxnLst/>
              <a:rect l="l" t="t" r="r" b="b"/>
              <a:pathLst>
                <a:path w="2299" h="1906" extrusionOk="0">
                  <a:moveTo>
                    <a:pt x="2298" y="0"/>
                  </a:moveTo>
                  <a:lnTo>
                    <a:pt x="2024" y="155"/>
                  </a:lnTo>
                  <a:lnTo>
                    <a:pt x="2024" y="393"/>
                  </a:lnTo>
                  <a:lnTo>
                    <a:pt x="2298" y="238"/>
                  </a:lnTo>
                  <a:lnTo>
                    <a:pt x="2298" y="0"/>
                  </a:lnTo>
                  <a:close/>
                  <a:moveTo>
                    <a:pt x="1893" y="238"/>
                  </a:moveTo>
                  <a:lnTo>
                    <a:pt x="1620" y="381"/>
                  </a:lnTo>
                  <a:lnTo>
                    <a:pt x="1620" y="619"/>
                  </a:lnTo>
                  <a:lnTo>
                    <a:pt x="1893" y="477"/>
                  </a:lnTo>
                  <a:lnTo>
                    <a:pt x="1893" y="238"/>
                  </a:lnTo>
                  <a:close/>
                  <a:moveTo>
                    <a:pt x="2298" y="346"/>
                  </a:moveTo>
                  <a:lnTo>
                    <a:pt x="2024" y="500"/>
                  </a:lnTo>
                  <a:lnTo>
                    <a:pt x="2024" y="739"/>
                  </a:lnTo>
                  <a:lnTo>
                    <a:pt x="2298" y="584"/>
                  </a:lnTo>
                  <a:lnTo>
                    <a:pt x="2298" y="346"/>
                  </a:lnTo>
                  <a:close/>
                  <a:moveTo>
                    <a:pt x="1489" y="453"/>
                  </a:moveTo>
                  <a:lnTo>
                    <a:pt x="1215" y="619"/>
                  </a:lnTo>
                  <a:lnTo>
                    <a:pt x="1215" y="858"/>
                  </a:lnTo>
                  <a:lnTo>
                    <a:pt x="1489" y="703"/>
                  </a:lnTo>
                  <a:lnTo>
                    <a:pt x="1489" y="453"/>
                  </a:lnTo>
                  <a:close/>
                  <a:moveTo>
                    <a:pt x="1893" y="596"/>
                  </a:moveTo>
                  <a:lnTo>
                    <a:pt x="1620" y="739"/>
                  </a:lnTo>
                  <a:lnTo>
                    <a:pt x="1620" y="977"/>
                  </a:lnTo>
                  <a:lnTo>
                    <a:pt x="1893" y="834"/>
                  </a:lnTo>
                  <a:lnTo>
                    <a:pt x="1893" y="596"/>
                  </a:lnTo>
                  <a:close/>
                  <a:moveTo>
                    <a:pt x="1084" y="691"/>
                  </a:moveTo>
                  <a:lnTo>
                    <a:pt x="810" y="846"/>
                  </a:lnTo>
                  <a:lnTo>
                    <a:pt x="810" y="1084"/>
                  </a:lnTo>
                  <a:lnTo>
                    <a:pt x="1084" y="929"/>
                  </a:lnTo>
                  <a:lnTo>
                    <a:pt x="1084" y="691"/>
                  </a:lnTo>
                  <a:close/>
                  <a:moveTo>
                    <a:pt x="1489" y="798"/>
                  </a:moveTo>
                  <a:lnTo>
                    <a:pt x="1215" y="977"/>
                  </a:lnTo>
                  <a:lnTo>
                    <a:pt x="1215" y="1203"/>
                  </a:lnTo>
                  <a:lnTo>
                    <a:pt x="1489" y="1036"/>
                  </a:lnTo>
                  <a:lnTo>
                    <a:pt x="1489" y="798"/>
                  </a:lnTo>
                  <a:close/>
                  <a:moveTo>
                    <a:pt x="679" y="917"/>
                  </a:moveTo>
                  <a:lnTo>
                    <a:pt x="405" y="1084"/>
                  </a:lnTo>
                  <a:lnTo>
                    <a:pt x="405" y="1322"/>
                  </a:lnTo>
                  <a:lnTo>
                    <a:pt x="679" y="1155"/>
                  </a:lnTo>
                  <a:lnTo>
                    <a:pt x="679" y="917"/>
                  </a:lnTo>
                  <a:close/>
                  <a:moveTo>
                    <a:pt x="1084" y="1048"/>
                  </a:moveTo>
                  <a:lnTo>
                    <a:pt x="810" y="1203"/>
                  </a:lnTo>
                  <a:lnTo>
                    <a:pt x="810" y="1441"/>
                  </a:lnTo>
                  <a:lnTo>
                    <a:pt x="1084" y="1286"/>
                  </a:lnTo>
                  <a:lnTo>
                    <a:pt x="1084" y="1048"/>
                  </a:lnTo>
                  <a:close/>
                  <a:moveTo>
                    <a:pt x="274" y="1155"/>
                  </a:moveTo>
                  <a:lnTo>
                    <a:pt x="0" y="1310"/>
                  </a:lnTo>
                  <a:lnTo>
                    <a:pt x="0" y="1548"/>
                  </a:lnTo>
                  <a:lnTo>
                    <a:pt x="274" y="1393"/>
                  </a:lnTo>
                  <a:lnTo>
                    <a:pt x="274" y="1155"/>
                  </a:lnTo>
                  <a:close/>
                  <a:moveTo>
                    <a:pt x="679" y="1274"/>
                  </a:moveTo>
                  <a:lnTo>
                    <a:pt x="405" y="1441"/>
                  </a:lnTo>
                  <a:lnTo>
                    <a:pt x="405" y="1679"/>
                  </a:lnTo>
                  <a:lnTo>
                    <a:pt x="679" y="1512"/>
                  </a:lnTo>
                  <a:lnTo>
                    <a:pt x="679" y="1274"/>
                  </a:lnTo>
                  <a:close/>
                  <a:moveTo>
                    <a:pt x="274" y="1512"/>
                  </a:moveTo>
                  <a:lnTo>
                    <a:pt x="0" y="1667"/>
                  </a:lnTo>
                  <a:lnTo>
                    <a:pt x="0" y="1905"/>
                  </a:lnTo>
                  <a:lnTo>
                    <a:pt x="274" y="1751"/>
                  </a:lnTo>
                  <a:lnTo>
                    <a:pt x="274" y="15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7" name="Google Shape;1587;p25"/>
          <p:cNvSpPr txBox="1"/>
          <p:nvPr/>
        </p:nvSpPr>
        <p:spPr>
          <a:xfrm>
            <a:off x="3490202" y="2459052"/>
            <a:ext cx="485091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marR="0" lvl="0" indent="-342900">
              <a:buFont typeface="Times New Roman" panose="02020603050405020304" pitchFamily="18" charset="0"/>
              <a:buChar char="-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RMSLE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Times New Roman" panose="02020603050405020304" pitchFamily="18" charset="0"/>
              <a:buChar char="-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tố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Ames.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Times New Roman" panose="02020603050405020304" pitchFamily="18" charset="0"/>
              <a:buChar char="-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chiến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>
          <a:extLst>
            <a:ext uri="{FF2B5EF4-FFF2-40B4-BE49-F238E27FC236}">
              <a16:creationId xmlns:a16="http://schemas.microsoft.com/office/drawing/2014/main" id="{B1764638-A6FE-446B-A3F7-EC0A6D8CC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72">
            <a:extLst>
              <a:ext uri="{FF2B5EF4-FFF2-40B4-BE49-F238E27FC236}">
                <a16:creationId xmlns:a16="http://schemas.microsoft.com/office/drawing/2014/main" id="{9EE0D30E-68D7-9845-0C52-BC9117F0D6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2533943" y="2908863"/>
            <a:ext cx="4902000" cy="167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Timeline</a:t>
            </a:r>
            <a:endParaRPr dirty="0"/>
          </a:p>
        </p:txBody>
      </p:sp>
      <p:sp>
        <p:nvSpPr>
          <p:cNvPr id="874" name="Google Shape;874;p72">
            <a:extLst>
              <a:ext uri="{FF2B5EF4-FFF2-40B4-BE49-F238E27FC236}">
                <a16:creationId xmlns:a16="http://schemas.microsoft.com/office/drawing/2014/main" id="{AA8A12B8-AE37-DA5D-9918-3216FB1E46F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 flipH="1">
            <a:off x="7533343" y="3174863"/>
            <a:ext cx="1223100" cy="12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cxnSp>
        <p:nvCxnSpPr>
          <p:cNvPr id="876" name="Google Shape;876;p72">
            <a:extLst>
              <a:ext uri="{FF2B5EF4-FFF2-40B4-BE49-F238E27FC236}">
                <a16:creationId xmlns:a16="http://schemas.microsoft.com/office/drawing/2014/main" id="{F1F8A0AA-E07A-97D2-5EFF-978AAF3138E3}"/>
              </a:ext>
            </a:extLst>
          </p:cNvPr>
          <p:cNvCxnSpPr/>
          <p:nvPr/>
        </p:nvCxnSpPr>
        <p:spPr>
          <a:xfrm rot="10800000">
            <a:off x="2003112" y="2347350"/>
            <a:ext cx="6420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7" name="Google Shape;877;p72">
            <a:extLst>
              <a:ext uri="{FF2B5EF4-FFF2-40B4-BE49-F238E27FC236}">
                <a16:creationId xmlns:a16="http://schemas.microsoft.com/office/drawing/2014/main" id="{A59DE41F-0E1E-B41B-D093-C151420C4098}"/>
              </a:ext>
            </a:extLst>
          </p:cNvPr>
          <p:cNvGrpSpPr/>
          <p:nvPr/>
        </p:nvGrpSpPr>
        <p:grpSpPr>
          <a:xfrm flipH="1">
            <a:off x="2392732" y="429892"/>
            <a:ext cx="402866" cy="369933"/>
            <a:chOff x="6985538" y="307000"/>
            <a:chExt cx="1545325" cy="1419000"/>
          </a:xfrm>
        </p:grpSpPr>
        <p:sp>
          <p:nvSpPr>
            <p:cNvPr id="878" name="Google Shape;878;p72">
              <a:extLst>
                <a:ext uri="{FF2B5EF4-FFF2-40B4-BE49-F238E27FC236}">
                  <a16:creationId xmlns:a16="http://schemas.microsoft.com/office/drawing/2014/main" id="{65C8533F-3DD7-6E16-6DD8-DC15ABABB60E}"/>
                </a:ext>
              </a:extLst>
            </p:cNvPr>
            <p:cNvSpPr/>
            <p:nvPr/>
          </p:nvSpPr>
          <p:spPr>
            <a:xfrm>
              <a:off x="7441700" y="10165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72">
              <a:extLst>
                <a:ext uri="{FF2B5EF4-FFF2-40B4-BE49-F238E27FC236}">
                  <a16:creationId xmlns:a16="http://schemas.microsoft.com/office/drawing/2014/main" id="{237E4FFC-A8D2-BC6D-1A97-0FB54F0C6316}"/>
                </a:ext>
              </a:extLst>
            </p:cNvPr>
            <p:cNvSpPr/>
            <p:nvPr/>
          </p:nvSpPr>
          <p:spPr>
            <a:xfrm rot="10800000">
              <a:off x="7441750" y="3070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72">
              <a:extLst>
                <a:ext uri="{FF2B5EF4-FFF2-40B4-BE49-F238E27FC236}">
                  <a16:creationId xmlns:a16="http://schemas.microsoft.com/office/drawing/2014/main" id="{CA1803D0-5616-FDB0-D1FB-034907A3578B}"/>
                </a:ext>
              </a:extLst>
            </p:cNvPr>
            <p:cNvSpPr/>
            <p:nvPr/>
          </p:nvSpPr>
          <p:spPr>
            <a:xfrm rot="3599744">
              <a:off x="7134528" y="8390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72">
              <a:extLst>
                <a:ext uri="{FF2B5EF4-FFF2-40B4-BE49-F238E27FC236}">
                  <a16:creationId xmlns:a16="http://schemas.microsoft.com/office/drawing/2014/main" id="{C0895810-A0BA-BBB6-460C-F11D6F05C72D}"/>
                </a:ext>
              </a:extLst>
            </p:cNvPr>
            <p:cNvSpPr/>
            <p:nvPr/>
          </p:nvSpPr>
          <p:spPr>
            <a:xfrm rot="-7200256">
              <a:off x="7748953" y="4845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72">
              <a:extLst>
                <a:ext uri="{FF2B5EF4-FFF2-40B4-BE49-F238E27FC236}">
                  <a16:creationId xmlns:a16="http://schemas.microsoft.com/office/drawing/2014/main" id="{4E32C8FC-906C-8AB4-464B-A50B54DEBA48}"/>
                </a:ext>
              </a:extLst>
            </p:cNvPr>
            <p:cNvSpPr/>
            <p:nvPr/>
          </p:nvSpPr>
          <p:spPr>
            <a:xfrm rot="7200256">
              <a:off x="7134541" y="4844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72">
              <a:extLst>
                <a:ext uri="{FF2B5EF4-FFF2-40B4-BE49-F238E27FC236}">
                  <a16:creationId xmlns:a16="http://schemas.microsoft.com/office/drawing/2014/main" id="{583D910C-647D-7B24-16D8-AEFA44B52E63}"/>
                </a:ext>
              </a:extLst>
            </p:cNvPr>
            <p:cNvSpPr/>
            <p:nvPr/>
          </p:nvSpPr>
          <p:spPr>
            <a:xfrm rot="-3599744">
              <a:off x="7748916" y="8391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84" name="Google Shape;884;p72">
            <a:extLst>
              <a:ext uri="{FF2B5EF4-FFF2-40B4-BE49-F238E27FC236}">
                <a16:creationId xmlns:a16="http://schemas.microsoft.com/office/drawing/2014/main" id="{C0D28D7B-AC79-4EF0-9872-D6CC0CAACF9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0"/>
            <a:ext cx="2014201" cy="5143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5225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7"/>
          <p:cNvSpPr/>
          <p:nvPr/>
        </p:nvSpPr>
        <p:spPr>
          <a:xfrm>
            <a:off x="2419074" y="1627851"/>
            <a:ext cx="1561250" cy="1362900"/>
          </a:xfrm>
          <a:custGeom>
            <a:avLst/>
            <a:gdLst/>
            <a:ahLst/>
            <a:cxnLst/>
            <a:rect l="l" t="t" r="r" b="b"/>
            <a:pathLst>
              <a:path w="62450" h="54516" extrusionOk="0">
                <a:moveTo>
                  <a:pt x="62450" y="54516"/>
                </a:moveTo>
                <a:lnTo>
                  <a:pt x="6906" y="16384"/>
                </a:lnTo>
                <a:lnTo>
                  <a:pt x="6906" y="0"/>
                </a:lnTo>
                <a:lnTo>
                  <a:pt x="0" y="0"/>
                </a:lnTo>
              </a:path>
            </a:pathLst>
          </a:cu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71" name="Google Shape;271;p17"/>
          <p:cNvSpPr/>
          <p:nvPr/>
        </p:nvSpPr>
        <p:spPr>
          <a:xfrm flipH="1">
            <a:off x="5221411" y="1627851"/>
            <a:ext cx="1561250" cy="1362900"/>
          </a:xfrm>
          <a:custGeom>
            <a:avLst/>
            <a:gdLst/>
            <a:ahLst/>
            <a:cxnLst/>
            <a:rect l="l" t="t" r="r" b="b"/>
            <a:pathLst>
              <a:path w="62450" h="54516" extrusionOk="0">
                <a:moveTo>
                  <a:pt x="62450" y="54516"/>
                </a:moveTo>
                <a:lnTo>
                  <a:pt x="6906" y="16384"/>
                </a:lnTo>
                <a:lnTo>
                  <a:pt x="6906" y="0"/>
                </a:lnTo>
                <a:lnTo>
                  <a:pt x="0" y="0"/>
                </a:lnTo>
              </a:path>
            </a:pathLst>
          </a:cu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72" name="Google Shape;272;p17"/>
          <p:cNvSpPr/>
          <p:nvPr/>
        </p:nvSpPr>
        <p:spPr>
          <a:xfrm>
            <a:off x="2418775" y="3231450"/>
            <a:ext cx="1631125" cy="839600"/>
          </a:xfrm>
          <a:custGeom>
            <a:avLst/>
            <a:gdLst/>
            <a:ahLst/>
            <a:cxnLst/>
            <a:rect l="l" t="t" r="r" b="b"/>
            <a:pathLst>
              <a:path w="65245" h="33584" extrusionOk="0">
                <a:moveTo>
                  <a:pt x="65245" y="13264"/>
                </a:moveTo>
                <a:lnTo>
                  <a:pt x="33918" y="33584"/>
                </a:lnTo>
                <a:lnTo>
                  <a:pt x="6260" y="33584"/>
                </a:lnTo>
                <a:lnTo>
                  <a:pt x="5978" y="0"/>
                </a:lnTo>
                <a:lnTo>
                  <a:pt x="0" y="51"/>
                </a:lnTo>
              </a:path>
            </a:pathLst>
          </a:cu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73" name="Google Shape;273;p17"/>
          <p:cNvSpPr/>
          <p:nvPr/>
        </p:nvSpPr>
        <p:spPr>
          <a:xfrm>
            <a:off x="5150525" y="3231450"/>
            <a:ext cx="1619900" cy="839600"/>
          </a:xfrm>
          <a:custGeom>
            <a:avLst/>
            <a:gdLst/>
            <a:ahLst/>
            <a:cxnLst/>
            <a:rect l="l" t="t" r="r" b="b"/>
            <a:pathLst>
              <a:path w="64796" h="33584" extrusionOk="0">
                <a:moveTo>
                  <a:pt x="0" y="13635"/>
                </a:moveTo>
                <a:lnTo>
                  <a:pt x="30878" y="33584"/>
                </a:lnTo>
                <a:lnTo>
                  <a:pt x="58536" y="33584"/>
                </a:lnTo>
                <a:lnTo>
                  <a:pt x="58818" y="0"/>
                </a:lnTo>
                <a:lnTo>
                  <a:pt x="64796" y="51"/>
                </a:lnTo>
              </a:path>
            </a:pathLst>
          </a:cu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grpSp>
        <p:nvGrpSpPr>
          <p:cNvPr id="274" name="Google Shape;274;p17"/>
          <p:cNvGrpSpPr/>
          <p:nvPr/>
        </p:nvGrpSpPr>
        <p:grpSpPr>
          <a:xfrm>
            <a:off x="3189100" y="2403814"/>
            <a:ext cx="2827819" cy="1666506"/>
            <a:chOff x="3189100" y="2403814"/>
            <a:chExt cx="2827819" cy="1666506"/>
          </a:xfrm>
        </p:grpSpPr>
        <p:cxnSp>
          <p:nvCxnSpPr>
            <p:cNvPr id="275" name="Google Shape;275;p17"/>
            <p:cNvCxnSpPr/>
            <p:nvPr/>
          </p:nvCxnSpPr>
          <p:spPr>
            <a:xfrm rot="10800000" flipH="1">
              <a:off x="4380086" y="3097333"/>
              <a:ext cx="1594500" cy="94560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6" name="Google Shape;276;p17"/>
            <p:cNvCxnSpPr/>
            <p:nvPr/>
          </p:nvCxnSpPr>
          <p:spPr>
            <a:xfrm>
              <a:off x="3189100" y="3055719"/>
              <a:ext cx="1735800" cy="101460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7" name="Google Shape;277;p17"/>
            <p:cNvCxnSpPr/>
            <p:nvPr/>
          </p:nvCxnSpPr>
          <p:spPr>
            <a:xfrm>
              <a:off x="4169825" y="2404544"/>
              <a:ext cx="1735800" cy="101460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17"/>
            <p:cNvCxnSpPr/>
            <p:nvPr/>
          </p:nvCxnSpPr>
          <p:spPr>
            <a:xfrm rot="10800000" flipH="1">
              <a:off x="3301997" y="2439067"/>
              <a:ext cx="1594500" cy="94560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9" name="Google Shape;279;p17"/>
            <p:cNvCxnSpPr/>
            <p:nvPr/>
          </p:nvCxnSpPr>
          <p:spPr>
            <a:xfrm>
              <a:off x="3189100" y="3054989"/>
              <a:ext cx="1735800" cy="10146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0" name="Google Shape;280;p17"/>
            <p:cNvCxnSpPr/>
            <p:nvPr/>
          </p:nvCxnSpPr>
          <p:spPr>
            <a:xfrm>
              <a:off x="4169825" y="2403814"/>
              <a:ext cx="1735800" cy="10146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17"/>
            <p:cNvCxnSpPr/>
            <p:nvPr/>
          </p:nvCxnSpPr>
          <p:spPr>
            <a:xfrm rot="10800000" flipH="1">
              <a:off x="3301997" y="2438336"/>
              <a:ext cx="1594500" cy="9456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17"/>
            <p:cNvCxnSpPr/>
            <p:nvPr/>
          </p:nvCxnSpPr>
          <p:spPr>
            <a:xfrm rot="10800000" flipH="1">
              <a:off x="4422419" y="3069111"/>
              <a:ext cx="1594500" cy="9456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3" name="Google Shape;283;p17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Thành </a:t>
            </a:r>
            <a:r>
              <a:rPr lang="en-GB" dirty="0" err="1"/>
              <a:t>viên</a:t>
            </a:r>
            <a:endParaRPr dirty="0"/>
          </a:p>
        </p:txBody>
      </p:sp>
      <p:sp>
        <p:nvSpPr>
          <p:cNvPr id="284" name="Google Shape;284;p17"/>
          <p:cNvSpPr/>
          <p:nvPr/>
        </p:nvSpPr>
        <p:spPr>
          <a:xfrm>
            <a:off x="2419074" y="1627851"/>
            <a:ext cx="1561250" cy="1362900"/>
          </a:xfrm>
          <a:custGeom>
            <a:avLst/>
            <a:gdLst/>
            <a:ahLst/>
            <a:cxnLst/>
            <a:rect l="l" t="t" r="r" b="b"/>
            <a:pathLst>
              <a:path w="62450" h="54516" extrusionOk="0">
                <a:moveTo>
                  <a:pt x="62450" y="54516"/>
                </a:moveTo>
                <a:lnTo>
                  <a:pt x="6906" y="16384"/>
                </a:lnTo>
                <a:lnTo>
                  <a:pt x="6906" y="0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grpSp>
        <p:nvGrpSpPr>
          <p:cNvPr id="285" name="Google Shape;285;p17"/>
          <p:cNvGrpSpPr/>
          <p:nvPr/>
        </p:nvGrpSpPr>
        <p:grpSpPr>
          <a:xfrm>
            <a:off x="480188" y="1462650"/>
            <a:ext cx="1872412" cy="941187"/>
            <a:chOff x="480188" y="1462650"/>
            <a:chExt cx="1872412" cy="941187"/>
          </a:xfrm>
        </p:grpSpPr>
        <p:sp>
          <p:nvSpPr>
            <p:cNvPr id="286" name="Google Shape;286;p17"/>
            <p:cNvSpPr txBox="1"/>
            <p:nvPr/>
          </p:nvSpPr>
          <p:spPr>
            <a:xfrm>
              <a:off x="480300" y="1794237"/>
              <a:ext cx="18723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0" i="0" dirty="0">
                  <a:solidFill>
                    <a:srgbClr val="081B3A"/>
                  </a:solidFill>
                  <a:effectLst/>
                  <a:latin typeface="SegoeuiPc"/>
                </a:rPr>
                <a:t>3123410436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7" name="Google Shape;287;p17"/>
            <p:cNvSpPr txBox="1"/>
            <p:nvPr/>
          </p:nvSpPr>
          <p:spPr>
            <a:xfrm>
              <a:off x="480188" y="1462650"/>
              <a:ext cx="18723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Phan Hoàng Vũ</a:t>
              </a:r>
              <a:endParaRPr sz="1800" dirty="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288" name="Google Shape;288;p17"/>
          <p:cNvSpPr/>
          <p:nvPr/>
        </p:nvSpPr>
        <p:spPr>
          <a:xfrm flipH="1">
            <a:off x="5221411" y="1627851"/>
            <a:ext cx="1561250" cy="1362900"/>
          </a:xfrm>
          <a:custGeom>
            <a:avLst/>
            <a:gdLst/>
            <a:ahLst/>
            <a:cxnLst/>
            <a:rect l="l" t="t" r="r" b="b"/>
            <a:pathLst>
              <a:path w="62450" h="54516" extrusionOk="0">
                <a:moveTo>
                  <a:pt x="62450" y="54516"/>
                </a:moveTo>
                <a:lnTo>
                  <a:pt x="6906" y="16384"/>
                </a:lnTo>
                <a:lnTo>
                  <a:pt x="6906" y="0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grpSp>
        <p:nvGrpSpPr>
          <p:cNvPr id="289" name="Google Shape;289;p17"/>
          <p:cNvGrpSpPr/>
          <p:nvPr/>
        </p:nvGrpSpPr>
        <p:grpSpPr>
          <a:xfrm>
            <a:off x="6791300" y="1460875"/>
            <a:ext cx="1872411" cy="941000"/>
            <a:chOff x="6791300" y="1460875"/>
            <a:chExt cx="1872411" cy="941000"/>
          </a:xfrm>
        </p:grpSpPr>
        <p:sp>
          <p:nvSpPr>
            <p:cNvPr id="290" name="Google Shape;290;p17"/>
            <p:cNvSpPr txBox="1"/>
            <p:nvPr/>
          </p:nvSpPr>
          <p:spPr>
            <a:xfrm flipH="1">
              <a:off x="6791300" y="1792275"/>
              <a:ext cx="18723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6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3122410125</a:t>
              </a:r>
              <a:endParaRPr lang="en-US" sz="1600" dirty="0">
                <a:effectLst/>
                <a:latin typeface="VNI-Times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 flipH="1">
              <a:off x="6791411" y="1460875"/>
              <a:ext cx="18723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Lê Khánh Hoàng</a:t>
              </a:r>
              <a:endParaRPr sz="1800" dirty="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292" name="Google Shape;292;p17"/>
          <p:cNvGrpSpPr/>
          <p:nvPr/>
        </p:nvGrpSpPr>
        <p:grpSpPr>
          <a:xfrm>
            <a:off x="3963387" y="1406817"/>
            <a:ext cx="1165988" cy="1568666"/>
            <a:chOff x="3478424" y="1308364"/>
            <a:chExt cx="2187185" cy="2942536"/>
          </a:xfrm>
        </p:grpSpPr>
        <p:sp>
          <p:nvSpPr>
            <p:cNvPr id="293" name="Google Shape;293;p17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7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7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7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7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7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7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7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7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7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7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7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7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7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7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7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7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7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7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7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7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7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7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7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17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337" name="Google Shape;337;p17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7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9" name="Google Shape;339;p17"/>
          <p:cNvGrpSpPr/>
          <p:nvPr/>
        </p:nvGrpSpPr>
        <p:grpSpPr>
          <a:xfrm>
            <a:off x="5083909" y="2059788"/>
            <a:ext cx="1165988" cy="1568666"/>
            <a:chOff x="3478424" y="1308364"/>
            <a:chExt cx="2187185" cy="2942536"/>
          </a:xfrm>
        </p:grpSpPr>
        <p:sp>
          <p:nvSpPr>
            <p:cNvPr id="340" name="Google Shape;340;p17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7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7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7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" name="Google Shape;383;p17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384" name="Google Shape;384;p17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7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6" name="Google Shape;386;p17"/>
          <p:cNvGrpSpPr/>
          <p:nvPr/>
        </p:nvGrpSpPr>
        <p:grpSpPr>
          <a:xfrm>
            <a:off x="2926243" y="2030519"/>
            <a:ext cx="1165988" cy="1568666"/>
            <a:chOff x="3478424" y="1308364"/>
            <a:chExt cx="2187185" cy="2942536"/>
          </a:xfrm>
        </p:grpSpPr>
        <p:sp>
          <p:nvSpPr>
            <p:cNvPr id="387" name="Google Shape;387;p17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7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7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7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7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7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7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7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7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7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7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7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7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7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7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7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7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7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7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7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7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7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7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7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7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7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7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7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7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7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17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431" name="Google Shape;431;p17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7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3" name="Google Shape;433;p17"/>
          <p:cNvGrpSpPr/>
          <p:nvPr/>
        </p:nvGrpSpPr>
        <p:grpSpPr>
          <a:xfrm>
            <a:off x="4046765" y="2683491"/>
            <a:ext cx="1165988" cy="1568666"/>
            <a:chOff x="3478424" y="1308364"/>
            <a:chExt cx="2187185" cy="2942536"/>
          </a:xfrm>
        </p:grpSpPr>
        <p:sp>
          <p:nvSpPr>
            <p:cNvPr id="434" name="Google Shape;434;p17"/>
            <p:cNvSpPr/>
            <p:nvPr/>
          </p:nvSpPr>
          <p:spPr>
            <a:xfrm>
              <a:off x="3485139" y="2969821"/>
              <a:ext cx="2180470" cy="1281079"/>
            </a:xfrm>
            <a:custGeom>
              <a:avLst/>
              <a:gdLst/>
              <a:ahLst/>
              <a:cxnLst/>
              <a:rect l="l" t="t" r="r" b="b"/>
              <a:pathLst>
                <a:path w="79261" h="46572" extrusionOk="0">
                  <a:moveTo>
                    <a:pt x="39635" y="1"/>
                  </a:moveTo>
                  <a:cubicBezTo>
                    <a:pt x="38749" y="1"/>
                    <a:pt x="37862" y="230"/>
                    <a:pt x="37065" y="688"/>
                  </a:cubicBezTo>
                  <a:lnTo>
                    <a:pt x="1679" y="21119"/>
                  </a:lnTo>
                  <a:cubicBezTo>
                    <a:pt x="1" y="22084"/>
                    <a:pt x="1" y="24489"/>
                    <a:pt x="1679" y="25453"/>
                  </a:cubicBezTo>
                  <a:lnTo>
                    <a:pt x="37065" y="45884"/>
                  </a:lnTo>
                  <a:cubicBezTo>
                    <a:pt x="37862" y="46343"/>
                    <a:pt x="38749" y="46572"/>
                    <a:pt x="39635" y="46572"/>
                  </a:cubicBezTo>
                  <a:cubicBezTo>
                    <a:pt x="40520" y="46572"/>
                    <a:pt x="41405" y="46343"/>
                    <a:pt x="42196" y="45884"/>
                  </a:cubicBezTo>
                  <a:lnTo>
                    <a:pt x="77594" y="25453"/>
                  </a:lnTo>
                  <a:cubicBezTo>
                    <a:pt x="79260" y="24489"/>
                    <a:pt x="79260" y="22084"/>
                    <a:pt x="77594" y="21119"/>
                  </a:cubicBezTo>
                  <a:lnTo>
                    <a:pt x="42196" y="688"/>
                  </a:lnTo>
                  <a:cubicBezTo>
                    <a:pt x="41405" y="230"/>
                    <a:pt x="40520" y="1"/>
                    <a:pt x="39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7"/>
            <p:cNvSpPr/>
            <p:nvPr/>
          </p:nvSpPr>
          <p:spPr>
            <a:xfrm>
              <a:off x="3793045" y="1947520"/>
              <a:ext cx="1550129" cy="2096604"/>
            </a:xfrm>
            <a:custGeom>
              <a:avLst/>
              <a:gdLst/>
              <a:ahLst/>
              <a:cxnLst/>
              <a:rect l="l" t="t" r="r" b="b"/>
              <a:pathLst>
                <a:path w="52721" h="71307" extrusionOk="0">
                  <a:moveTo>
                    <a:pt x="52709" y="0"/>
                  </a:moveTo>
                  <a:lnTo>
                    <a:pt x="0" y="0"/>
                  </a:lnTo>
                  <a:lnTo>
                    <a:pt x="0" y="55495"/>
                  </a:lnTo>
                  <a:cubicBezTo>
                    <a:pt x="0" y="56090"/>
                    <a:pt x="321" y="56650"/>
                    <a:pt x="845" y="56948"/>
                  </a:cubicBezTo>
                  <a:lnTo>
                    <a:pt x="24646" y="70699"/>
                  </a:lnTo>
                  <a:cubicBezTo>
                    <a:pt x="25706" y="71306"/>
                    <a:pt x="27027" y="71306"/>
                    <a:pt x="28087" y="70699"/>
                  </a:cubicBezTo>
                  <a:lnTo>
                    <a:pt x="51876" y="56948"/>
                  </a:lnTo>
                  <a:cubicBezTo>
                    <a:pt x="52399" y="56650"/>
                    <a:pt x="52721" y="56090"/>
                    <a:pt x="52721" y="55495"/>
                  </a:cubicBezTo>
                  <a:lnTo>
                    <a:pt x="52721" y="55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7"/>
            <p:cNvSpPr/>
            <p:nvPr/>
          </p:nvSpPr>
          <p:spPr>
            <a:xfrm>
              <a:off x="3784988" y="1482593"/>
              <a:ext cx="1566242" cy="929825"/>
            </a:xfrm>
            <a:custGeom>
              <a:avLst/>
              <a:gdLst/>
              <a:ahLst/>
              <a:cxnLst/>
              <a:rect l="l" t="t" r="r" b="b"/>
              <a:pathLst>
                <a:path w="53269" h="31624" extrusionOk="0">
                  <a:moveTo>
                    <a:pt x="24920" y="31004"/>
                  </a:moveTo>
                  <a:lnTo>
                    <a:pt x="1119" y="17265"/>
                  </a:lnTo>
                  <a:cubicBezTo>
                    <a:pt x="0" y="16622"/>
                    <a:pt x="0" y="15002"/>
                    <a:pt x="1119" y="14359"/>
                  </a:cubicBezTo>
                  <a:lnTo>
                    <a:pt x="24920" y="620"/>
                  </a:lnTo>
                  <a:cubicBezTo>
                    <a:pt x="25980" y="1"/>
                    <a:pt x="27301" y="1"/>
                    <a:pt x="28361" y="620"/>
                  </a:cubicBezTo>
                  <a:lnTo>
                    <a:pt x="52150" y="14359"/>
                  </a:lnTo>
                  <a:cubicBezTo>
                    <a:pt x="53269" y="15002"/>
                    <a:pt x="53269" y="16622"/>
                    <a:pt x="52150" y="17265"/>
                  </a:cubicBezTo>
                  <a:lnTo>
                    <a:pt x="28361" y="31004"/>
                  </a:lnTo>
                  <a:cubicBezTo>
                    <a:pt x="27289" y="31624"/>
                    <a:pt x="25980" y="31624"/>
                    <a:pt x="24920" y="31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7"/>
            <p:cNvSpPr/>
            <p:nvPr/>
          </p:nvSpPr>
          <p:spPr>
            <a:xfrm>
              <a:off x="3818244" y="2089627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61"/>
                  </a:lnTo>
                  <a:lnTo>
                    <a:pt x="0" y="1"/>
                  </a:lnTo>
                  <a:lnTo>
                    <a:pt x="24194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7"/>
            <p:cNvSpPr/>
            <p:nvPr/>
          </p:nvSpPr>
          <p:spPr>
            <a:xfrm>
              <a:off x="3818244" y="2153697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7"/>
            <p:cNvSpPr/>
            <p:nvPr/>
          </p:nvSpPr>
          <p:spPr>
            <a:xfrm>
              <a:off x="3818244" y="2218120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7"/>
            <p:cNvSpPr/>
            <p:nvPr/>
          </p:nvSpPr>
          <p:spPr>
            <a:xfrm>
              <a:off x="3818244" y="228254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7"/>
            <p:cNvSpPr/>
            <p:nvPr/>
          </p:nvSpPr>
          <p:spPr>
            <a:xfrm>
              <a:off x="3818244" y="2346966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3818244" y="246178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3818244" y="2526209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3818244" y="2590250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3818244" y="2654673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3818244" y="271909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3818244" y="283391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3818244" y="289833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3818244" y="2962762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3818244" y="3026803"/>
              <a:ext cx="711364" cy="456885"/>
            </a:xfrm>
            <a:custGeom>
              <a:avLst/>
              <a:gdLst/>
              <a:ahLst/>
              <a:cxnLst/>
              <a:rect l="l" t="t" r="r" b="b"/>
              <a:pathLst>
                <a:path w="24194" h="15539" extrusionOk="0">
                  <a:moveTo>
                    <a:pt x="24194" y="15539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3818244" y="309122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72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3818244" y="3206046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7"/>
                  </a:moveTo>
                  <a:lnTo>
                    <a:pt x="0" y="1573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3818244" y="3270469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1"/>
                  </a:lnTo>
                  <a:lnTo>
                    <a:pt x="24194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3818244" y="3334892"/>
              <a:ext cx="711364" cy="456533"/>
            </a:xfrm>
            <a:custGeom>
              <a:avLst/>
              <a:gdLst/>
              <a:ahLst/>
              <a:cxnLst/>
              <a:rect l="l" t="t" r="r" b="b"/>
              <a:pathLst>
                <a:path w="24194" h="15527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3818244" y="3399315"/>
              <a:ext cx="711364" cy="456503"/>
            </a:xfrm>
            <a:custGeom>
              <a:avLst/>
              <a:gdLst/>
              <a:ahLst/>
              <a:cxnLst/>
              <a:rect l="l" t="t" r="r" b="b"/>
              <a:pathLst>
                <a:path w="24194" h="15526" extrusionOk="0">
                  <a:moveTo>
                    <a:pt x="24194" y="15526"/>
                  </a:moveTo>
                  <a:lnTo>
                    <a:pt x="0" y="1560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3818244" y="3463385"/>
              <a:ext cx="711364" cy="456856"/>
            </a:xfrm>
            <a:custGeom>
              <a:avLst/>
              <a:gdLst/>
              <a:ahLst/>
              <a:cxnLst/>
              <a:rect l="l" t="t" r="r" b="b"/>
              <a:pathLst>
                <a:path w="24194" h="15538" extrusionOk="0">
                  <a:moveTo>
                    <a:pt x="24194" y="15538"/>
                  </a:moveTo>
                  <a:lnTo>
                    <a:pt x="0" y="1572"/>
                  </a:lnTo>
                  <a:lnTo>
                    <a:pt x="0" y="0"/>
                  </a:lnTo>
                  <a:lnTo>
                    <a:pt x="24194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4606639" y="2089627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61"/>
                  </a:lnTo>
                  <a:lnTo>
                    <a:pt x="24182" y="1"/>
                  </a:lnTo>
                  <a:lnTo>
                    <a:pt x="0" y="1395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4606639" y="2153697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4606639" y="2218120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4606639" y="228254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4606639" y="2346966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4606639" y="246178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4606639" y="2526209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7"/>
            <p:cNvSpPr/>
            <p:nvPr/>
          </p:nvSpPr>
          <p:spPr>
            <a:xfrm>
              <a:off x="4606639" y="2590250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4606639" y="2654673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4606639" y="271909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4606639" y="283391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7"/>
            <p:cNvSpPr/>
            <p:nvPr/>
          </p:nvSpPr>
          <p:spPr>
            <a:xfrm>
              <a:off x="4606639" y="289833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4606639" y="2962762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5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4606639" y="3026803"/>
              <a:ext cx="711011" cy="456885"/>
            </a:xfrm>
            <a:custGeom>
              <a:avLst/>
              <a:gdLst/>
              <a:ahLst/>
              <a:cxnLst/>
              <a:rect l="l" t="t" r="r" b="b"/>
              <a:pathLst>
                <a:path w="24182" h="15539" extrusionOk="0">
                  <a:moveTo>
                    <a:pt x="0" y="15539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4606639" y="309122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72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4606639" y="3206046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7"/>
                  </a:moveTo>
                  <a:lnTo>
                    <a:pt x="24182" y="1573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4606639" y="3270469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1"/>
                  </a:lnTo>
                  <a:lnTo>
                    <a:pt x="0" y="1396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4606639" y="3334892"/>
              <a:ext cx="711011" cy="456533"/>
            </a:xfrm>
            <a:custGeom>
              <a:avLst/>
              <a:gdLst/>
              <a:ahLst/>
              <a:cxnLst/>
              <a:rect l="l" t="t" r="r" b="b"/>
              <a:pathLst>
                <a:path w="24182" h="15527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4606639" y="3399315"/>
              <a:ext cx="711011" cy="456503"/>
            </a:xfrm>
            <a:custGeom>
              <a:avLst/>
              <a:gdLst/>
              <a:ahLst/>
              <a:cxnLst/>
              <a:rect l="l" t="t" r="r" b="b"/>
              <a:pathLst>
                <a:path w="24182" h="15526" extrusionOk="0">
                  <a:moveTo>
                    <a:pt x="0" y="15526"/>
                  </a:moveTo>
                  <a:lnTo>
                    <a:pt x="24182" y="1560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4606639" y="3463385"/>
              <a:ext cx="711011" cy="456856"/>
            </a:xfrm>
            <a:custGeom>
              <a:avLst/>
              <a:gdLst/>
              <a:ahLst/>
              <a:cxnLst/>
              <a:rect l="l" t="t" r="r" b="b"/>
              <a:pathLst>
                <a:path w="24182" h="15538" extrusionOk="0">
                  <a:moveTo>
                    <a:pt x="0" y="15538"/>
                  </a:moveTo>
                  <a:lnTo>
                    <a:pt x="24182" y="1572"/>
                  </a:lnTo>
                  <a:lnTo>
                    <a:pt x="24182" y="0"/>
                  </a:lnTo>
                  <a:lnTo>
                    <a:pt x="0" y="1396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7" name="Google Shape;477;p17"/>
            <p:cNvGrpSpPr/>
            <p:nvPr/>
          </p:nvGrpSpPr>
          <p:grpSpPr>
            <a:xfrm>
              <a:off x="3478424" y="1308364"/>
              <a:ext cx="2180470" cy="1878295"/>
              <a:chOff x="5553063" y="1487604"/>
              <a:chExt cx="1981525" cy="1707075"/>
            </a:xfrm>
          </p:grpSpPr>
          <p:sp>
            <p:nvSpPr>
              <p:cNvPr id="478" name="Google Shape;478;p17"/>
              <p:cNvSpPr/>
              <p:nvPr/>
            </p:nvSpPr>
            <p:spPr>
              <a:xfrm>
                <a:off x="5563488" y="2071829"/>
                <a:ext cx="1960975" cy="1122850"/>
              </a:xfrm>
              <a:custGeom>
                <a:avLst/>
                <a:gdLst/>
                <a:ahLst/>
                <a:cxnLst/>
                <a:rect l="l" t="t" r="r" b="b"/>
                <a:pathLst>
                  <a:path w="78439" h="44914" extrusionOk="0">
                    <a:moveTo>
                      <a:pt x="12" y="1"/>
                    </a:moveTo>
                    <a:cubicBezTo>
                      <a:pt x="12" y="72"/>
                      <a:pt x="12" y="132"/>
                      <a:pt x="12" y="191"/>
                    </a:cubicBezTo>
                    <a:cubicBezTo>
                      <a:pt x="12" y="263"/>
                      <a:pt x="12" y="322"/>
                      <a:pt x="12" y="394"/>
                    </a:cubicBezTo>
                    <a:cubicBezTo>
                      <a:pt x="12" y="453"/>
                      <a:pt x="12" y="525"/>
                      <a:pt x="12" y="584"/>
                    </a:cubicBezTo>
                    <a:cubicBezTo>
                      <a:pt x="12" y="656"/>
                      <a:pt x="12" y="715"/>
                      <a:pt x="12" y="775"/>
                    </a:cubicBezTo>
                    <a:cubicBezTo>
                      <a:pt x="12" y="846"/>
                      <a:pt x="12" y="906"/>
                      <a:pt x="12" y="977"/>
                    </a:cubicBezTo>
                    <a:cubicBezTo>
                      <a:pt x="12" y="1037"/>
                      <a:pt x="12" y="1108"/>
                      <a:pt x="12" y="1167"/>
                    </a:cubicBezTo>
                    <a:cubicBezTo>
                      <a:pt x="12" y="1239"/>
                      <a:pt x="12" y="1298"/>
                      <a:pt x="12" y="1358"/>
                    </a:cubicBezTo>
                    <a:cubicBezTo>
                      <a:pt x="12" y="1429"/>
                      <a:pt x="12" y="1489"/>
                      <a:pt x="12" y="1560"/>
                    </a:cubicBezTo>
                    <a:cubicBezTo>
                      <a:pt x="12" y="1620"/>
                      <a:pt x="12" y="1691"/>
                      <a:pt x="12" y="1751"/>
                    </a:cubicBezTo>
                    <a:cubicBezTo>
                      <a:pt x="12" y="1822"/>
                      <a:pt x="12" y="1882"/>
                      <a:pt x="12" y="1941"/>
                    </a:cubicBezTo>
                    <a:cubicBezTo>
                      <a:pt x="12" y="2013"/>
                      <a:pt x="12" y="2072"/>
                      <a:pt x="12" y="2144"/>
                    </a:cubicBezTo>
                    <a:cubicBezTo>
                      <a:pt x="12" y="2203"/>
                      <a:pt x="12" y="2275"/>
                      <a:pt x="12" y="2334"/>
                    </a:cubicBezTo>
                    <a:cubicBezTo>
                      <a:pt x="12" y="2406"/>
                      <a:pt x="12" y="2465"/>
                      <a:pt x="12" y="2525"/>
                    </a:cubicBezTo>
                    <a:cubicBezTo>
                      <a:pt x="12" y="2596"/>
                      <a:pt x="12" y="2656"/>
                      <a:pt x="12" y="2727"/>
                    </a:cubicBezTo>
                    <a:cubicBezTo>
                      <a:pt x="12" y="2787"/>
                      <a:pt x="12" y="2858"/>
                      <a:pt x="12" y="2918"/>
                    </a:cubicBezTo>
                    <a:cubicBezTo>
                      <a:pt x="12" y="2989"/>
                      <a:pt x="12" y="3049"/>
                      <a:pt x="12" y="3108"/>
                    </a:cubicBezTo>
                    <a:cubicBezTo>
                      <a:pt x="12" y="3180"/>
                      <a:pt x="12" y="3239"/>
                      <a:pt x="12" y="3311"/>
                    </a:cubicBezTo>
                    <a:cubicBezTo>
                      <a:pt x="12" y="3370"/>
                      <a:pt x="12" y="3442"/>
                      <a:pt x="12" y="3501"/>
                    </a:cubicBezTo>
                    <a:cubicBezTo>
                      <a:pt x="12" y="3573"/>
                      <a:pt x="12" y="3632"/>
                      <a:pt x="12" y="3692"/>
                    </a:cubicBezTo>
                    <a:cubicBezTo>
                      <a:pt x="12" y="3763"/>
                      <a:pt x="12" y="3823"/>
                      <a:pt x="12" y="3894"/>
                    </a:cubicBezTo>
                    <a:cubicBezTo>
                      <a:pt x="12" y="3954"/>
                      <a:pt x="12" y="4025"/>
                      <a:pt x="12" y="4085"/>
                    </a:cubicBezTo>
                    <a:cubicBezTo>
                      <a:pt x="12" y="4156"/>
                      <a:pt x="12" y="4215"/>
                      <a:pt x="12" y="4275"/>
                    </a:cubicBezTo>
                    <a:cubicBezTo>
                      <a:pt x="12" y="4346"/>
                      <a:pt x="12" y="4406"/>
                      <a:pt x="12" y="4477"/>
                    </a:cubicBezTo>
                    <a:cubicBezTo>
                      <a:pt x="12" y="4537"/>
                      <a:pt x="12" y="4608"/>
                      <a:pt x="12" y="4668"/>
                    </a:cubicBezTo>
                    <a:cubicBezTo>
                      <a:pt x="12" y="4739"/>
                      <a:pt x="12" y="4799"/>
                      <a:pt x="12" y="4858"/>
                    </a:cubicBezTo>
                    <a:cubicBezTo>
                      <a:pt x="12" y="4930"/>
                      <a:pt x="12" y="4989"/>
                      <a:pt x="12" y="5061"/>
                    </a:cubicBezTo>
                    <a:cubicBezTo>
                      <a:pt x="12" y="5120"/>
                      <a:pt x="12" y="5192"/>
                      <a:pt x="12" y="5251"/>
                    </a:cubicBezTo>
                    <a:cubicBezTo>
                      <a:pt x="12" y="5323"/>
                      <a:pt x="12" y="5382"/>
                      <a:pt x="12" y="5442"/>
                    </a:cubicBezTo>
                    <a:cubicBezTo>
                      <a:pt x="12" y="5513"/>
                      <a:pt x="12" y="5573"/>
                      <a:pt x="12" y="5644"/>
                    </a:cubicBezTo>
                    <a:cubicBezTo>
                      <a:pt x="12" y="5704"/>
                      <a:pt x="12" y="5775"/>
                      <a:pt x="12" y="5835"/>
                    </a:cubicBezTo>
                    <a:cubicBezTo>
                      <a:pt x="12" y="5906"/>
                      <a:pt x="12" y="5966"/>
                      <a:pt x="12" y="6025"/>
                    </a:cubicBezTo>
                    <a:cubicBezTo>
                      <a:pt x="12" y="6097"/>
                      <a:pt x="12" y="6156"/>
                      <a:pt x="12" y="6228"/>
                    </a:cubicBezTo>
                    <a:cubicBezTo>
                      <a:pt x="12" y="6287"/>
                      <a:pt x="12" y="6359"/>
                      <a:pt x="12" y="6418"/>
                    </a:cubicBezTo>
                    <a:cubicBezTo>
                      <a:pt x="12" y="6490"/>
                      <a:pt x="12" y="6549"/>
                      <a:pt x="12" y="6609"/>
                    </a:cubicBezTo>
                    <a:cubicBezTo>
                      <a:pt x="12" y="6680"/>
                      <a:pt x="12" y="6740"/>
                      <a:pt x="12" y="6811"/>
                    </a:cubicBezTo>
                    <a:cubicBezTo>
                      <a:pt x="12" y="6871"/>
                      <a:pt x="12" y="6942"/>
                      <a:pt x="12" y="7002"/>
                    </a:cubicBezTo>
                    <a:cubicBezTo>
                      <a:pt x="12" y="7073"/>
                      <a:pt x="12" y="7132"/>
                      <a:pt x="12" y="7192"/>
                    </a:cubicBezTo>
                    <a:cubicBezTo>
                      <a:pt x="12" y="7263"/>
                      <a:pt x="12" y="7323"/>
                      <a:pt x="12" y="7394"/>
                    </a:cubicBezTo>
                    <a:cubicBezTo>
                      <a:pt x="12" y="7454"/>
                      <a:pt x="12" y="7525"/>
                      <a:pt x="12" y="7585"/>
                    </a:cubicBezTo>
                    <a:cubicBezTo>
                      <a:pt x="12" y="7656"/>
                      <a:pt x="12" y="7716"/>
                      <a:pt x="12" y="7775"/>
                    </a:cubicBezTo>
                    <a:cubicBezTo>
                      <a:pt x="12" y="7847"/>
                      <a:pt x="12" y="7906"/>
                      <a:pt x="12" y="7978"/>
                    </a:cubicBezTo>
                    <a:cubicBezTo>
                      <a:pt x="12" y="8037"/>
                      <a:pt x="12" y="8109"/>
                      <a:pt x="12" y="8168"/>
                    </a:cubicBezTo>
                    <a:cubicBezTo>
                      <a:pt x="12" y="8228"/>
                      <a:pt x="12" y="8299"/>
                      <a:pt x="12" y="8359"/>
                    </a:cubicBezTo>
                    <a:cubicBezTo>
                      <a:pt x="12" y="8430"/>
                      <a:pt x="12" y="8490"/>
                      <a:pt x="12" y="8561"/>
                    </a:cubicBezTo>
                    <a:cubicBezTo>
                      <a:pt x="12" y="8621"/>
                      <a:pt x="12" y="8692"/>
                      <a:pt x="12" y="8752"/>
                    </a:cubicBezTo>
                    <a:cubicBezTo>
                      <a:pt x="12" y="8811"/>
                      <a:pt x="12" y="8883"/>
                      <a:pt x="12" y="8942"/>
                    </a:cubicBezTo>
                    <a:cubicBezTo>
                      <a:pt x="12" y="9014"/>
                      <a:pt x="12" y="9073"/>
                      <a:pt x="12" y="9145"/>
                    </a:cubicBezTo>
                    <a:cubicBezTo>
                      <a:pt x="12" y="9204"/>
                      <a:pt x="12" y="9276"/>
                      <a:pt x="12" y="9335"/>
                    </a:cubicBezTo>
                    <a:cubicBezTo>
                      <a:pt x="12" y="9395"/>
                      <a:pt x="12" y="9466"/>
                      <a:pt x="12" y="9526"/>
                    </a:cubicBezTo>
                    <a:cubicBezTo>
                      <a:pt x="12" y="9597"/>
                      <a:pt x="12" y="9657"/>
                      <a:pt x="12" y="9728"/>
                    </a:cubicBezTo>
                    <a:cubicBezTo>
                      <a:pt x="12" y="9788"/>
                      <a:pt x="12" y="9859"/>
                      <a:pt x="12" y="9919"/>
                    </a:cubicBezTo>
                    <a:cubicBezTo>
                      <a:pt x="12" y="9978"/>
                      <a:pt x="12" y="10050"/>
                      <a:pt x="12" y="10109"/>
                    </a:cubicBezTo>
                    <a:cubicBezTo>
                      <a:pt x="12" y="10180"/>
                      <a:pt x="12" y="10240"/>
                      <a:pt x="12" y="10311"/>
                    </a:cubicBezTo>
                    <a:cubicBezTo>
                      <a:pt x="12" y="10371"/>
                      <a:pt x="12" y="10442"/>
                      <a:pt x="12" y="10502"/>
                    </a:cubicBezTo>
                    <a:cubicBezTo>
                      <a:pt x="12" y="10561"/>
                      <a:pt x="12" y="10633"/>
                      <a:pt x="12" y="10692"/>
                    </a:cubicBezTo>
                    <a:cubicBezTo>
                      <a:pt x="12" y="10764"/>
                      <a:pt x="12" y="10823"/>
                      <a:pt x="12" y="10895"/>
                    </a:cubicBezTo>
                    <a:cubicBezTo>
                      <a:pt x="12" y="10954"/>
                      <a:pt x="12" y="11026"/>
                      <a:pt x="12" y="11085"/>
                    </a:cubicBezTo>
                    <a:cubicBezTo>
                      <a:pt x="12" y="11145"/>
                      <a:pt x="12" y="11216"/>
                      <a:pt x="12" y="11276"/>
                    </a:cubicBezTo>
                    <a:cubicBezTo>
                      <a:pt x="12" y="11347"/>
                      <a:pt x="12" y="11407"/>
                      <a:pt x="12" y="11478"/>
                    </a:cubicBezTo>
                    <a:cubicBezTo>
                      <a:pt x="12" y="11538"/>
                      <a:pt x="12" y="11609"/>
                      <a:pt x="12" y="11669"/>
                    </a:cubicBezTo>
                    <a:cubicBezTo>
                      <a:pt x="12" y="11728"/>
                      <a:pt x="12" y="11800"/>
                      <a:pt x="12" y="11859"/>
                    </a:cubicBezTo>
                    <a:cubicBezTo>
                      <a:pt x="12" y="11931"/>
                      <a:pt x="12" y="11990"/>
                      <a:pt x="12" y="12062"/>
                    </a:cubicBezTo>
                    <a:cubicBezTo>
                      <a:pt x="12" y="12121"/>
                      <a:pt x="12" y="12193"/>
                      <a:pt x="12" y="12252"/>
                    </a:cubicBezTo>
                    <a:cubicBezTo>
                      <a:pt x="12" y="12312"/>
                      <a:pt x="12" y="12383"/>
                      <a:pt x="12" y="12443"/>
                    </a:cubicBezTo>
                    <a:cubicBezTo>
                      <a:pt x="12" y="12514"/>
                      <a:pt x="12" y="12574"/>
                      <a:pt x="12" y="12645"/>
                    </a:cubicBezTo>
                    <a:cubicBezTo>
                      <a:pt x="12" y="12705"/>
                      <a:pt x="12" y="12776"/>
                      <a:pt x="12" y="12836"/>
                    </a:cubicBezTo>
                    <a:cubicBezTo>
                      <a:pt x="12" y="12895"/>
                      <a:pt x="12" y="12967"/>
                      <a:pt x="12" y="13026"/>
                    </a:cubicBezTo>
                    <a:cubicBezTo>
                      <a:pt x="12" y="13098"/>
                      <a:pt x="12" y="13157"/>
                      <a:pt x="12" y="13228"/>
                    </a:cubicBezTo>
                    <a:cubicBezTo>
                      <a:pt x="12" y="13288"/>
                      <a:pt x="12" y="13359"/>
                      <a:pt x="12" y="13419"/>
                    </a:cubicBezTo>
                    <a:cubicBezTo>
                      <a:pt x="12" y="13479"/>
                      <a:pt x="12" y="13550"/>
                      <a:pt x="12" y="13609"/>
                    </a:cubicBezTo>
                    <a:cubicBezTo>
                      <a:pt x="12" y="13681"/>
                      <a:pt x="12" y="13740"/>
                      <a:pt x="12" y="13812"/>
                    </a:cubicBezTo>
                    <a:cubicBezTo>
                      <a:pt x="12" y="13871"/>
                      <a:pt x="12" y="13943"/>
                      <a:pt x="12" y="14002"/>
                    </a:cubicBezTo>
                    <a:cubicBezTo>
                      <a:pt x="12" y="14062"/>
                      <a:pt x="12" y="14133"/>
                      <a:pt x="12" y="14193"/>
                    </a:cubicBezTo>
                    <a:cubicBezTo>
                      <a:pt x="12" y="14264"/>
                      <a:pt x="12" y="14324"/>
                      <a:pt x="12" y="14395"/>
                    </a:cubicBezTo>
                    <a:cubicBezTo>
                      <a:pt x="12" y="14455"/>
                      <a:pt x="12" y="14526"/>
                      <a:pt x="12" y="14586"/>
                    </a:cubicBezTo>
                    <a:cubicBezTo>
                      <a:pt x="12" y="14645"/>
                      <a:pt x="12" y="14717"/>
                      <a:pt x="12" y="14776"/>
                    </a:cubicBezTo>
                    <a:cubicBezTo>
                      <a:pt x="12" y="14848"/>
                      <a:pt x="12" y="14907"/>
                      <a:pt x="12" y="14979"/>
                    </a:cubicBezTo>
                    <a:cubicBezTo>
                      <a:pt x="12" y="15038"/>
                      <a:pt x="12" y="15110"/>
                      <a:pt x="12" y="15169"/>
                    </a:cubicBezTo>
                    <a:cubicBezTo>
                      <a:pt x="12" y="15229"/>
                      <a:pt x="12" y="15300"/>
                      <a:pt x="12" y="15360"/>
                    </a:cubicBezTo>
                    <a:cubicBezTo>
                      <a:pt x="12" y="15431"/>
                      <a:pt x="12" y="15491"/>
                      <a:pt x="12" y="15562"/>
                    </a:cubicBezTo>
                    <a:cubicBezTo>
                      <a:pt x="12" y="15622"/>
                      <a:pt x="12" y="15693"/>
                      <a:pt x="12" y="15753"/>
                    </a:cubicBezTo>
                    <a:cubicBezTo>
                      <a:pt x="12" y="15812"/>
                      <a:pt x="12" y="15884"/>
                      <a:pt x="12" y="15943"/>
                    </a:cubicBezTo>
                    <a:cubicBezTo>
                      <a:pt x="12" y="16015"/>
                      <a:pt x="12" y="16074"/>
                      <a:pt x="12" y="16146"/>
                    </a:cubicBezTo>
                    <a:cubicBezTo>
                      <a:pt x="12" y="16205"/>
                      <a:pt x="12" y="16276"/>
                      <a:pt x="12" y="16336"/>
                    </a:cubicBezTo>
                    <a:cubicBezTo>
                      <a:pt x="12" y="16396"/>
                      <a:pt x="12" y="16467"/>
                      <a:pt x="12" y="16527"/>
                    </a:cubicBezTo>
                    <a:cubicBezTo>
                      <a:pt x="12" y="16598"/>
                      <a:pt x="12" y="16657"/>
                      <a:pt x="12" y="16729"/>
                    </a:cubicBezTo>
                    <a:cubicBezTo>
                      <a:pt x="12" y="16788"/>
                      <a:pt x="12" y="16860"/>
                      <a:pt x="12" y="16919"/>
                    </a:cubicBezTo>
                    <a:cubicBezTo>
                      <a:pt x="12" y="16979"/>
                      <a:pt x="12" y="17050"/>
                      <a:pt x="12" y="17110"/>
                    </a:cubicBezTo>
                    <a:cubicBezTo>
                      <a:pt x="12" y="17181"/>
                      <a:pt x="12" y="17241"/>
                      <a:pt x="12" y="17312"/>
                    </a:cubicBezTo>
                    <a:cubicBezTo>
                      <a:pt x="12" y="17372"/>
                      <a:pt x="12" y="17443"/>
                      <a:pt x="12" y="17503"/>
                    </a:cubicBezTo>
                    <a:cubicBezTo>
                      <a:pt x="12" y="17562"/>
                      <a:pt x="12" y="17634"/>
                      <a:pt x="12" y="17693"/>
                    </a:cubicBezTo>
                    <a:cubicBezTo>
                      <a:pt x="12" y="17765"/>
                      <a:pt x="12" y="17824"/>
                      <a:pt x="12" y="17896"/>
                    </a:cubicBezTo>
                    <a:cubicBezTo>
                      <a:pt x="12" y="17955"/>
                      <a:pt x="12" y="18015"/>
                      <a:pt x="12" y="18086"/>
                    </a:cubicBezTo>
                    <a:cubicBezTo>
                      <a:pt x="12" y="18146"/>
                      <a:pt x="12" y="18217"/>
                      <a:pt x="12" y="18277"/>
                    </a:cubicBezTo>
                    <a:cubicBezTo>
                      <a:pt x="12" y="18348"/>
                      <a:pt x="12" y="18408"/>
                      <a:pt x="12" y="18479"/>
                    </a:cubicBezTo>
                    <a:cubicBezTo>
                      <a:pt x="12" y="18539"/>
                      <a:pt x="12" y="18598"/>
                      <a:pt x="12" y="18670"/>
                    </a:cubicBezTo>
                    <a:cubicBezTo>
                      <a:pt x="12" y="18729"/>
                      <a:pt x="12" y="18801"/>
                      <a:pt x="12" y="18860"/>
                    </a:cubicBezTo>
                    <a:cubicBezTo>
                      <a:pt x="12" y="18932"/>
                      <a:pt x="12" y="18991"/>
                      <a:pt x="12" y="19063"/>
                    </a:cubicBezTo>
                    <a:cubicBezTo>
                      <a:pt x="12" y="19122"/>
                      <a:pt x="12" y="19182"/>
                      <a:pt x="12" y="19253"/>
                    </a:cubicBezTo>
                    <a:cubicBezTo>
                      <a:pt x="12" y="19313"/>
                      <a:pt x="12" y="19384"/>
                      <a:pt x="12" y="19444"/>
                    </a:cubicBezTo>
                    <a:cubicBezTo>
                      <a:pt x="12" y="19515"/>
                      <a:pt x="12" y="19575"/>
                      <a:pt x="12" y="19646"/>
                    </a:cubicBezTo>
                    <a:cubicBezTo>
                      <a:pt x="12" y="19705"/>
                      <a:pt x="12" y="19765"/>
                      <a:pt x="12" y="19836"/>
                    </a:cubicBezTo>
                    <a:cubicBezTo>
                      <a:pt x="12" y="19896"/>
                      <a:pt x="12" y="19967"/>
                      <a:pt x="12" y="20027"/>
                    </a:cubicBezTo>
                    <a:cubicBezTo>
                      <a:pt x="12" y="20098"/>
                      <a:pt x="12" y="20158"/>
                      <a:pt x="12" y="20229"/>
                    </a:cubicBezTo>
                    <a:cubicBezTo>
                      <a:pt x="12" y="20289"/>
                      <a:pt x="12" y="20348"/>
                      <a:pt x="12" y="20420"/>
                    </a:cubicBezTo>
                    <a:cubicBezTo>
                      <a:pt x="12" y="20479"/>
                      <a:pt x="12" y="20551"/>
                      <a:pt x="12" y="20610"/>
                    </a:cubicBezTo>
                    <a:cubicBezTo>
                      <a:pt x="12" y="20682"/>
                      <a:pt x="12" y="20741"/>
                      <a:pt x="12" y="20813"/>
                    </a:cubicBezTo>
                    <a:cubicBezTo>
                      <a:pt x="12" y="20872"/>
                      <a:pt x="12" y="20932"/>
                      <a:pt x="12" y="21003"/>
                    </a:cubicBezTo>
                    <a:cubicBezTo>
                      <a:pt x="12" y="21063"/>
                      <a:pt x="12" y="21134"/>
                      <a:pt x="12" y="21194"/>
                    </a:cubicBezTo>
                    <a:cubicBezTo>
                      <a:pt x="12" y="21265"/>
                      <a:pt x="12" y="21325"/>
                      <a:pt x="12" y="21396"/>
                    </a:cubicBezTo>
                    <a:cubicBezTo>
                      <a:pt x="12" y="21456"/>
                      <a:pt x="12" y="21515"/>
                      <a:pt x="12" y="21587"/>
                    </a:cubicBezTo>
                    <a:cubicBezTo>
                      <a:pt x="0" y="22515"/>
                      <a:pt x="500" y="23373"/>
                      <a:pt x="1310" y="23837"/>
                    </a:cubicBezTo>
                    <a:lnTo>
                      <a:pt x="36612" y="44208"/>
                    </a:lnTo>
                    <a:cubicBezTo>
                      <a:pt x="37416" y="44679"/>
                      <a:pt x="38315" y="44914"/>
                      <a:pt x="39215" y="44914"/>
                    </a:cubicBezTo>
                    <a:cubicBezTo>
                      <a:pt x="40115" y="44914"/>
                      <a:pt x="41017" y="44679"/>
                      <a:pt x="41827" y="44208"/>
                    </a:cubicBezTo>
                    <a:lnTo>
                      <a:pt x="77129" y="23837"/>
                    </a:lnTo>
                    <a:cubicBezTo>
                      <a:pt x="77939" y="23373"/>
                      <a:pt x="78439" y="22515"/>
                      <a:pt x="78427" y="21587"/>
                    </a:cubicBezTo>
                    <a:lnTo>
                      <a:pt x="78427" y="21384"/>
                    </a:lnTo>
                    <a:lnTo>
                      <a:pt x="78427" y="21194"/>
                    </a:lnTo>
                    <a:lnTo>
                      <a:pt x="78427" y="21003"/>
                    </a:lnTo>
                    <a:lnTo>
                      <a:pt x="78427" y="20801"/>
                    </a:lnTo>
                    <a:lnTo>
                      <a:pt x="78427" y="20610"/>
                    </a:lnTo>
                    <a:lnTo>
                      <a:pt x="78427" y="20420"/>
                    </a:lnTo>
                    <a:lnTo>
                      <a:pt x="78427" y="20217"/>
                    </a:lnTo>
                    <a:lnTo>
                      <a:pt x="78427" y="20027"/>
                    </a:lnTo>
                    <a:lnTo>
                      <a:pt x="78427" y="19836"/>
                    </a:lnTo>
                    <a:lnTo>
                      <a:pt x="78427" y="19634"/>
                    </a:lnTo>
                    <a:lnTo>
                      <a:pt x="78427" y="19444"/>
                    </a:lnTo>
                    <a:lnTo>
                      <a:pt x="78427" y="19253"/>
                    </a:lnTo>
                    <a:lnTo>
                      <a:pt x="78427" y="19051"/>
                    </a:lnTo>
                    <a:lnTo>
                      <a:pt x="78427" y="18860"/>
                    </a:lnTo>
                    <a:lnTo>
                      <a:pt x="78427" y="18670"/>
                    </a:lnTo>
                    <a:lnTo>
                      <a:pt x="78427" y="18467"/>
                    </a:lnTo>
                    <a:lnTo>
                      <a:pt x="78427" y="18277"/>
                    </a:lnTo>
                    <a:lnTo>
                      <a:pt x="78427" y="18086"/>
                    </a:lnTo>
                    <a:lnTo>
                      <a:pt x="78427" y="17884"/>
                    </a:lnTo>
                    <a:lnTo>
                      <a:pt x="78427" y="17693"/>
                    </a:lnTo>
                    <a:lnTo>
                      <a:pt x="78427" y="17503"/>
                    </a:lnTo>
                    <a:lnTo>
                      <a:pt x="78427" y="17300"/>
                    </a:lnTo>
                    <a:lnTo>
                      <a:pt x="78427" y="17110"/>
                    </a:lnTo>
                    <a:lnTo>
                      <a:pt x="78427" y="16919"/>
                    </a:lnTo>
                    <a:lnTo>
                      <a:pt x="78427" y="16717"/>
                    </a:lnTo>
                    <a:lnTo>
                      <a:pt x="78427" y="16527"/>
                    </a:lnTo>
                    <a:lnTo>
                      <a:pt x="78427" y="16336"/>
                    </a:lnTo>
                    <a:lnTo>
                      <a:pt x="78427" y="16146"/>
                    </a:lnTo>
                    <a:lnTo>
                      <a:pt x="78427" y="15943"/>
                    </a:lnTo>
                    <a:lnTo>
                      <a:pt x="78427" y="15753"/>
                    </a:lnTo>
                    <a:lnTo>
                      <a:pt x="78427" y="15562"/>
                    </a:lnTo>
                    <a:lnTo>
                      <a:pt x="78427" y="15360"/>
                    </a:lnTo>
                    <a:lnTo>
                      <a:pt x="78427" y="15169"/>
                    </a:lnTo>
                    <a:lnTo>
                      <a:pt x="78427" y="14979"/>
                    </a:lnTo>
                    <a:lnTo>
                      <a:pt x="78427" y="14776"/>
                    </a:lnTo>
                    <a:lnTo>
                      <a:pt x="78427" y="14586"/>
                    </a:lnTo>
                    <a:lnTo>
                      <a:pt x="78427" y="14395"/>
                    </a:lnTo>
                    <a:lnTo>
                      <a:pt x="78427" y="14193"/>
                    </a:lnTo>
                    <a:lnTo>
                      <a:pt x="78427" y="14002"/>
                    </a:lnTo>
                    <a:lnTo>
                      <a:pt x="78427" y="13812"/>
                    </a:lnTo>
                    <a:lnTo>
                      <a:pt x="78427" y="13609"/>
                    </a:lnTo>
                    <a:lnTo>
                      <a:pt x="78427" y="13419"/>
                    </a:lnTo>
                    <a:lnTo>
                      <a:pt x="78427" y="13228"/>
                    </a:lnTo>
                    <a:lnTo>
                      <a:pt x="78427" y="13026"/>
                    </a:lnTo>
                    <a:lnTo>
                      <a:pt x="78427" y="12836"/>
                    </a:lnTo>
                    <a:lnTo>
                      <a:pt x="78427" y="12645"/>
                    </a:lnTo>
                    <a:lnTo>
                      <a:pt x="78427" y="12443"/>
                    </a:lnTo>
                    <a:lnTo>
                      <a:pt x="78427" y="12252"/>
                    </a:lnTo>
                    <a:lnTo>
                      <a:pt x="78427" y="12062"/>
                    </a:lnTo>
                    <a:lnTo>
                      <a:pt x="78427" y="11859"/>
                    </a:lnTo>
                    <a:lnTo>
                      <a:pt x="78427" y="11669"/>
                    </a:lnTo>
                    <a:lnTo>
                      <a:pt x="78427" y="11478"/>
                    </a:lnTo>
                    <a:lnTo>
                      <a:pt x="78427" y="11276"/>
                    </a:lnTo>
                    <a:lnTo>
                      <a:pt x="78427" y="11085"/>
                    </a:lnTo>
                    <a:lnTo>
                      <a:pt x="78427" y="10895"/>
                    </a:lnTo>
                    <a:lnTo>
                      <a:pt x="78427" y="10692"/>
                    </a:lnTo>
                    <a:lnTo>
                      <a:pt x="78427" y="10502"/>
                    </a:lnTo>
                    <a:lnTo>
                      <a:pt x="78427" y="10311"/>
                    </a:lnTo>
                    <a:lnTo>
                      <a:pt x="78427" y="10109"/>
                    </a:lnTo>
                    <a:lnTo>
                      <a:pt x="78427" y="9919"/>
                    </a:lnTo>
                    <a:lnTo>
                      <a:pt x="78427" y="9728"/>
                    </a:lnTo>
                    <a:lnTo>
                      <a:pt x="78427" y="9526"/>
                    </a:lnTo>
                    <a:lnTo>
                      <a:pt x="78427" y="9335"/>
                    </a:lnTo>
                    <a:lnTo>
                      <a:pt x="78427" y="9145"/>
                    </a:lnTo>
                    <a:lnTo>
                      <a:pt x="78427" y="8942"/>
                    </a:lnTo>
                    <a:lnTo>
                      <a:pt x="78427" y="8752"/>
                    </a:lnTo>
                    <a:lnTo>
                      <a:pt x="78427" y="8561"/>
                    </a:lnTo>
                    <a:lnTo>
                      <a:pt x="78427" y="8359"/>
                    </a:lnTo>
                    <a:lnTo>
                      <a:pt x="78427" y="8168"/>
                    </a:lnTo>
                    <a:lnTo>
                      <a:pt x="78427" y="7978"/>
                    </a:lnTo>
                    <a:lnTo>
                      <a:pt x="78427" y="7775"/>
                    </a:lnTo>
                    <a:lnTo>
                      <a:pt x="78427" y="7585"/>
                    </a:lnTo>
                    <a:lnTo>
                      <a:pt x="78427" y="7394"/>
                    </a:lnTo>
                    <a:lnTo>
                      <a:pt x="78427" y="7192"/>
                    </a:lnTo>
                    <a:lnTo>
                      <a:pt x="78427" y="7002"/>
                    </a:lnTo>
                    <a:lnTo>
                      <a:pt x="78427" y="6811"/>
                    </a:lnTo>
                    <a:lnTo>
                      <a:pt x="78427" y="6609"/>
                    </a:lnTo>
                    <a:lnTo>
                      <a:pt x="78427" y="6418"/>
                    </a:lnTo>
                    <a:lnTo>
                      <a:pt x="78427" y="6228"/>
                    </a:lnTo>
                    <a:lnTo>
                      <a:pt x="78427" y="6025"/>
                    </a:lnTo>
                    <a:lnTo>
                      <a:pt x="78427" y="5835"/>
                    </a:lnTo>
                    <a:lnTo>
                      <a:pt x="78427" y="5644"/>
                    </a:lnTo>
                    <a:lnTo>
                      <a:pt x="78427" y="5442"/>
                    </a:lnTo>
                    <a:lnTo>
                      <a:pt x="78427" y="5251"/>
                    </a:lnTo>
                    <a:lnTo>
                      <a:pt x="78427" y="5061"/>
                    </a:lnTo>
                    <a:lnTo>
                      <a:pt x="78427" y="4858"/>
                    </a:lnTo>
                    <a:lnTo>
                      <a:pt x="78427" y="4668"/>
                    </a:lnTo>
                    <a:lnTo>
                      <a:pt x="78427" y="4477"/>
                    </a:lnTo>
                    <a:lnTo>
                      <a:pt x="78427" y="4275"/>
                    </a:lnTo>
                    <a:lnTo>
                      <a:pt x="78427" y="4085"/>
                    </a:lnTo>
                    <a:lnTo>
                      <a:pt x="78427" y="3894"/>
                    </a:lnTo>
                    <a:lnTo>
                      <a:pt x="78427" y="3692"/>
                    </a:lnTo>
                    <a:lnTo>
                      <a:pt x="78427" y="3501"/>
                    </a:lnTo>
                    <a:lnTo>
                      <a:pt x="78427" y="3311"/>
                    </a:lnTo>
                    <a:lnTo>
                      <a:pt x="78427" y="3108"/>
                    </a:lnTo>
                    <a:lnTo>
                      <a:pt x="78427" y="2918"/>
                    </a:lnTo>
                    <a:lnTo>
                      <a:pt x="78427" y="2727"/>
                    </a:lnTo>
                    <a:lnTo>
                      <a:pt x="78427" y="2525"/>
                    </a:lnTo>
                    <a:lnTo>
                      <a:pt x="78427" y="2334"/>
                    </a:lnTo>
                    <a:lnTo>
                      <a:pt x="78427" y="2144"/>
                    </a:lnTo>
                    <a:lnTo>
                      <a:pt x="78427" y="1941"/>
                    </a:lnTo>
                    <a:lnTo>
                      <a:pt x="78427" y="1751"/>
                    </a:lnTo>
                    <a:lnTo>
                      <a:pt x="78427" y="1560"/>
                    </a:lnTo>
                    <a:lnTo>
                      <a:pt x="78427" y="1358"/>
                    </a:lnTo>
                    <a:lnTo>
                      <a:pt x="78427" y="1167"/>
                    </a:lnTo>
                    <a:lnTo>
                      <a:pt x="78427" y="977"/>
                    </a:lnTo>
                    <a:lnTo>
                      <a:pt x="78427" y="775"/>
                    </a:lnTo>
                    <a:lnTo>
                      <a:pt x="78427" y="584"/>
                    </a:lnTo>
                    <a:lnTo>
                      <a:pt x="78427" y="394"/>
                    </a:lnTo>
                    <a:lnTo>
                      <a:pt x="78427" y="191"/>
                    </a:lnTo>
                    <a:lnTo>
                      <a:pt x="78427" y="1"/>
                    </a:lnTo>
                    <a:lnTo>
                      <a:pt x="78212" y="1"/>
                    </a:lnTo>
                    <a:cubicBezTo>
                      <a:pt x="78224" y="858"/>
                      <a:pt x="77760" y="1644"/>
                      <a:pt x="77022" y="2072"/>
                    </a:cubicBezTo>
                    <a:lnTo>
                      <a:pt x="41720" y="22444"/>
                    </a:lnTo>
                    <a:cubicBezTo>
                      <a:pt x="40946" y="22890"/>
                      <a:pt x="40083" y="23114"/>
                      <a:pt x="39218" y="23114"/>
                    </a:cubicBezTo>
                    <a:cubicBezTo>
                      <a:pt x="38353" y="23114"/>
                      <a:pt x="37487" y="22890"/>
                      <a:pt x="36707" y="22444"/>
                    </a:cubicBezTo>
                    <a:lnTo>
                      <a:pt x="1417" y="2072"/>
                    </a:lnTo>
                    <a:cubicBezTo>
                      <a:pt x="667" y="1644"/>
                      <a:pt x="215" y="858"/>
                      <a:pt x="22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A0FDF1">
                      <a:alpha val="41568"/>
                      <a:alpha val="41520"/>
                    </a:srgbClr>
                  </a:gs>
                  <a:gs pos="100000">
                    <a:srgbClr val="FFFFFF">
                      <a:alpha val="37254"/>
                      <a:alpha val="415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7"/>
              <p:cNvSpPr/>
              <p:nvPr/>
            </p:nvSpPr>
            <p:spPr>
              <a:xfrm>
                <a:off x="5553063" y="1487604"/>
                <a:ext cx="1981525" cy="1164300"/>
              </a:xfrm>
              <a:custGeom>
                <a:avLst/>
                <a:gdLst/>
                <a:ahLst/>
                <a:cxnLst/>
                <a:rect l="l" t="t" r="r" b="b"/>
                <a:pathLst>
                  <a:path w="79261" h="46572" extrusionOk="0">
                    <a:moveTo>
                      <a:pt x="39635" y="1"/>
                    </a:moveTo>
                    <a:cubicBezTo>
                      <a:pt x="38749" y="1"/>
                      <a:pt x="37862" y="230"/>
                      <a:pt x="37065" y="688"/>
                    </a:cubicBezTo>
                    <a:lnTo>
                      <a:pt x="1679" y="21119"/>
                    </a:lnTo>
                    <a:cubicBezTo>
                      <a:pt x="1" y="22084"/>
                      <a:pt x="1" y="24489"/>
                      <a:pt x="1679" y="25453"/>
                    </a:cubicBezTo>
                    <a:lnTo>
                      <a:pt x="37065" y="45884"/>
                    </a:lnTo>
                    <a:cubicBezTo>
                      <a:pt x="37862" y="46343"/>
                      <a:pt x="38749" y="46572"/>
                      <a:pt x="39635" y="46572"/>
                    </a:cubicBezTo>
                    <a:cubicBezTo>
                      <a:pt x="40520" y="46572"/>
                      <a:pt x="41405" y="46343"/>
                      <a:pt x="42196" y="45884"/>
                    </a:cubicBezTo>
                    <a:lnTo>
                      <a:pt x="77594" y="25453"/>
                    </a:lnTo>
                    <a:cubicBezTo>
                      <a:pt x="79260" y="24489"/>
                      <a:pt x="79260" y="22084"/>
                      <a:pt x="77594" y="21119"/>
                    </a:cubicBezTo>
                    <a:lnTo>
                      <a:pt x="42196" y="688"/>
                    </a:lnTo>
                    <a:cubicBezTo>
                      <a:pt x="41405" y="230"/>
                      <a:pt x="40520" y="1"/>
                      <a:pt x="39635" y="1"/>
                    </a:cubicBezTo>
                    <a:close/>
                  </a:path>
                </a:pathLst>
              </a:custGeom>
              <a:solidFill>
                <a:srgbClr val="A0FDF1">
                  <a:alpha val="41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0" name="Google Shape;480;p17"/>
          <p:cNvGrpSpPr/>
          <p:nvPr/>
        </p:nvGrpSpPr>
        <p:grpSpPr>
          <a:xfrm>
            <a:off x="260195" y="3069100"/>
            <a:ext cx="2092593" cy="941000"/>
            <a:chOff x="260195" y="3069100"/>
            <a:chExt cx="2092593" cy="941000"/>
          </a:xfrm>
        </p:grpSpPr>
        <p:sp>
          <p:nvSpPr>
            <p:cNvPr id="481" name="Google Shape;481;p17"/>
            <p:cNvSpPr txBox="1"/>
            <p:nvPr/>
          </p:nvSpPr>
          <p:spPr>
            <a:xfrm>
              <a:off x="480200" y="3400500"/>
              <a:ext cx="18723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0" i="0" dirty="0">
                  <a:solidFill>
                    <a:srgbClr val="081B3A"/>
                  </a:solidFill>
                  <a:effectLst/>
                  <a:latin typeface="SegoeuiPc"/>
                </a:rPr>
                <a:t>3123410365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82" name="Google Shape;482;p17"/>
            <p:cNvSpPr txBox="1"/>
            <p:nvPr/>
          </p:nvSpPr>
          <p:spPr>
            <a:xfrm>
              <a:off x="260195" y="3069100"/>
              <a:ext cx="2092593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 err="1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Nguyễn</a:t>
              </a:r>
              <a:r>
                <a:rPr lang="en-GB" sz="1800" dirty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Minh </a:t>
              </a:r>
              <a:r>
                <a:rPr lang="en-GB" sz="1800" dirty="0" err="1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Thuận</a:t>
              </a:r>
              <a:endParaRPr sz="1800" dirty="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483" name="Google Shape;483;p17"/>
          <p:cNvSpPr/>
          <p:nvPr/>
        </p:nvSpPr>
        <p:spPr>
          <a:xfrm>
            <a:off x="2418775" y="3231450"/>
            <a:ext cx="1631125" cy="839600"/>
          </a:xfrm>
          <a:custGeom>
            <a:avLst/>
            <a:gdLst/>
            <a:ahLst/>
            <a:cxnLst/>
            <a:rect l="l" t="t" r="r" b="b"/>
            <a:pathLst>
              <a:path w="65245" h="33584" extrusionOk="0">
                <a:moveTo>
                  <a:pt x="65245" y="13264"/>
                </a:moveTo>
                <a:lnTo>
                  <a:pt x="33918" y="33584"/>
                </a:lnTo>
                <a:lnTo>
                  <a:pt x="6260" y="33584"/>
                </a:lnTo>
                <a:lnTo>
                  <a:pt x="5978" y="0"/>
                </a:lnTo>
                <a:lnTo>
                  <a:pt x="0" y="51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grpSp>
        <p:nvGrpSpPr>
          <p:cNvPr id="484" name="Google Shape;484;p17"/>
          <p:cNvGrpSpPr/>
          <p:nvPr/>
        </p:nvGrpSpPr>
        <p:grpSpPr>
          <a:xfrm>
            <a:off x="6791400" y="3069100"/>
            <a:ext cx="1872411" cy="941008"/>
            <a:chOff x="6791400" y="3069100"/>
            <a:chExt cx="1872411" cy="941008"/>
          </a:xfrm>
        </p:grpSpPr>
        <p:sp>
          <p:nvSpPr>
            <p:cNvPr id="485" name="Google Shape;485;p17"/>
            <p:cNvSpPr txBox="1"/>
            <p:nvPr/>
          </p:nvSpPr>
          <p:spPr>
            <a:xfrm flipH="1">
              <a:off x="6791400" y="3400508"/>
              <a:ext cx="18723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0" i="0" dirty="0">
                  <a:solidFill>
                    <a:srgbClr val="081B3A"/>
                  </a:solidFill>
                  <a:effectLst/>
                  <a:latin typeface="SegoeuiPc"/>
                </a:rPr>
                <a:t>3123410396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86" name="Google Shape;486;p17"/>
            <p:cNvSpPr txBox="1"/>
            <p:nvPr/>
          </p:nvSpPr>
          <p:spPr>
            <a:xfrm flipH="1">
              <a:off x="6791511" y="3069100"/>
              <a:ext cx="1872300" cy="31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dirty="0" err="1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Nguyễn</a:t>
              </a:r>
              <a:r>
                <a:rPr lang="en-GB" sz="1800" dirty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</a:t>
              </a:r>
              <a:r>
                <a:rPr lang="en-GB" sz="1800" dirty="0" err="1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Tiến</a:t>
              </a:r>
              <a:r>
                <a:rPr lang="en-GB" sz="1800" dirty="0">
                  <a:solidFill>
                    <a:schemeClr val="accent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Trung</a:t>
              </a:r>
              <a:endParaRPr sz="1800" dirty="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487" name="Google Shape;487;p17"/>
          <p:cNvSpPr/>
          <p:nvPr/>
        </p:nvSpPr>
        <p:spPr>
          <a:xfrm>
            <a:off x="5160025" y="3231450"/>
            <a:ext cx="1610400" cy="839600"/>
          </a:xfrm>
          <a:custGeom>
            <a:avLst/>
            <a:gdLst/>
            <a:ahLst/>
            <a:cxnLst/>
            <a:rect l="l" t="t" r="r" b="b"/>
            <a:pathLst>
              <a:path w="64416" h="33584" extrusionOk="0">
                <a:moveTo>
                  <a:pt x="0" y="13825"/>
                </a:moveTo>
                <a:lnTo>
                  <a:pt x="30498" y="33584"/>
                </a:lnTo>
                <a:lnTo>
                  <a:pt x="58156" y="33584"/>
                </a:lnTo>
                <a:lnTo>
                  <a:pt x="58438" y="0"/>
                </a:lnTo>
                <a:lnTo>
                  <a:pt x="64416" y="51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7" name="Google Shape;427;p49"/>
          <p:cNvGraphicFramePr/>
          <p:nvPr>
            <p:extLst>
              <p:ext uri="{D42A27DB-BD31-4B8C-83A1-F6EECF244321}">
                <p14:modId xmlns:p14="http://schemas.microsoft.com/office/powerpoint/2010/main" val="3897279388"/>
              </p:ext>
            </p:extLst>
          </p:nvPr>
        </p:nvGraphicFramePr>
        <p:xfrm>
          <a:off x="720012" y="1179342"/>
          <a:ext cx="7703975" cy="278481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75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74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3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17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Giai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đoạn</a:t>
                      </a:r>
                      <a:endParaRPr sz="1600" dirty="0">
                        <a:solidFill>
                          <a:schemeClr val="dk1"/>
                        </a:solidFill>
                        <a:latin typeface="Anybody SemiBold"/>
                        <a:ea typeface="Anybody SemiBold"/>
                        <a:cs typeface="Anybody SemiBold"/>
                        <a:sym typeface="Anybody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Công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việc</a:t>
                      </a:r>
                      <a:endParaRPr sz="1600" dirty="0">
                        <a:solidFill>
                          <a:schemeClr val="dk1"/>
                        </a:solidFill>
                        <a:latin typeface="Anybody SemiBold"/>
                        <a:ea typeface="Anybody SemiBold"/>
                        <a:cs typeface="Anybody SemiBold"/>
                        <a:sym typeface="Anybody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buNone/>
                      </a:pPr>
                      <a:endParaRPr lang="en-US" sz="1400" kern="1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>
                        <a:buNone/>
                      </a:pPr>
                      <a:r>
                        <a:rPr lang="en-US" sz="1400" kern="1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sz="1400" kern="1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r>
                        <a:rPr lang="en-US" sz="1400" kern="1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sz="1400" kern="1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200" kern="1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dk1"/>
                          </a:solidFill>
                          <a:latin typeface="Anybody SemiBold"/>
                          <a:ea typeface="Anybody SemiBold"/>
                          <a:cs typeface="Anybody SemiBold"/>
                          <a:sym typeface="Anybody SemiBold"/>
                        </a:rPr>
                        <a:t>1</a:t>
                      </a:r>
                      <a:endParaRPr sz="1600" dirty="0">
                        <a:solidFill>
                          <a:schemeClr val="dk1"/>
                        </a:solidFill>
                        <a:latin typeface="Anybody SemiBold"/>
                        <a:ea typeface="Anybody SemiBold"/>
                        <a:cs typeface="Anybody SemiBold"/>
                        <a:sym typeface="Anybody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F3D3E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Thu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thập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và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tiền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xử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lý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dữ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liệu</a:t>
                      </a:r>
                      <a:endParaRPr sz="1200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126000" marR="12600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F3D3E"/>
                        </a:buClr>
                        <a:buFont typeface="Arial"/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3</a:t>
                      </a:r>
                      <a:endParaRPr sz="1200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126000" marR="12600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89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dk1"/>
                          </a:solidFill>
                          <a:latin typeface="Anybody SemiBold"/>
                          <a:ea typeface="Anybody SemiBold"/>
                          <a:cs typeface="Anybody SemiBold"/>
                          <a:sym typeface="Anybody SemiBold"/>
                        </a:rPr>
                        <a:t>2</a:t>
                      </a:r>
                      <a:endParaRPr sz="1600" dirty="0">
                        <a:solidFill>
                          <a:schemeClr val="dk1"/>
                        </a:solidFill>
                        <a:latin typeface="Anybody SemiBold"/>
                        <a:ea typeface="Anybody SemiBold"/>
                        <a:cs typeface="Anybody SemiBold"/>
                        <a:sym typeface="Anybody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F3D3E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Xây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dựng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mô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hình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hồi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quy</a:t>
                      </a:r>
                      <a:endParaRPr sz="1200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126000" marR="12600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F3D3E"/>
                        </a:buClr>
                        <a:buFont typeface="Arial"/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4</a:t>
                      </a:r>
                      <a:endParaRPr sz="1200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126000" marR="126000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009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dk1"/>
                          </a:solidFill>
                          <a:latin typeface="Anybody SemiBold"/>
                          <a:ea typeface="Anybody SemiBold"/>
                          <a:cs typeface="Anybody SemiBold"/>
                          <a:sym typeface="Anybody SemiBold"/>
                        </a:rPr>
                        <a:t>3</a:t>
                      </a:r>
                      <a:endParaRPr sz="1600" dirty="0">
                        <a:solidFill>
                          <a:schemeClr val="dk1"/>
                        </a:solidFill>
                        <a:latin typeface="Anybody SemiBold"/>
                        <a:ea typeface="Anybody SemiBold"/>
                        <a:cs typeface="Anybody SemiBold"/>
                        <a:sym typeface="Anybody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>
                        <a:buNone/>
                      </a:pPr>
                      <a:endParaRPr lang="en-US" sz="1400" kern="1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>
                        <a:buNone/>
                      </a:pPr>
                      <a:r>
                        <a:rPr lang="en-US" sz="1400" kern="1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Đánh</a:t>
                      </a:r>
                      <a:r>
                        <a:rPr lang="en-US" sz="1400" kern="1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giá</a:t>
                      </a:r>
                      <a:r>
                        <a:rPr lang="en-US" sz="1400" kern="1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mô</a:t>
                      </a:r>
                      <a:r>
                        <a:rPr lang="en-US" sz="1400" kern="1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sz="1400" kern="1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bằng</a:t>
                      </a:r>
                      <a:r>
                        <a:rPr lang="en-US" sz="1400" kern="1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Cross-validation</a:t>
                      </a:r>
                      <a:endParaRPr lang="en-US" sz="1200" kern="1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F3D3E"/>
                        </a:buClr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3</a:t>
                      </a:r>
                      <a:endParaRPr sz="1200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126000" marR="126000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0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Anybody SemiBold"/>
                          <a:ea typeface="Anybody SemiBold"/>
                          <a:cs typeface="Anybody SemiBold"/>
                          <a:sym typeface="Anybody SemiBold"/>
                        </a:rPr>
                        <a:t>4</a:t>
                      </a:r>
                      <a:endParaRPr sz="1600" dirty="0">
                        <a:solidFill>
                          <a:schemeClr val="dk1"/>
                        </a:solidFill>
                        <a:latin typeface="Anybody SemiBold"/>
                        <a:ea typeface="Anybody SemiBold"/>
                        <a:cs typeface="Anybody SemiBold"/>
                        <a:sym typeface="Anybody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F3D3E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Phân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tích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kết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quả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và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viết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báo</a:t>
                      </a:r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cáo</a:t>
                      </a:r>
                      <a:endParaRPr sz="1200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126000" marR="126000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F3D3E"/>
                        </a:buClr>
                        <a:buFont typeface="Arial"/>
                        <a:buNone/>
                      </a:pPr>
                      <a:r>
                        <a:rPr lang="en-US" sz="1200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2</a:t>
                      </a:r>
                      <a:endParaRPr sz="1200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126000" marR="126000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56476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>
          <a:extLst>
            <a:ext uri="{FF2B5EF4-FFF2-40B4-BE49-F238E27FC236}">
              <a16:creationId xmlns:a16="http://schemas.microsoft.com/office/drawing/2014/main" id="{E2F39431-D46D-C9D7-918E-C1DEE3493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65">
            <a:extLst>
              <a:ext uri="{FF2B5EF4-FFF2-40B4-BE49-F238E27FC236}">
                <a16:creationId xmlns:a16="http://schemas.microsoft.com/office/drawing/2014/main" id="{8690A356-506D-F9CF-2E14-E342BFA28B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8529" y="2935288"/>
            <a:ext cx="4902000" cy="16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References </a:t>
            </a:r>
          </a:p>
        </p:txBody>
      </p:sp>
      <p:sp>
        <p:nvSpPr>
          <p:cNvPr id="721" name="Google Shape;721;p65">
            <a:extLst>
              <a:ext uri="{FF2B5EF4-FFF2-40B4-BE49-F238E27FC236}">
                <a16:creationId xmlns:a16="http://schemas.microsoft.com/office/drawing/2014/main" id="{E6E75657-31E0-F20E-F164-1B2FC989843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78029" y="3201288"/>
            <a:ext cx="1223100" cy="12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cxnSp>
        <p:nvCxnSpPr>
          <p:cNvPr id="723" name="Google Shape;723;p65">
            <a:extLst>
              <a:ext uri="{FF2B5EF4-FFF2-40B4-BE49-F238E27FC236}">
                <a16:creationId xmlns:a16="http://schemas.microsoft.com/office/drawing/2014/main" id="{159E372B-2D41-3061-5271-F73E6670B623}"/>
              </a:ext>
            </a:extLst>
          </p:cNvPr>
          <p:cNvCxnSpPr/>
          <p:nvPr/>
        </p:nvCxnSpPr>
        <p:spPr>
          <a:xfrm rot="10800000">
            <a:off x="719900" y="2400200"/>
            <a:ext cx="641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4" name="Google Shape;724;p65">
            <a:extLst>
              <a:ext uri="{FF2B5EF4-FFF2-40B4-BE49-F238E27FC236}">
                <a16:creationId xmlns:a16="http://schemas.microsoft.com/office/drawing/2014/main" id="{8228FAE0-C30D-3A81-38C9-DF09AC0106FF}"/>
              </a:ext>
            </a:extLst>
          </p:cNvPr>
          <p:cNvGrpSpPr/>
          <p:nvPr/>
        </p:nvGrpSpPr>
        <p:grpSpPr>
          <a:xfrm flipH="1">
            <a:off x="5888835" y="1229180"/>
            <a:ext cx="345117" cy="369933"/>
            <a:chOff x="7096295" y="307000"/>
            <a:chExt cx="1323811" cy="1419000"/>
          </a:xfrm>
        </p:grpSpPr>
        <p:sp>
          <p:nvSpPr>
            <p:cNvPr id="725" name="Google Shape;725;p65">
              <a:extLst>
                <a:ext uri="{FF2B5EF4-FFF2-40B4-BE49-F238E27FC236}">
                  <a16:creationId xmlns:a16="http://schemas.microsoft.com/office/drawing/2014/main" id="{0FEC7F8E-D216-8D00-7DA9-07E9541BB1F6}"/>
                </a:ext>
              </a:extLst>
            </p:cNvPr>
            <p:cNvSpPr/>
            <p:nvPr/>
          </p:nvSpPr>
          <p:spPr>
            <a:xfrm>
              <a:off x="7441700" y="10165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5">
              <a:extLst>
                <a:ext uri="{FF2B5EF4-FFF2-40B4-BE49-F238E27FC236}">
                  <a16:creationId xmlns:a16="http://schemas.microsoft.com/office/drawing/2014/main" id="{7BF432F9-F3CA-1150-44C2-7728AEF51CFD}"/>
                </a:ext>
              </a:extLst>
            </p:cNvPr>
            <p:cNvSpPr/>
            <p:nvPr/>
          </p:nvSpPr>
          <p:spPr>
            <a:xfrm rot="10800000">
              <a:off x="7441750" y="3070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5">
              <a:extLst>
                <a:ext uri="{FF2B5EF4-FFF2-40B4-BE49-F238E27FC236}">
                  <a16:creationId xmlns:a16="http://schemas.microsoft.com/office/drawing/2014/main" id="{7D0FD1C8-FDE8-3967-0C2A-A2774FD1AC86}"/>
                </a:ext>
              </a:extLst>
            </p:cNvPr>
            <p:cNvSpPr/>
            <p:nvPr/>
          </p:nvSpPr>
          <p:spPr>
            <a:xfrm rot="3599744">
              <a:off x="7134528" y="8390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5">
              <a:extLst>
                <a:ext uri="{FF2B5EF4-FFF2-40B4-BE49-F238E27FC236}">
                  <a16:creationId xmlns:a16="http://schemas.microsoft.com/office/drawing/2014/main" id="{1AF5CBFC-E9D0-DC2A-D842-1FF771CA7C4B}"/>
                </a:ext>
              </a:extLst>
            </p:cNvPr>
            <p:cNvSpPr/>
            <p:nvPr/>
          </p:nvSpPr>
          <p:spPr>
            <a:xfrm rot="-7200256">
              <a:off x="7748953" y="4845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5">
              <a:extLst>
                <a:ext uri="{FF2B5EF4-FFF2-40B4-BE49-F238E27FC236}">
                  <a16:creationId xmlns:a16="http://schemas.microsoft.com/office/drawing/2014/main" id="{AAB071CC-4968-A1B4-10E7-58277A15F455}"/>
                </a:ext>
              </a:extLst>
            </p:cNvPr>
            <p:cNvSpPr/>
            <p:nvPr/>
          </p:nvSpPr>
          <p:spPr>
            <a:xfrm rot="7200256">
              <a:off x="7134543" y="484437"/>
              <a:ext cx="632920" cy="709387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5">
              <a:extLst>
                <a:ext uri="{FF2B5EF4-FFF2-40B4-BE49-F238E27FC236}">
                  <a16:creationId xmlns:a16="http://schemas.microsoft.com/office/drawing/2014/main" id="{F6499979-C4B3-00BB-04BD-455C103E742D}"/>
                </a:ext>
              </a:extLst>
            </p:cNvPr>
            <p:cNvSpPr/>
            <p:nvPr/>
          </p:nvSpPr>
          <p:spPr>
            <a:xfrm rot="-3599744">
              <a:off x="7748916" y="8391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731" name="Google Shape;731;p65">
            <a:extLst>
              <a:ext uri="{FF2B5EF4-FFF2-40B4-BE49-F238E27FC236}">
                <a16:creationId xmlns:a16="http://schemas.microsoft.com/office/drawing/2014/main" id="{C173B452-7614-EEB9-4182-45D66920E34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9811" y="0"/>
            <a:ext cx="2014201" cy="5143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04119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>
          <a:extLst>
            <a:ext uri="{FF2B5EF4-FFF2-40B4-BE49-F238E27FC236}">
              <a16:creationId xmlns:a16="http://schemas.microsoft.com/office/drawing/2014/main" id="{013F9539-4DC1-A040-074C-944BDF3EF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9AD1C5-A344-1980-4825-BA7F728711A6}"/>
              </a:ext>
            </a:extLst>
          </p:cNvPr>
          <p:cNvSpPr txBox="1"/>
          <p:nvPr/>
        </p:nvSpPr>
        <p:spPr>
          <a:xfrm>
            <a:off x="2286000" y="802499"/>
            <a:ext cx="4572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[1] Han, Y. (2023). Price Prediction of Ames Housing Through Advanced Regression Techniques.</a:t>
            </a:r>
            <a:endParaRPr lang="en-US" sz="12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Rahadi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R. A. et al. (2015). Factors influencing the price of housing in Indonesia.</a:t>
            </a:r>
            <a:endParaRPr lang="en-US" sz="12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Alfiyatin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 N. et al. (2017). Modeling house price prediction using regression analysis.</a:t>
            </a:r>
            <a:endParaRPr lang="en-US" sz="12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[4] Zhu, D. X. &amp; Wei, K. L. (2013). The Land Prices and Housing Prices.</a:t>
            </a:r>
            <a:endParaRPr lang="en-US" sz="12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[5] Jim, C. Y. &amp; Chen, W. Y. (2009). Value of scenic views: Hedonic assessment of private housing.</a:t>
            </a:r>
            <a:endParaRPr lang="en-US" sz="12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[6] Marcelino, P. (2017). Comprehensive Data Exploration with Python.</a:t>
            </a:r>
            <a:endParaRPr lang="en-US" sz="12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[7] Serigne (2017). Stacked Regressions: Top 4% on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LeaderBoard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2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/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[8] Saha, S. (2022).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vs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LightGBM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How Are They Different?.</a:t>
            </a:r>
            <a:endParaRPr lang="en-US" sz="12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710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2E9A4E-B358-8DBF-A466-881C81652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22"/>
            <a:ext cx="9144000" cy="5118855"/>
          </a:xfrm>
          <a:prstGeom prst="rect">
            <a:avLst/>
          </a:prstGeom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712FE943-9D99-E678-22F8-BFF9B321A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603" y="2743200"/>
            <a:ext cx="3836504" cy="2117770"/>
          </a:xfrm>
        </p:spPr>
        <p:txBody>
          <a:bodyPr/>
          <a:lstStyle/>
          <a:p>
            <a:r>
              <a:rPr lang="en-US" sz="5400" dirty="0">
                <a:solidFill>
                  <a:srgbClr val="92D050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42650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22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err="1"/>
              <a:t>Mục</a:t>
            </a:r>
            <a:r>
              <a:rPr lang="en-GB" dirty="0"/>
              <a:t> </a:t>
            </a:r>
            <a:r>
              <a:rPr lang="en-GB" dirty="0" err="1"/>
              <a:t>lục</a:t>
            </a:r>
            <a:endParaRPr dirty="0"/>
          </a:p>
        </p:txBody>
      </p:sp>
      <p:sp>
        <p:nvSpPr>
          <p:cNvPr id="1201" name="Google Shape;1201;p22">
            <a:hlinkClick r:id="rId3" action="ppaction://hlinksldjump"/>
          </p:cNvPr>
          <p:cNvSpPr txBox="1"/>
          <p:nvPr/>
        </p:nvSpPr>
        <p:spPr>
          <a:xfrm>
            <a:off x="777838" y="1955190"/>
            <a:ext cx="18909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2. Introduction</a:t>
            </a:r>
            <a:endParaRPr sz="1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04" name="Google Shape;1204;p22">
            <a:hlinkClick r:id="rId4" action="ppaction://hlinksldjump"/>
          </p:cNvPr>
          <p:cNvSpPr txBox="1"/>
          <p:nvPr/>
        </p:nvSpPr>
        <p:spPr>
          <a:xfrm>
            <a:off x="777963" y="948456"/>
            <a:ext cx="18909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1. Title</a:t>
            </a:r>
            <a:endParaRPr sz="1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07" name="Google Shape;1207;p22">
            <a:hlinkClick r:id="rId5" action="ppaction://hlinksldjump"/>
          </p:cNvPr>
          <p:cNvSpPr txBox="1"/>
          <p:nvPr/>
        </p:nvSpPr>
        <p:spPr>
          <a:xfrm>
            <a:off x="777963" y="2961925"/>
            <a:ext cx="18909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3. Literature review</a:t>
            </a:r>
            <a:endParaRPr sz="1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10" name="Google Shape;1210;p22">
            <a:hlinkClick r:id="rId6" action="ppaction://hlinksldjump"/>
          </p:cNvPr>
          <p:cNvSpPr txBox="1"/>
          <p:nvPr/>
        </p:nvSpPr>
        <p:spPr>
          <a:xfrm>
            <a:off x="6475088" y="1955545"/>
            <a:ext cx="18909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6. Timeline</a:t>
            </a:r>
            <a:endParaRPr sz="1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13" name="Google Shape;1213;p22">
            <a:hlinkClick r:id="rId7" action="ppaction://hlinksldjump"/>
          </p:cNvPr>
          <p:cNvSpPr txBox="1"/>
          <p:nvPr/>
        </p:nvSpPr>
        <p:spPr>
          <a:xfrm>
            <a:off x="6475088" y="948455"/>
            <a:ext cx="18909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5. Expected outcomes</a:t>
            </a:r>
            <a:endParaRPr sz="1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16" name="Google Shape;1216;p22">
            <a:hlinkClick r:id="rId8" action="ppaction://hlinksldjump"/>
          </p:cNvPr>
          <p:cNvSpPr txBox="1"/>
          <p:nvPr/>
        </p:nvSpPr>
        <p:spPr>
          <a:xfrm>
            <a:off x="6475088" y="2962887"/>
            <a:ext cx="18909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7. </a:t>
            </a:r>
            <a:r>
              <a:rPr lang="en-GB" sz="1800" dirty="0" err="1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Referebces</a:t>
            </a:r>
            <a:endParaRPr sz="1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19" name="Google Shape;1219;p22">
            <a:hlinkClick r:id="rId9" action="ppaction://hlinksldjump"/>
          </p:cNvPr>
          <p:cNvSpPr txBox="1"/>
          <p:nvPr/>
        </p:nvSpPr>
        <p:spPr>
          <a:xfrm>
            <a:off x="777963" y="3968113"/>
            <a:ext cx="1890900" cy="2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4. Research methodology</a:t>
            </a:r>
            <a:endParaRPr sz="1800" dirty="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224" name="Google Shape;1224;p22"/>
          <p:cNvGrpSpPr/>
          <p:nvPr/>
        </p:nvGrpSpPr>
        <p:grpSpPr>
          <a:xfrm>
            <a:off x="2677484" y="1099806"/>
            <a:ext cx="1919241" cy="2997195"/>
            <a:chOff x="2677484" y="1099806"/>
            <a:chExt cx="1919241" cy="2997195"/>
          </a:xfrm>
        </p:grpSpPr>
        <p:cxnSp>
          <p:nvCxnSpPr>
            <p:cNvPr id="1225" name="Google Shape;1225;p22"/>
            <p:cNvCxnSpPr/>
            <p:nvPr/>
          </p:nvCxnSpPr>
          <p:spPr>
            <a:xfrm rot="1803274">
              <a:off x="2721582" y="2086353"/>
              <a:ext cx="2010285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26" name="Google Shape;1226;p22"/>
            <p:cNvGrpSpPr/>
            <p:nvPr/>
          </p:nvGrpSpPr>
          <p:grpSpPr>
            <a:xfrm>
              <a:off x="2677484" y="1099806"/>
              <a:ext cx="219355" cy="2997195"/>
              <a:chOff x="2677445" y="1105654"/>
              <a:chExt cx="219355" cy="3013771"/>
            </a:xfrm>
          </p:grpSpPr>
          <p:cxnSp>
            <p:nvCxnSpPr>
              <p:cNvPr id="1227" name="Google Shape;1227;p22"/>
              <p:cNvCxnSpPr/>
              <p:nvPr/>
            </p:nvCxnSpPr>
            <p:spPr>
              <a:xfrm rot="10800000">
                <a:off x="2677733" y="31183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8" name="Google Shape;1228;p22"/>
              <p:cNvCxnSpPr/>
              <p:nvPr/>
            </p:nvCxnSpPr>
            <p:spPr>
              <a:xfrm rot="10800000">
                <a:off x="2858159" y="1105654"/>
                <a:ext cx="0" cy="300780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9" name="Google Shape;1229;p22"/>
              <p:cNvCxnSpPr/>
              <p:nvPr/>
            </p:nvCxnSpPr>
            <p:spPr>
              <a:xfrm rot="10800000">
                <a:off x="2677800" y="1119750"/>
                <a:ext cx="2190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0" name="Google Shape;1230;p22"/>
              <p:cNvCxnSpPr/>
              <p:nvPr/>
            </p:nvCxnSpPr>
            <p:spPr>
              <a:xfrm rot="10800000">
                <a:off x="2677800" y="4119425"/>
                <a:ext cx="2184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1" name="Google Shape;1231;p22"/>
              <p:cNvCxnSpPr/>
              <p:nvPr/>
            </p:nvCxnSpPr>
            <p:spPr>
              <a:xfrm rot="10800000">
                <a:off x="2677733" y="21214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2" name="Google Shape;1232;p22"/>
              <p:cNvCxnSpPr/>
              <p:nvPr/>
            </p:nvCxnSpPr>
            <p:spPr>
              <a:xfrm rot="10800000">
                <a:off x="2858149" y="1105654"/>
                <a:ext cx="0" cy="30078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3" name="Google Shape;1233;p22"/>
              <p:cNvCxnSpPr/>
              <p:nvPr/>
            </p:nvCxnSpPr>
            <p:spPr>
              <a:xfrm rot="10800000">
                <a:off x="2677549" y="1119730"/>
                <a:ext cx="180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4" name="Google Shape;1234;p22"/>
              <p:cNvCxnSpPr/>
              <p:nvPr/>
            </p:nvCxnSpPr>
            <p:spPr>
              <a:xfrm rot="10800000">
                <a:off x="2677675" y="4119425"/>
                <a:ext cx="19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5" name="Google Shape;1235;p22"/>
              <p:cNvCxnSpPr/>
              <p:nvPr/>
            </p:nvCxnSpPr>
            <p:spPr>
              <a:xfrm rot="10800000">
                <a:off x="2677445" y="2121410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6" name="Google Shape;1236;p22"/>
              <p:cNvCxnSpPr/>
              <p:nvPr/>
            </p:nvCxnSpPr>
            <p:spPr>
              <a:xfrm rot="10800000">
                <a:off x="2677445" y="3118311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237" name="Google Shape;1237;p22"/>
            <p:cNvCxnSpPr/>
            <p:nvPr/>
          </p:nvCxnSpPr>
          <p:spPr>
            <a:xfrm rot="1803087">
              <a:off x="2721640" y="2086198"/>
              <a:ext cx="2009875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38" name="Google Shape;1238;p22"/>
          <p:cNvGrpSpPr/>
          <p:nvPr/>
        </p:nvGrpSpPr>
        <p:grpSpPr>
          <a:xfrm>
            <a:off x="4920869" y="1099807"/>
            <a:ext cx="1541498" cy="2514103"/>
            <a:chOff x="4920869" y="1099807"/>
            <a:chExt cx="1541498" cy="2514103"/>
          </a:xfrm>
        </p:grpSpPr>
        <p:cxnSp>
          <p:nvCxnSpPr>
            <p:cNvPr id="1239" name="Google Shape;1239;p22"/>
            <p:cNvCxnSpPr/>
            <p:nvPr/>
          </p:nvCxnSpPr>
          <p:spPr>
            <a:xfrm rot="1803116">
              <a:off x="4920869" y="3209079"/>
              <a:ext cx="1458111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40" name="Google Shape;1240;p22"/>
            <p:cNvGrpSpPr/>
            <p:nvPr/>
          </p:nvGrpSpPr>
          <p:grpSpPr>
            <a:xfrm flipH="1">
              <a:off x="6243012" y="1099807"/>
              <a:ext cx="219355" cy="2514103"/>
              <a:chOff x="2677445" y="1105655"/>
              <a:chExt cx="219355" cy="2528007"/>
            </a:xfrm>
          </p:grpSpPr>
          <p:cxnSp>
            <p:nvCxnSpPr>
              <p:cNvPr id="1241" name="Google Shape;1241;p22"/>
              <p:cNvCxnSpPr/>
              <p:nvPr/>
            </p:nvCxnSpPr>
            <p:spPr>
              <a:xfrm rot="10800000">
                <a:off x="2677733" y="31183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2" name="Google Shape;1242;p22"/>
              <p:cNvCxnSpPr>
                <a:cxnSpLocks/>
              </p:cNvCxnSpPr>
              <p:nvPr/>
            </p:nvCxnSpPr>
            <p:spPr>
              <a:xfrm flipH="1" flipV="1">
                <a:off x="2858159" y="1105655"/>
                <a:ext cx="0" cy="2528007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3" name="Google Shape;1243;p22"/>
              <p:cNvCxnSpPr/>
              <p:nvPr/>
            </p:nvCxnSpPr>
            <p:spPr>
              <a:xfrm rot="10800000">
                <a:off x="2677800" y="1119750"/>
                <a:ext cx="2190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5" name="Google Shape;1245;p22"/>
              <p:cNvCxnSpPr/>
              <p:nvPr/>
            </p:nvCxnSpPr>
            <p:spPr>
              <a:xfrm rot="10800000">
                <a:off x="2677733" y="2121427"/>
                <a:ext cx="217800" cy="0"/>
              </a:xfrm>
              <a:prstGeom prst="straightConnector1">
                <a:avLst/>
              </a:prstGeom>
              <a:noFill/>
              <a:ln w="7620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6" name="Google Shape;1246;p22"/>
              <p:cNvCxnSpPr>
                <a:cxnSpLocks/>
              </p:cNvCxnSpPr>
              <p:nvPr/>
            </p:nvCxnSpPr>
            <p:spPr>
              <a:xfrm flipH="1" flipV="1">
                <a:off x="2858149" y="1105655"/>
                <a:ext cx="0" cy="2528007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7" name="Google Shape;1247;p22"/>
              <p:cNvCxnSpPr/>
              <p:nvPr/>
            </p:nvCxnSpPr>
            <p:spPr>
              <a:xfrm rot="10800000">
                <a:off x="2677549" y="1119730"/>
                <a:ext cx="1806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9" name="Google Shape;1249;p22"/>
              <p:cNvCxnSpPr/>
              <p:nvPr/>
            </p:nvCxnSpPr>
            <p:spPr>
              <a:xfrm rot="10800000">
                <a:off x="2677445" y="2121410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0" name="Google Shape;1250;p22"/>
              <p:cNvCxnSpPr/>
              <p:nvPr/>
            </p:nvCxnSpPr>
            <p:spPr>
              <a:xfrm rot="10800000">
                <a:off x="2677445" y="3118311"/>
                <a:ext cx="180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251" name="Google Shape;1251;p22"/>
            <p:cNvCxnSpPr/>
            <p:nvPr/>
          </p:nvCxnSpPr>
          <p:spPr>
            <a:xfrm rot="1803116">
              <a:off x="4920871" y="3209075"/>
              <a:ext cx="1458111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2" name="Google Shape;1252;p22"/>
          <p:cNvGrpSpPr/>
          <p:nvPr/>
        </p:nvGrpSpPr>
        <p:grpSpPr>
          <a:xfrm>
            <a:off x="3669150" y="1529001"/>
            <a:ext cx="1805712" cy="2084909"/>
            <a:chOff x="3669150" y="1828675"/>
            <a:chExt cx="1805712" cy="2084909"/>
          </a:xfrm>
        </p:grpSpPr>
        <p:sp>
          <p:nvSpPr>
            <p:cNvPr id="1253" name="Google Shape;1253;p22"/>
            <p:cNvSpPr/>
            <p:nvPr/>
          </p:nvSpPr>
          <p:spPr>
            <a:xfrm>
              <a:off x="5038625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2"/>
            <p:cNvSpPr/>
            <p:nvPr/>
          </p:nvSpPr>
          <p:spPr>
            <a:xfrm>
              <a:off x="5038625" y="3140436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2"/>
            <p:cNvSpPr/>
            <p:nvPr/>
          </p:nvSpPr>
          <p:spPr>
            <a:xfrm>
              <a:off x="5256944" y="3140436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2"/>
            <p:cNvSpPr/>
            <p:nvPr/>
          </p:nvSpPr>
          <p:spPr>
            <a:xfrm>
              <a:off x="5038625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2"/>
            <p:cNvSpPr/>
            <p:nvPr/>
          </p:nvSpPr>
          <p:spPr>
            <a:xfrm>
              <a:off x="5038625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2"/>
            <p:cNvSpPr/>
            <p:nvPr/>
          </p:nvSpPr>
          <p:spPr>
            <a:xfrm>
              <a:off x="5256944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2"/>
            <p:cNvSpPr/>
            <p:nvPr/>
          </p:nvSpPr>
          <p:spPr>
            <a:xfrm>
              <a:off x="4696378" y="3212020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4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2"/>
            <p:cNvSpPr/>
            <p:nvPr/>
          </p:nvSpPr>
          <p:spPr>
            <a:xfrm>
              <a:off x="4696378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7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2"/>
            <p:cNvSpPr/>
            <p:nvPr/>
          </p:nvSpPr>
          <p:spPr>
            <a:xfrm>
              <a:off x="4914697" y="3338165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7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2"/>
            <p:cNvSpPr/>
            <p:nvPr/>
          </p:nvSpPr>
          <p:spPr>
            <a:xfrm>
              <a:off x="4696378" y="2816977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46"/>
                  </a:lnTo>
                  <a:lnTo>
                    <a:pt x="5798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2"/>
            <p:cNvSpPr/>
            <p:nvPr/>
          </p:nvSpPr>
          <p:spPr>
            <a:xfrm>
              <a:off x="4696378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62"/>
                  </a:lnTo>
                  <a:lnTo>
                    <a:pt x="5810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2"/>
            <p:cNvSpPr/>
            <p:nvPr/>
          </p:nvSpPr>
          <p:spPr>
            <a:xfrm>
              <a:off x="4914697" y="2942671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1"/>
                  </a:moveTo>
                  <a:lnTo>
                    <a:pt x="0" y="3358"/>
                  </a:lnTo>
                  <a:lnTo>
                    <a:pt x="0" y="10062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2"/>
            <p:cNvSpPr/>
            <p:nvPr/>
          </p:nvSpPr>
          <p:spPr>
            <a:xfrm>
              <a:off x="4354094" y="182867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0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2"/>
            <p:cNvSpPr/>
            <p:nvPr/>
          </p:nvSpPr>
          <p:spPr>
            <a:xfrm>
              <a:off x="4354094" y="1954406"/>
              <a:ext cx="217950" cy="378067"/>
            </a:xfrm>
            <a:custGeom>
              <a:avLst/>
              <a:gdLst/>
              <a:ahLst/>
              <a:cxnLst/>
              <a:rect l="l" t="t" r="r" b="b"/>
              <a:pathLst>
                <a:path w="5800" h="10061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2"/>
            <p:cNvSpPr/>
            <p:nvPr/>
          </p:nvSpPr>
          <p:spPr>
            <a:xfrm>
              <a:off x="4572000" y="1954406"/>
              <a:ext cx="218363" cy="378067"/>
            </a:xfrm>
            <a:custGeom>
              <a:avLst/>
              <a:gdLst/>
              <a:ahLst/>
              <a:cxnLst/>
              <a:rect l="l" t="t" r="r" b="b"/>
              <a:pathLst>
                <a:path w="5811" h="10061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2"/>
            <p:cNvSpPr/>
            <p:nvPr/>
          </p:nvSpPr>
          <p:spPr>
            <a:xfrm>
              <a:off x="4696378" y="2026403"/>
              <a:ext cx="436237" cy="251957"/>
            </a:xfrm>
            <a:custGeom>
              <a:avLst/>
              <a:gdLst/>
              <a:ahLst/>
              <a:cxnLst/>
              <a:rect l="l" t="t" r="r" b="b"/>
              <a:pathLst>
                <a:path w="11609" h="6705" extrusionOk="0">
                  <a:moveTo>
                    <a:pt x="5798" y="6704"/>
                  </a:moveTo>
                  <a:lnTo>
                    <a:pt x="0" y="3347"/>
                  </a:lnTo>
                  <a:lnTo>
                    <a:pt x="5798" y="1"/>
                  </a:lnTo>
                  <a:lnTo>
                    <a:pt x="11609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2"/>
            <p:cNvSpPr/>
            <p:nvPr/>
          </p:nvSpPr>
          <p:spPr>
            <a:xfrm>
              <a:off x="4696378" y="2152134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0" y="1"/>
                  </a:moveTo>
                  <a:lnTo>
                    <a:pt x="0" y="6704"/>
                  </a:lnTo>
                  <a:lnTo>
                    <a:pt x="5798" y="10061"/>
                  </a:lnTo>
                  <a:lnTo>
                    <a:pt x="5798" y="3358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2"/>
            <p:cNvSpPr/>
            <p:nvPr/>
          </p:nvSpPr>
          <p:spPr>
            <a:xfrm>
              <a:off x="491424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1" y="1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2"/>
            <p:cNvSpPr/>
            <p:nvPr/>
          </p:nvSpPr>
          <p:spPr>
            <a:xfrm>
              <a:off x="5038625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2"/>
            <p:cNvSpPr/>
            <p:nvPr/>
          </p:nvSpPr>
          <p:spPr>
            <a:xfrm>
              <a:off x="5038625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2"/>
            <p:cNvSpPr/>
            <p:nvPr/>
          </p:nvSpPr>
          <p:spPr>
            <a:xfrm>
              <a:off x="5256944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2"/>
            <p:cNvSpPr/>
            <p:nvPr/>
          </p:nvSpPr>
          <p:spPr>
            <a:xfrm>
              <a:off x="4011397" y="2026403"/>
              <a:ext cx="436726" cy="251957"/>
            </a:xfrm>
            <a:custGeom>
              <a:avLst/>
              <a:gdLst/>
              <a:ahLst/>
              <a:cxnLst/>
              <a:rect l="l" t="t" r="r" b="b"/>
              <a:pathLst>
                <a:path w="11622" h="6705" extrusionOk="0">
                  <a:moveTo>
                    <a:pt x="5811" y="6704"/>
                  </a:moveTo>
                  <a:lnTo>
                    <a:pt x="1" y="3347"/>
                  </a:lnTo>
                  <a:lnTo>
                    <a:pt x="5811" y="1"/>
                  </a:lnTo>
                  <a:lnTo>
                    <a:pt x="11621" y="3347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2"/>
            <p:cNvSpPr/>
            <p:nvPr/>
          </p:nvSpPr>
          <p:spPr>
            <a:xfrm>
              <a:off x="4011397" y="2152134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2"/>
            <p:cNvSpPr/>
            <p:nvPr/>
          </p:nvSpPr>
          <p:spPr>
            <a:xfrm>
              <a:off x="4229716" y="2152134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2"/>
            <p:cNvSpPr/>
            <p:nvPr/>
          </p:nvSpPr>
          <p:spPr>
            <a:xfrm>
              <a:off x="4354094" y="2223718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58"/>
                  </a:lnTo>
                  <a:lnTo>
                    <a:pt x="5799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2"/>
            <p:cNvSpPr/>
            <p:nvPr/>
          </p:nvSpPr>
          <p:spPr>
            <a:xfrm>
              <a:off x="4354094" y="2349900"/>
              <a:ext cx="217950" cy="377616"/>
            </a:xfrm>
            <a:custGeom>
              <a:avLst/>
              <a:gdLst/>
              <a:ahLst/>
              <a:cxnLst/>
              <a:rect l="l" t="t" r="r" b="b"/>
              <a:pathLst>
                <a:path w="5800" h="10049" extrusionOk="0">
                  <a:moveTo>
                    <a:pt x="1" y="0"/>
                  </a:moveTo>
                  <a:lnTo>
                    <a:pt x="1" y="6703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2"/>
            <p:cNvSpPr/>
            <p:nvPr/>
          </p:nvSpPr>
          <p:spPr>
            <a:xfrm>
              <a:off x="457200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5810" y="0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3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2"/>
            <p:cNvSpPr/>
            <p:nvPr/>
          </p:nvSpPr>
          <p:spPr>
            <a:xfrm>
              <a:off x="4696378" y="2421483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0" y="6703"/>
                  </a:moveTo>
                  <a:lnTo>
                    <a:pt x="0" y="3358"/>
                  </a:lnTo>
                  <a:lnTo>
                    <a:pt x="5798" y="0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2"/>
            <p:cNvSpPr/>
            <p:nvPr/>
          </p:nvSpPr>
          <p:spPr>
            <a:xfrm>
              <a:off x="4696378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1"/>
                  </a:moveTo>
                  <a:lnTo>
                    <a:pt x="0" y="6704"/>
                  </a:lnTo>
                  <a:lnTo>
                    <a:pt x="5810" y="10050"/>
                  </a:lnTo>
                  <a:lnTo>
                    <a:pt x="5810" y="334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2"/>
            <p:cNvSpPr/>
            <p:nvPr/>
          </p:nvSpPr>
          <p:spPr>
            <a:xfrm>
              <a:off x="4914697" y="2547628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1"/>
                  </a:moveTo>
                  <a:lnTo>
                    <a:pt x="0" y="3346"/>
                  </a:lnTo>
                  <a:lnTo>
                    <a:pt x="0" y="10050"/>
                  </a:lnTo>
                  <a:lnTo>
                    <a:pt x="5799" y="6704"/>
                  </a:lnTo>
                  <a:lnTo>
                    <a:pt x="5799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2"/>
            <p:cNvSpPr/>
            <p:nvPr/>
          </p:nvSpPr>
          <p:spPr>
            <a:xfrm>
              <a:off x="3669150" y="3014705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2"/>
            <p:cNvSpPr/>
            <p:nvPr/>
          </p:nvSpPr>
          <p:spPr>
            <a:xfrm>
              <a:off x="366915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49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2"/>
            <p:cNvSpPr/>
            <p:nvPr/>
          </p:nvSpPr>
          <p:spPr>
            <a:xfrm>
              <a:off x="3887469" y="3140436"/>
              <a:ext cx="217912" cy="377654"/>
            </a:xfrm>
            <a:custGeom>
              <a:avLst/>
              <a:gdLst/>
              <a:ahLst/>
              <a:cxnLst/>
              <a:rect l="l" t="t" r="r" b="b"/>
              <a:pathLst>
                <a:path w="5799" h="10050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49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2"/>
            <p:cNvSpPr/>
            <p:nvPr/>
          </p:nvSpPr>
          <p:spPr>
            <a:xfrm>
              <a:off x="4011397" y="3212020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4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2"/>
            <p:cNvSpPr/>
            <p:nvPr/>
          </p:nvSpPr>
          <p:spPr>
            <a:xfrm>
              <a:off x="4011397" y="3338165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7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2"/>
            <p:cNvSpPr/>
            <p:nvPr/>
          </p:nvSpPr>
          <p:spPr>
            <a:xfrm>
              <a:off x="4229716" y="3338165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7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2"/>
            <p:cNvSpPr/>
            <p:nvPr/>
          </p:nvSpPr>
          <p:spPr>
            <a:xfrm>
              <a:off x="4354094" y="3409748"/>
              <a:ext cx="436275" cy="251957"/>
            </a:xfrm>
            <a:custGeom>
              <a:avLst/>
              <a:gdLst/>
              <a:ahLst/>
              <a:cxnLst/>
              <a:rect l="l" t="t" r="r" b="b"/>
              <a:pathLst>
                <a:path w="11610" h="6705" extrusionOk="0">
                  <a:moveTo>
                    <a:pt x="5799" y="6704"/>
                  </a:moveTo>
                  <a:lnTo>
                    <a:pt x="1" y="3359"/>
                  </a:lnTo>
                  <a:lnTo>
                    <a:pt x="5799" y="1"/>
                  </a:lnTo>
                  <a:lnTo>
                    <a:pt x="11609" y="3359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2"/>
            <p:cNvSpPr/>
            <p:nvPr/>
          </p:nvSpPr>
          <p:spPr>
            <a:xfrm>
              <a:off x="4354094" y="3535930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2"/>
            <p:cNvSpPr/>
            <p:nvPr/>
          </p:nvSpPr>
          <p:spPr>
            <a:xfrm>
              <a:off x="4572000" y="3535930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1"/>
                  </a:moveTo>
                  <a:lnTo>
                    <a:pt x="0" y="3346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2"/>
            <p:cNvSpPr/>
            <p:nvPr/>
          </p:nvSpPr>
          <p:spPr>
            <a:xfrm>
              <a:off x="3669150" y="2619211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46"/>
                  </a:lnTo>
                  <a:lnTo>
                    <a:pt x="5811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2"/>
            <p:cNvSpPr/>
            <p:nvPr/>
          </p:nvSpPr>
          <p:spPr>
            <a:xfrm>
              <a:off x="366915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0" y="0"/>
                  </a:moveTo>
                  <a:lnTo>
                    <a:pt x="0" y="6704"/>
                  </a:lnTo>
                  <a:lnTo>
                    <a:pt x="5811" y="10061"/>
                  </a:lnTo>
                  <a:lnTo>
                    <a:pt x="5811" y="335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2"/>
            <p:cNvSpPr/>
            <p:nvPr/>
          </p:nvSpPr>
          <p:spPr>
            <a:xfrm>
              <a:off x="3887469" y="2744943"/>
              <a:ext cx="217912" cy="378105"/>
            </a:xfrm>
            <a:custGeom>
              <a:avLst/>
              <a:gdLst/>
              <a:ahLst/>
              <a:cxnLst/>
              <a:rect l="l" t="t" r="r" b="b"/>
              <a:pathLst>
                <a:path w="5799" h="10062" extrusionOk="0">
                  <a:moveTo>
                    <a:pt x="5799" y="0"/>
                  </a:moveTo>
                  <a:lnTo>
                    <a:pt x="1" y="3358"/>
                  </a:lnTo>
                  <a:lnTo>
                    <a:pt x="1" y="10061"/>
                  </a:lnTo>
                  <a:lnTo>
                    <a:pt x="5799" y="6704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2"/>
            <p:cNvSpPr/>
            <p:nvPr/>
          </p:nvSpPr>
          <p:spPr>
            <a:xfrm>
              <a:off x="4011397" y="2816977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46"/>
                  </a:lnTo>
                  <a:lnTo>
                    <a:pt x="5811" y="0"/>
                  </a:lnTo>
                  <a:lnTo>
                    <a:pt x="11621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2"/>
            <p:cNvSpPr/>
            <p:nvPr/>
          </p:nvSpPr>
          <p:spPr>
            <a:xfrm>
              <a:off x="4011397" y="2942671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62"/>
                  </a:lnTo>
                  <a:lnTo>
                    <a:pt x="5811" y="335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2"/>
            <p:cNvSpPr/>
            <p:nvPr/>
          </p:nvSpPr>
          <p:spPr>
            <a:xfrm>
              <a:off x="4229716" y="2942671"/>
              <a:ext cx="218400" cy="378105"/>
            </a:xfrm>
            <a:custGeom>
              <a:avLst/>
              <a:gdLst/>
              <a:ahLst/>
              <a:cxnLst/>
              <a:rect l="l" t="t" r="r" b="b"/>
              <a:pathLst>
                <a:path w="5812" h="10062" extrusionOk="0">
                  <a:moveTo>
                    <a:pt x="5811" y="1"/>
                  </a:moveTo>
                  <a:lnTo>
                    <a:pt x="1" y="3358"/>
                  </a:lnTo>
                  <a:lnTo>
                    <a:pt x="1" y="10062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2"/>
            <p:cNvSpPr/>
            <p:nvPr/>
          </p:nvSpPr>
          <p:spPr>
            <a:xfrm>
              <a:off x="4354094" y="3014705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2"/>
            <p:cNvSpPr/>
            <p:nvPr/>
          </p:nvSpPr>
          <p:spPr>
            <a:xfrm>
              <a:off x="4354094" y="3140436"/>
              <a:ext cx="217950" cy="377654"/>
            </a:xfrm>
            <a:custGeom>
              <a:avLst/>
              <a:gdLst/>
              <a:ahLst/>
              <a:cxnLst/>
              <a:rect l="l" t="t" r="r" b="b"/>
              <a:pathLst>
                <a:path w="5800" h="10050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49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2"/>
            <p:cNvSpPr/>
            <p:nvPr/>
          </p:nvSpPr>
          <p:spPr>
            <a:xfrm>
              <a:off x="4572000" y="3140436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49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2"/>
            <p:cNvSpPr/>
            <p:nvPr/>
          </p:nvSpPr>
          <p:spPr>
            <a:xfrm>
              <a:off x="3669150" y="2223718"/>
              <a:ext cx="436237" cy="251920"/>
            </a:xfrm>
            <a:custGeom>
              <a:avLst/>
              <a:gdLst/>
              <a:ahLst/>
              <a:cxnLst/>
              <a:rect l="l" t="t" r="r" b="b"/>
              <a:pathLst>
                <a:path w="11609" h="6704" extrusionOk="0">
                  <a:moveTo>
                    <a:pt x="5811" y="6704"/>
                  </a:moveTo>
                  <a:lnTo>
                    <a:pt x="0" y="3358"/>
                  </a:lnTo>
                  <a:lnTo>
                    <a:pt x="5811" y="1"/>
                  </a:lnTo>
                  <a:lnTo>
                    <a:pt x="11609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2"/>
            <p:cNvSpPr/>
            <p:nvPr/>
          </p:nvSpPr>
          <p:spPr>
            <a:xfrm>
              <a:off x="3669150" y="2349900"/>
              <a:ext cx="218363" cy="377616"/>
            </a:xfrm>
            <a:custGeom>
              <a:avLst/>
              <a:gdLst/>
              <a:ahLst/>
              <a:cxnLst/>
              <a:rect l="l" t="t" r="r" b="b"/>
              <a:pathLst>
                <a:path w="5811" h="10049" extrusionOk="0">
                  <a:moveTo>
                    <a:pt x="0" y="0"/>
                  </a:moveTo>
                  <a:lnTo>
                    <a:pt x="0" y="6703"/>
                  </a:lnTo>
                  <a:lnTo>
                    <a:pt x="5811" y="10049"/>
                  </a:lnTo>
                  <a:lnTo>
                    <a:pt x="5811" y="33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2"/>
            <p:cNvSpPr/>
            <p:nvPr/>
          </p:nvSpPr>
          <p:spPr>
            <a:xfrm>
              <a:off x="3887469" y="2349900"/>
              <a:ext cx="217912" cy="377616"/>
            </a:xfrm>
            <a:custGeom>
              <a:avLst/>
              <a:gdLst/>
              <a:ahLst/>
              <a:cxnLst/>
              <a:rect l="l" t="t" r="r" b="b"/>
              <a:pathLst>
                <a:path w="5799" h="10049" extrusionOk="0">
                  <a:moveTo>
                    <a:pt x="5799" y="0"/>
                  </a:moveTo>
                  <a:lnTo>
                    <a:pt x="1" y="3346"/>
                  </a:lnTo>
                  <a:lnTo>
                    <a:pt x="1" y="10049"/>
                  </a:lnTo>
                  <a:lnTo>
                    <a:pt x="5799" y="6703"/>
                  </a:lnTo>
                  <a:lnTo>
                    <a:pt x="579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2"/>
            <p:cNvSpPr/>
            <p:nvPr/>
          </p:nvSpPr>
          <p:spPr>
            <a:xfrm>
              <a:off x="4011397" y="2421483"/>
              <a:ext cx="436726" cy="251920"/>
            </a:xfrm>
            <a:custGeom>
              <a:avLst/>
              <a:gdLst/>
              <a:ahLst/>
              <a:cxnLst/>
              <a:rect l="l" t="t" r="r" b="b"/>
              <a:pathLst>
                <a:path w="11622" h="6704" extrusionOk="0">
                  <a:moveTo>
                    <a:pt x="5811" y="6703"/>
                  </a:moveTo>
                  <a:lnTo>
                    <a:pt x="1" y="3358"/>
                  </a:lnTo>
                  <a:lnTo>
                    <a:pt x="5811" y="0"/>
                  </a:lnTo>
                  <a:lnTo>
                    <a:pt x="11621" y="3358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2"/>
            <p:cNvSpPr/>
            <p:nvPr/>
          </p:nvSpPr>
          <p:spPr>
            <a:xfrm>
              <a:off x="4011397" y="2547628"/>
              <a:ext cx="218363" cy="377654"/>
            </a:xfrm>
            <a:custGeom>
              <a:avLst/>
              <a:gdLst/>
              <a:ahLst/>
              <a:cxnLst/>
              <a:rect l="l" t="t" r="r" b="b"/>
              <a:pathLst>
                <a:path w="5811" h="10050" extrusionOk="0">
                  <a:moveTo>
                    <a:pt x="1" y="1"/>
                  </a:moveTo>
                  <a:lnTo>
                    <a:pt x="1" y="6704"/>
                  </a:lnTo>
                  <a:lnTo>
                    <a:pt x="5811" y="10050"/>
                  </a:lnTo>
                  <a:lnTo>
                    <a:pt x="5811" y="334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2"/>
            <p:cNvSpPr/>
            <p:nvPr/>
          </p:nvSpPr>
          <p:spPr>
            <a:xfrm>
              <a:off x="4229716" y="2547628"/>
              <a:ext cx="218400" cy="377654"/>
            </a:xfrm>
            <a:custGeom>
              <a:avLst/>
              <a:gdLst/>
              <a:ahLst/>
              <a:cxnLst/>
              <a:rect l="l" t="t" r="r" b="b"/>
              <a:pathLst>
                <a:path w="5812" h="10050" extrusionOk="0">
                  <a:moveTo>
                    <a:pt x="5811" y="1"/>
                  </a:moveTo>
                  <a:lnTo>
                    <a:pt x="1" y="3346"/>
                  </a:lnTo>
                  <a:lnTo>
                    <a:pt x="1" y="10050"/>
                  </a:lnTo>
                  <a:lnTo>
                    <a:pt x="5811" y="6704"/>
                  </a:lnTo>
                  <a:lnTo>
                    <a:pt x="5811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2"/>
            <p:cNvSpPr/>
            <p:nvPr/>
          </p:nvSpPr>
          <p:spPr>
            <a:xfrm>
              <a:off x="4354094" y="2619211"/>
              <a:ext cx="436275" cy="251920"/>
            </a:xfrm>
            <a:custGeom>
              <a:avLst/>
              <a:gdLst/>
              <a:ahLst/>
              <a:cxnLst/>
              <a:rect l="l" t="t" r="r" b="b"/>
              <a:pathLst>
                <a:path w="11610" h="6704" extrusionOk="0">
                  <a:moveTo>
                    <a:pt x="5799" y="6704"/>
                  </a:moveTo>
                  <a:lnTo>
                    <a:pt x="1" y="3346"/>
                  </a:lnTo>
                  <a:lnTo>
                    <a:pt x="5799" y="1"/>
                  </a:lnTo>
                  <a:lnTo>
                    <a:pt x="11609" y="334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2"/>
            <p:cNvSpPr/>
            <p:nvPr/>
          </p:nvSpPr>
          <p:spPr>
            <a:xfrm>
              <a:off x="4354094" y="2744943"/>
              <a:ext cx="217950" cy="378105"/>
            </a:xfrm>
            <a:custGeom>
              <a:avLst/>
              <a:gdLst/>
              <a:ahLst/>
              <a:cxnLst/>
              <a:rect l="l" t="t" r="r" b="b"/>
              <a:pathLst>
                <a:path w="5800" h="10062" extrusionOk="0">
                  <a:moveTo>
                    <a:pt x="1" y="0"/>
                  </a:moveTo>
                  <a:lnTo>
                    <a:pt x="1" y="6704"/>
                  </a:lnTo>
                  <a:lnTo>
                    <a:pt x="5799" y="10061"/>
                  </a:lnTo>
                  <a:lnTo>
                    <a:pt x="5799" y="3358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2"/>
            <p:cNvSpPr/>
            <p:nvPr/>
          </p:nvSpPr>
          <p:spPr>
            <a:xfrm>
              <a:off x="4572000" y="2744943"/>
              <a:ext cx="218363" cy="378105"/>
            </a:xfrm>
            <a:custGeom>
              <a:avLst/>
              <a:gdLst/>
              <a:ahLst/>
              <a:cxnLst/>
              <a:rect l="l" t="t" r="r" b="b"/>
              <a:pathLst>
                <a:path w="5811" h="10062" extrusionOk="0">
                  <a:moveTo>
                    <a:pt x="5810" y="0"/>
                  </a:moveTo>
                  <a:lnTo>
                    <a:pt x="0" y="3358"/>
                  </a:lnTo>
                  <a:lnTo>
                    <a:pt x="0" y="10061"/>
                  </a:lnTo>
                  <a:lnTo>
                    <a:pt x="5810" y="6704"/>
                  </a:lnTo>
                  <a:lnTo>
                    <a:pt x="58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2"/>
          <p:cNvSpPr txBox="1">
            <a:spLocks noGrp="1"/>
          </p:cNvSpPr>
          <p:nvPr>
            <p:ph type="title"/>
          </p:nvPr>
        </p:nvSpPr>
        <p:spPr>
          <a:xfrm>
            <a:off x="2812500" y="2725200"/>
            <a:ext cx="52398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Title</a:t>
            </a:r>
            <a:endParaRPr dirty="0"/>
          </a:p>
        </p:txBody>
      </p:sp>
      <p:sp>
        <p:nvSpPr>
          <p:cNvPr id="282" name="Google Shape;282;p42"/>
          <p:cNvSpPr txBox="1">
            <a:spLocks noGrp="1"/>
          </p:cNvSpPr>
          <p:nvPr>
            <p:ph type="subTitle" idx="1"/>
          </p:nvPr>
        </p:nvSpPr>
        <p:spPr>
          <a:xfrm>
            <a:off x="2812500" y="3762301"/>
            <a:ext cx="52398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>
              <a:buNone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Ames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Tiên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83" name="Google Shape;283;p42"/>
          <p:cNvGrpSpPr/>
          <p:nvPr/>
        </p:nvGrpSpPr>
        <p:grpSpPr>
          <a:xfrm>
            <a:off x="8222574" y="355031"/>
            <a:ext cx="402866" cy="369933"/>
            <a:chOff x="6985538" y="307000"/>
            <a:chExt cx="1545325" cy="1419000"/>
          </a:xfrm>
        </p:grpSpPr>
        <p:sp>
          <p:nvSpPr>
            <p:cNvPr id="284" name="Google Shape;284;p42"/>
            <p:cNvSpPr/>
            <p:nvPr/>
          </p:nvSpPr>
          <p:spPr>
            <a:xfrm>
              <a:off x="7441700" y="10165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2"/>
            <p:cNvSpPr/>
            <p:nvPr/>
          </p:nvSpPr>
          <p:spPr>
            <a:xfrm rot="10800000">
              <a:off x="7441750" y="3070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2"/>
            <p:cNvSpPr/>
            <p:nvPr/>
          </p:nvSpPr>
          <p:spPr>
            <a:xfrm rot="3599744">
              <a:off x="7134528" y="8390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2"/>
            <p:cNvSpPr/>
            <p:nvPr/>
          </p:nvSpPr>
          <p:spPr>
            <a:xfrm rot="-7200256">
              <a:off x="7748953" y="4845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2"/>
            <p:cNvSpPr/>
            <p:nvPr/>
          </p:nvSpPr>
          <p:spPr>
            <a:xfrm rot="7200256">
              <a:off x="7134541" y="4844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2"/>
            <p:cNvSpPr/>
            <p:nvPr/>
          </p:nvSpPr>
          <p:spPr>
            <a:xfrm rot="-3599744">
              <a:off x="7748916" y="8391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90" name="Google Shape;290;p42"/>
          <p:cNvCxnSpPr/>
          <p:nvPr/>
        </p:nvCxnSpPr>
        <p:spPr>
          <a:xfrm>
            <a:off x="2477275" y="3719750"/>
            <a:ext cx="594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91" name="Google Shape;29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664" y="0"/>
            <a:ext cx="2014201" cy="514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2"/>
          <p:cNvSpPr/>
          <p:nvPr/>
        </p:nvSpPr>
        <p:spPr>
          <a:xfrm>
            <a:off x="-29800" y="-24000"/>
            <a:ext cx="1840500" cy="5191500"/>
          </a:xfrm>
          <a:prstGeom prst="rect">
            <a:avLst/>
          </a:prstGeom>
          <a:gradFill>
            <a:gsLst>
              <a:gs pos="0">
                <a:schemeClr val="dk2"/>
              </a:gs>
              <a:gs pos="24000">
                <a:schemeClr val="lt2"/>
              </a:gs>
              <a:gs pos="49000">
                <a:schemeClr val="accent1"/>
              </a:gs>
              <a:gs pos="75000">
                <a:schemeClr val="accent5"/>
              </a:gs>
              <a:gs pos="100000">
                <a:schemeClr val="dk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Bài giảng 30: Giới thiệu mô hình hồi qui tuyến tính (linear regression ...">
            <a:extLst>
              <a:ext uri="{FF2B5EF4-FFF2-40B4-BE49-F238E27FC236}">
                <a16:creationId xmlns:a16="http://schemas.microsoft.com/office/drawing/2014/main" id="{7738EC73-F0A9-E1F1-245D-A3BECF55D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3329" y="130989"/>
            <a:ext cx="4486550" cy="272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1"/>
          <p:cNvSpPr txBox="1">
            <a:spLocks noGrp="1"/>
          </p:cNvSpPr>
          <p:nvPr>
            <p:ph type="title"/>
          </p:nvPr>
        </p:nvSpPr>
        <p:spPr>
          <a:xfrm>
            <a:off x="2040500" y="1761713"/>
            <a:ext cx="3665700" cy="167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Itroduction</a:t>
            </a:r>
            <a:endParaRPr dirty="0"/>
          </a:p>
        </p:txBody>
      </p:sp>
      <p:sp>
        <p:nvSpPr>
          <p:cNvPr id="266" name="Google Shape;266;p41"/>
          <p:cNvSpPr txBox="1">
            <a:spLocks noGrp="1"/>
          </p:cNvSpPr>
          <p:nvPr>
            <p:ph type="title" idx="2"/>
          </p:nvPr>
        </p:nvSpPr>
        <p:spPr>
          <a:xfrm>
            <a:off x="720000" y="2027725"/>
            <a:ext cx="1223100" cy="12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68" name="Google Shape;268;p41"/>
          <p:cNvCxnSpPr/>
          <p:nvPr/>
        </p:nvCxnSpPr>
        <p:spPr>
          <a:xfrm>
            <a:off x="720000" y="3600175"/>
            <a:ext cx="6414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9" name="Google Shape;269;p41"/>
          <p:cNvGrpSpPr/>
          <p:nvPr/>
        </p:nvGrpSpPr>
        <p:grpSpPr>
          <a:xfrm>
            <a:off x="518561" y="355031"/>
            <a:ext cx="402866" cy="369933"/>
            <a:chOff x="6985538" y="307000"/>
            <a:chExt cx="1545325" cy="1419000"/>
          </a:xfrm>
        </p:grpSpPr>
        <p:sp>
          <p:nvSpPr>
            <p:cNvPr id="270" name="Google Shape;270;p41"/>
            <p:cNvSpPr/>
            <p:nvPr/>
          </p:nvSpPr>
          <p:spPr>
            <a:xfrm>
              <a:off x="7441700" y="10165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1"/>
            <p:cNvSpPr/>
            <p:nvPr/>
          </p:nvSpPr>
          <p:spPr>
            <a:xfrm rot="10800000">
              <a:off x="7441750" y="3070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1"/>
            <p:cNvSpPr/>
            <p:nvPr/>
          </p:nvSpPr>
          <p:spPr>
            <a:xfrm rot="3599744">
              <a:off x="7134528" y="8390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1"/>
            <p:cNvSpPr/>
            <p:nvPr/>
          </p:nvSpPr>
          <p:spPr>
            <a:xfrm rot="-7200256">
              <a:off x="7748953" y="4845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1"/>
            <p:cNvSpPr/>
            <p:nvPr/>
          </p:nvSpPr>
          <p:spPr>
            <a:xfrm rot="7200256">
              <a:off x="7134541" y="4844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1"/>
            <p:cNvSpPr/>
            <p:nvPr/>
          </p:nvSpPr>
          <p:spPr>
            <a:xfrm rot="-3599744">
              <a:off x="7748916" y="8391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6" name="Google Shape;27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29800" y="0"/>
            <a:ext cx="2014201" cy="5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3"/>
          <p:cNvPicPr preferRelativeResize="0"/>
          <p:nvPr/>
        </p:nvPicPr>
        <p:blipFill rotWithShape="1">
          <a:blip r:embed="rId3">
            <a:alphaModFix/>
          </a:blip>
          <a:srcRect l="20500" t="-7490" r="-20499" b="7490"/>
          <a:stretch/>
        </p:blipFill>
        <p:spPr>
          <a:xfrm>
            <a:off x="6378498" y="-341531"/>
            <a:ext cx="3501479" cy="5143500"/>
          </a:xfrm>
          <a:prstGeom prst="flowChartPreparation">
            <a:avLst/>
          </a:prstGeom>
          <a:noFill/>
          <a:ln>
            <a:noFill/>
          </a:ln>
          <a:effectLst>
            <a:reflection blurRad="38100" stA="98000" endPos="0" dist="25400" dir="5400000" sy="-100000" algn="bl" rotWithShape="0"/>
            <a:softEdge rad="317500"/>
          </a:effectLst>
        </p:spPr>
      </p:pic>
      <p:sp>
        <p:nvSpPr>
          <p:cNvPr id="188" name="Google Shape;188;p33"/>
          <p:cNvSpPr txBox="1">
            <a:spLocks noGrp="1"/>
          </p:cNvSpPr>
          <p:nvPr>
            <p:ph type="ctrTitle"/>
          </p:nvPr>
        </p:nvSpPr>
        <p:spPr>
          <a:xfrm>
            <a:off x="704700" y="547386"/>
            <a:ext cx="3867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2.1. </a:t>
            </a:r>
            <a:r>
              <a:rPr lang="en-GB" dirty="0" err="1"/>
              <a:t>Bối</a:t>
            </a:r>
            <a:r>
              <a:rPr lang="en-GB" dirty="0"/>
              <a:t> </a:t>
            </a:r>
            <a:r>
              <a:rPr lang="en-GB" dirty="0" err="1"/>
              <a:t>cảnh</a:t>
            </a:r>
            <a:r>
              <a:rPr lang="en-GB" dirty="0"/>
              <a:t> </a:t>
            </a:r>
            <a:r>
              <a:rPr lang="en-GB" dirty="0" err="1"/>
              <a:t>nghiên</a:t>
            </a:r>
            <a:r>
              <a:rPr lang="en-GB" dirty="0"/>
              <a:t> </a:t>
            </a:r>
            <a:r>
              <a:rPr lang="en-GB" dirty="0" err="1"/>
              <a:t>cứu</a:t>
            </a:r>
            <a:endParaRPr dirty="0"/>
          </a:p>
        </p:txBody>
      </p:sp>
      <p:sp>
        <p:nvSpPr>
          <p:cNvPr id="189" name="Google Shape;189;p33"/>
          <p:cNvSpPr txBox="1">
            <a:spLocks noGrp="1"/>
          </p:cNvSpPr>
          <p:nvPr>
            <p:ph type="subTitle" idx="1"/>
          </p:nvPr>
        </p:nvSpPr>
        <p:spPr>
          <a:xfrm>
            <a:off x="704696" y="1288312"/>
            <a:ext cx="6098957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>
              <a:buNone/>
            </a:pP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>
              <a:buFont typeface="Times New Roman" panose="02020603050405020304" pitchFamily="18" charset="0"/>
              <a:buChar char="-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Times New Roman" panose="02020603050405020304" pitchFamily="18" charset="0"/>
              <a:buChar char="-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nhuận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rủi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ro.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buFont typeface="Times New Roman" panose="02020603050405020304" pitchFamily="18" charset="0"/>
              <a:buChar char="-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chiến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Ames,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lowa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phố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tố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buNone/>
            </a:pPr>
            <a:endParaRPr lang="en-US" sz="1800" dirty="0">
              <a:solidFill>
                <a:schemeClr val="accent6">
                  <a:lumMod val="50000"/>
                </a:schemeClr>
              </a:solidFill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0" name="Google Shape;190;p33"/>
          <p:cNvCxnSpPr>
            <a:cxnSpLocks/>
          </p:cNvCxnSpPr>
          <p:nvPr/>
        </p:nvCxnSpPr>
        <p:spPr>
          <a:xfrm>
            <a:off x="772325" y="-19050"/>
            <a:ext cx="0" cy="903713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>
          <a:extLst>
            <a:ext uri="{FF2B5EF4-FFF2-40B4-BE49-F238E27FC236}">
              <a16:creationId xmlns:a16="http://schemas.microsoft.com/office/drawing/2014/main" id="{2215D561-E49A-FCC6-4024-E0BC23DB1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18">
            <a:extLst>
              <a:ext uri="{FF2B5EF4-FFF2-40B4-BE49-F238E27FC236}">
                <a16:creationId xmlns:a16="http://schemas.microsoft.com/office/drawing/2014/main" id="{B636CDB1-FA9F-EEFE-00D8-8BA869AC9925}"/>
              </a:ext>
            </a:extLst>
          </p:cNvPr>
          <p:cNvGrpSpPr/>
          <p:nvPr/>
        </p:nvGrpSpPr>
        <p:grpSpPr>
          <a:xfrm>
            <a:off x="2493112" y="1255935"/>
            <a:ext cx="2021531" cy="2091694"/>
            <a:chOff x="2493112" y="1257953"/>
            <a:chExt cx="2021531" cy="2091694"/>
          </a:xfrm>
        </p:grpSpPr>
        <p:sp>
          <p:nvSpPr>
            <p:cNvPr id="493" name="Google Shape;493;p18">
              <a:extLst>
                <a:ext uri="{FF2B5EF4-FFF2-40B4-BE49-F238E27FC236}">
                  <a16:creationId xmlns:a16="http://schemas.microsoft.com/office/drawing/2014/main" id="{F8FEA083-F342-0DEC-39D7-275D6AA6596F}"/>
                </a:ext>
              </a:extLst>
            </p:cNvPr>
            <p:cNvSpPr/>
            <p:nvPr/>
          </p:nvSpPr>
          <p:spPr>
            <a:xfrm>
              <a:off x="2493112" y="1257953"/>
              <a:ext cx="1508230" cy="2091694"/>
            </a:xfrm>
            <a:custGeom>
              <a:avLst/>
              <a:gdLst/>
              <a:ahLst/>
              <a:cxnLst/>
              <a:rect l="l" t="t" r="r" b="b"/>
              <a:pathLst>
                <a:path w="60075" h="120224" extrusionOk="0">
                  <a:moveTo>
                    <a:pt x="0" y="20512"/>
                  </a:moveTo>
                  <a:lnTo>
                    <a:pt x="31461" y="0"/>
                  </a:lnTo>
                  <a:lnTo>
                    <a:pt x="60075" y="0"/>
                  </a:lnTo>
                  <a:lnTo>
                    <a:pt x="60075" y="120224"/>
                  </a:lnTo>
                </a:path>
              </a:pathLst>
            </a:cu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cxnSp>
          <p:nvCxnSpPr>
            <p:cNvPr id="494" name="Google Shape;494;p18">
              <a:extLst>
                <a:ext uri="{FF2B5EF4-FFF2-40B4-BE49-F238E27FC236}">
                  <a16:creationId xmlns:a16="http://schemas.microsoft.com/office/drawing/2014/main" id="{C8D7C5FF-26E2-E504-A5FD-408C0F3DA9F9}"/>
                </a:ext>
              </a:extLst>
            </p:cNvPr>
            <p:cNvCxnSpPr/>
            <p:nvPr/>
          </p:nvCxnSpPr>
          <p:spPr>
            <a:xfrm rot="10800000">
              <a:off x="4001343" y="1442212"/>
              <a:ext cx="5133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18">
              <a:extLst>
                <a:ext uri="{FF2B5EF4-FFF2-40B4-BE49-F238E27FC236}">
                  <a16:creationId xmlns:a16="http://schemas.microsoft.com/office/drawing/2014/main" id="{D6060E1B-2FFE-27C1-0E29-32357EE0E366}"/>
                </a:ext>
              </a:extLst>
            </p:cNvPr>
            <p:cNvCxnSpPr/>
            <p:nvPr/>
          </p:nvCxnSpPr>
          <p:spPr>
            <a:xfrm rot="10800000">
              <a:off x="4001343" y="2356864"/>
              <a:ext cx="5133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18">
              <a:extLst>
                <a:ext uri="{FF2B5EF4-FFF2-40B4-BE49-F238E27FC236}">
                  <a16:creationId xmlns:a16="http://schemas.microsoft.com/office/drawing/2014/main" id="{1062205D-50FD-70F9-0146-95DA626FDF59}"/>
                </a:ext>
              </a:extLst>
            </p:cNvPr>
            <p:cNvCxnSpPr/>
            <p:nvPr/>
          </p:nvCxnSpPr>
          <p:spPr>
            <a:xfrm rot="10800000">
              <a:off x="4001343" y="3320327"/>
              <a:ext cx="5133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8" name="Google Shape;498;p18">
              <a:extLst>
                <a:ext uri="{FF2B5EF4-FFF2-40B4-BE49-F238E27FC236}">
                  <a16:creationId xmlns:a16="http://schemas.microsoft.com/office/drawing/2014/main" id="{E14591E8-44F8-3BBD-9AC5-7992ABFFC7C5}"/>
                </a:ext>
              </a:extLst>
            </p:cNvPr>
            <p:cNvSpPr/>
            <p:nvPr/>
          </p:nvSpPr>
          <p:spPr>
            <a:xfrm>
              <a:off x="2493112" y="1257953"/>
              <a:ext cx="1508230" cy="2085962"/>
            </a:xfrm>
            <a:custGeom>
              <a:avLst/>
              <a:gdLst/>
              <a:ahLst/>
              <a:cxnLst/>
              <a:rect l="l" t="t" r="r" b="b"/>
              <a:pathLst>
                <a:path w="60075" h="120224" extrusionOk="0">
                  <a:moveTo>
                    <a:pt x="0" y="20512"/>
                  </a:moveTo>
                  <a:lnTo>
                    <a:pt x="31461" y="0"/>
                  </a:lnTo>
                  <a:lnTo>
                    <a:pt x="60075" y="0"/>
                  </a:lnTo>
                  <a:lnTo>
                    <a:pt x="60075" y="120224"/>
                  </a:lnTo>
                </a:path>
              </a:pathLst>
            </a:cu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cxnSp>
          <p:nvCxnSpPr>
            <p:cNvPr id="499" name="Google Shape;499;p18">
              <a:extLst>
                <a:ext uri="{FF2B5EF4-FFF2-40B4-BE49-F238E27FC236}">
                  <a16:creationId xmlns:a16="http://schemas.microsoft.com/office/drawing/2014/main" id="{1AA090B2-9977-FA09-B3DE-2DB197BC15AF}"/>
                </a:ext>
              </a:extLst>
            </p:cNvPr>
            <p:cNvCxnSpPr/>
            <p:nvPr/>
          </p:nvCxnSpPr>
          <p:spPr>
            <a:xfrm rot="10800000">
              <a:off x="4001343" y="1442212"/>
              <a:ext cx="513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0" name="Google Shape;500;p18">
              <a:extLst>
                <a:ext uri="{FF2B5EF4-FFF2-40B4-BE49-F238E27FC236}">
                  <a16:creationId xmlns:a16="http://schemas.microsoft.com/office/drawing/2014/main" id="{48D6868D-34A5-9D5A-A758-F8CC586CA3B5}"/>
                </a:ext>
              </a:extLst>
            </p:cNvPr>
            <p:cNvCxnSpPr/>
            <p:nvPr/>
          </p:nvCxnSpPr>
          <p:spPr>
            <a:xfrm rot="10800000">
              <a:off x="4001343" y="2356864"/>
              <a:ext cx="513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1" name="Google Shape;501;p18">
              <a:extLst>
                <a:ext uri="{FF2B5EF4-FFF2-40B4-BE49-F238E27FC236}">
                  <a16:creationId xmlns:a16="http://schemas.microsoft.com/office/drawing/2014/main" id="{CA37AFC6-AFCE-31CD-F37D-7D66568D5532}"/>
                </a:ext>
              </a:extLst>
            </p:cNvPr>
            <p:cNvCxnSpPr/>
            <p:nvPr/>
          </p:nvCxnSpPr>
          <p:spPr>
            <a:xfrm rot="10800000">
              <a:off x="4001343" y="3320327"/>
              <a:ext cx="513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03" name="Google Shape;503;p18">
            <a:extLst>
              <a:ext uri="{FF2B5EF4-FFF2-40B4-BE49-F238E27FC236}">
                <a16:creationId xmlns:a16="http://schemas.microsoft.com/office/drawing/2014/main" id="{6D1D084F-DB0B-7F66-61AF-C8216057C9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2.2. </a:t>
            </a:r>
            <a:r>
              <a:rPr lang="en-GB" dirty="0" err="1"/>
              <a:t>Câu</a:t>
            </a:r>
            <a:r>
              <a:rPr lang="en-GB" dirty="0"/>
              <a:t> </a:t>
            </a:r>
            <a:r>
              <a:rPr lang="en-GB" dirty="0" err="1"/>
              <a:t>hỏi</a:t>
            </a:r>
            <a:r>
              <a:rPr lang="en-GB" dirty="0"/>
              <a:t> </a:t>
            </a:r>
            <a:r>
              <a:rPr lang="en-GB" dirty="0" err="1"/>
              <a:t>liên</a:t>
            </a:r>
            <a:r>
              <a:rPr lang="en-GB" dirty="0"/>
              <a:t> </a:t>
            </a:r>
            <a:r>
              <a:rPr lang="en-GB" dirty="0" err="1"/>
              <a:t>quan</a:t>
            </a:r>
            <a:endParaRPr dirty="0"/>
          </a:p>
        </p:txBody>
      </p:sp>
      <p:grpSp>
        <p:nvGrpSpPr>
          <p:cNvPr id="504" name="Google Shape;504;p18">
            <a:extLst>
              <a:ext uri="{FF2B5EF4-FFF2-40B4-BE49-F238E27FC236}">
                <a16:creationId xmlns:a16="http://schemas.microsoft.com/office/drawing/2014/main" id="{D1660DE9-B29F-7D78-8001-7F581CE1C844}"/>
              </a:ext>
            </a:extLst>
          </p:cNvPr>
          <p:cNvGrpSpPr/>
          <p:nvPr/>
        </p:nvGrpSpPr>
        <p:grpSpPr>
          <a:xfrm>
            <a:off x="771822" y="1010576"/>
            <a:ext cx="2430606" cy="3122348"/>
            <a:chOff x="2616388" y="1504175"/>
            <a:chExt cx="2082425" cy="2675075"/>
          </a:xfrm>
        </p:grpSpPr>
        <p:sp>
          <p:nvSpPr>
            <p:cNvPr id="505" name="Google Shape;505;p18">
              <a:extLst>
                <a:ext uri="{FF2B5EF4-FFF2-40B4-BE49-F238E27FC236}">
                  <a16:creationId xmlns:a16="http://schemas.microsoft.com/office/drawing/2014/main" id="{085530D1-24CF-1F61-362A-EEE751AAFC00}"/>
                </a:ext>
              </a:extLst>
            </p:cNvPr>
            <p:cNvSpPr/>
            <p:nvPr/>
          </p:nvSpPr>
          <p:spPr>
            <a:xfrm>
              <a:off x="2616688" y="3345475"/>
              <a:ext cx="1897575" cy="833775"/>
            </a:xfrm>
            <a:custGeom>
              <a:avLst/>
              <a:gdLst/>
              <a:ahLst/>
              <a:cxnLst/>
              <a:rect l="l" t="t" r="r" b="b"/>
              <a:pathLst>
                <a:path w="75903" h="33351" extrusionOk="0">
                  <a:moveTo>
                    <a:pt x="0" y="1"/>
                  </a:moveTo>
                  <a:lnTo>
                    <a:pt x="0" y="989"/>
                  </a:lnTo>
                  <a:cubicBezTo>
                    <a:pt x="0" y="1108"/>
                    <a:pt x="72" y="1215"/>
                    <a:pt x="191" y="1275"/>
                  </a:cubicBezTo>
                  <a:lnTo>
                    <a:pt x="55472" y="33195"/>
                  </a:lnTo>
                  <a:cubicBezTo>
                    <a:pt x="55829" y="33350"/>
                    <a:pt x="56246" y="33338"/>
                    <a:pt x="56591" y="33148"/>
                  </a:cubicBezTo>
                  <a:lnTo>
                    <a:pt x="75629" y="22158"/>
                  </a:lnTo>
                  <a:cubicBezTo>
                    <a:pt x="75784" y="22087"/>
                    <a:pt x="75879" y="21944"/>
                    <a:pt x="75903" y="21789"/>
                  </a:cubicBezTo>
                  <a:lnTo>
                    <a:pt x="75903" y="20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8">
              <a:extLst>
                <a:ext uri="{FF2B5EF4-FFF2-40B4-BE49-F238E27FC236}">
                  <a16:creationId xmlns:a16="http://schemas.microsoft.com/office/drawing/2014/main" id="{036DA6CF-E337-2897-8FA1-104E9EC43216}"/>
                </a:ext>
              </a:extLst>
            </p:cNvPr>
            <p:cNvSpPr/>
            <p:nvPr/>
          </p:nvSpPr>
          <p:spPr>
            <a:xfrm>
              <a:off x="2616388" y="3057550"/>
              <a:ext cx="1897875" cy="1095775"/>
            </a:xfrm>
            <a:custGeom>
              <a:avLst/>
              <a:gdLst/>
              <a:ahLst/>
              <a:cxnLst/>
              <a:rect l="l" t="t" r="r" b="b"/>
              <a:pathLst>
                <a:path w="75915" h="43831" extrusionOk="0">
                  <a:moveTo>
                    <a:pt x="19950" y="0"/>
                  </a:moveTo>
                  <a:cubicBezTo>
                    <a:pt x="19729" y="0"/>
                    <a:pt x="19496" y="55"/>
                    <a:pt x="19312" y="159"/>
                  </a:cubicBezTo>
                  <a:lnTo>
                    <a:pt x="274" y="11149"/>
                  </a:lnTo>
                  <a:cubicBezTo>
                    <a:pt x="120" y="11220"/>
                    <a:pt x="24" y="11351"/>
                    <a:pt x="0" y="11518"/>
                  </a:cubicBezTo>
                  <a:cubicBezTo>
                    <a:pt x="12" y="11637"/>
                    <a:pt x="84" y="11744"/>
                    <a:pt x="191" y="11804"/>
                  </a:cubicBezTo>
                  <a:lnTo>
                    <a:pt x="55484" y="43724"/>
                  </a:lnTo>
                  <a:cubicBezTo>
                    <a:pt x="55647" y="43795"/>
                    <a:pt x="55822" y="43831"/>
                    <a:pt x="55998" y="43831"/>
                  </a:cubicBezTo>
                  <a:cubicBezTo>
                    <a:pt x="56207" y="43831"/>
                    <a:pt x="56415" y="43780"/>
                    <a:pt x="56603" y="43677"/>
                  </a:cubicBezTo>
                  <a:lnTo>
                    <a:pt x="75641" y="32687"/>
                  </a:lnTo>
                  <a:cubicBezTo>
                    <a:pt x="75796" y="32616"/>
                    <a:pt x="75891" y="32485"/>
                    <a:pt x="75915" y="32318"/>
                  </a:cubicBezTo>
                  <a:cubicBezTo>
                    <a:pt x="75903" y="32199"/>
                    <a:pt x="75831" y="32080"/>
                    <a:pt x="75724" y="32032"/>
                  </a:cubicBezTo>
                  <a:lnTo>
                    <a:pt x="20432" y="112"/>
                  </a:lnTo>
                  <a:cubicBezTo>
                    <a:pt x="20303" y="37"/>
                    <a:pt x="20131" y="0"/>
                    <a:pt x="1995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8">
              <a:extLst>
                <a:ext uri="{FF2B5EF4-FFF2-40B4-BE49-F238E27FC236}">
                  <a16:creationId xmlns:a16="http://schemas.microsoft.com/office/drawing/2014/main" id="{35CA149A-45B4-FDC0-D5C8-B617E957E322}"/>
                </a:ext>
              </a:extLst>
            </p:cNvPr>
            <p:cNvSpPr/>
            <p:nvPr/>
          </p:nvSpPr>
          <p:spPr>
            <a:xfrm>
              <a:off x="2643763" y="3070150"/>
              <a:ext cx="1853825" cy="1070400"/>
            </a:xfrm>
            <a:custGeom>
              <a:avLst/>
              <a:gdLst/>
              <a:ahLst/>
              <a:cxnLst/>
              <a:rect l="l" t="t" r="r" b="b"/>
              <a:pathLst>
                <a:path w="74153" h="42816" extrusionOk="0">
                  <a:moveTo>
                    <a:pt x="54841" y="42732"/>
                  </a:moveTo>
                  <a:lnTo>
                    <a:pt x="156" y="11157"/>
                  </a:lnTo>
                  <a:cubicBezTo>
                    <a:pt x="1" y="11073"/>
                    <a:pt x="25" y="10931"/>
                    <a:pt x="191" y="10823"/>
                  </a:cubicBezTo>
                  <a:lnTo>
                    <a:pt x="18741" y="108"/>
                  </a:lnTo>
                  <a:cubicBezTo>
                    <a:pt x="18920" y="13"/>
                    <a:pt x="19134" y="1"/>
                    <a:pt x="19313" y="84"/>
                  </a:cubicBezTo>
                  <a:lnTo>
                    <a:pt x="74010" y="31671"/>
                  </a:lnTo>
                  <a:cubicBezTo>
                    <a:pt x="74153" y="31755"/>
                    <a:pt x="74129" y="31897"/>
                    <a:pt x="73962" y="31993"/>
                  </a:cubicBezTo>
                  <a:lnTo>
                    <a:pt x="55413" y="42708"/>
                  </a:lnTo>
                  <a:cubicBezTo>
                    <a:pt x="55234" y="42815"/>
                    <a:pt x="55020" y="42815"/>
                    <a:pt x="54841" y="4273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" name="Google Shape;508;p18">
              <a:extLst>
                <a:ext uri="{FF2B5EF4-FFF2-40B4-BE49-F238E27FC236}">
                  <a16:creationId xmlns:a16="http://schemas.microsoft.com/office/drawing/2014/main" id="{32FDB60D-D77E-594F-631A-569F583756A4}"/>
                </a:ext>
              </a:extLst>
            </p:cNvPr>
            <p:cNvGrpSpPr/>
            <p:nvPr/>
          </p:nvGrpSpPr>
          <p:grpSpPr>
            <a:xfrm>
              <a:off x="2723238" y="3123575"/>
              <a:ext cx="1675550" cy="965475"/>
              <a:chOff x="2723238" y="3123575"/>
              <a:chExt cx="1675550" cy="965475"/>
            </a:xfrm>
          </p:grpSpPr>
          <p:sp>
            <p:nvSpPr>
              <p:cNvPr id="509" name="Google Shape;509;p18">
                <a:extLst>
                  <a:ext uri="{FF2B5EF4-FFF2-40B4-BE49-F238E27FC236}">
                    <a16:creationId xmlns:a16="http://schemas.microsoft.com/office/drawing/2014/main" id="{8F04B959-34D0-AA26-A6E1-72872BE21301}"/>
                  </a:ext>
                </a:extLst>
              </p:cNvPr>
              <p:cNvSpPr/>
              <p:nvPr/>
            </p:nvSpPr>
            <p:spPr>
              <a:xfrm>
                <a:off x="3065263" y="3123575"/>
                <a:ext cx="141100" cy="792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9" extrusionOk="0">
                    <a:moveTo>
                      <a:pt x="2190" y="0"/>
                    </a:moveTo>
                    <a:cubicBezTo>
                      <a:pt x="2018" y="0"/>
                      <a:pt x="1846" y="42"/>
                      <a:pt x="1691" y="126"/>
                    </a:cubicBezTo>
                    <a:lnTo>
                      <a:pt x="310" y="924"/>
                    </a:lnTo>
                    <a:cubicBezTo>
                      <a:pt x="36" y="1090"/>
                      <a:pt x="0" y="1328"/>
                      <a:pt x="238" y="1459"/>
                    </a:cubicBezTo>
                    <a:lnTo>
                      <a:pt x="3036" y="3079"/>
                    </a:lnTo>
                    <a:cubicBezTo>
                      <a:pt x="3173" y="3139"/>
                      <a:pt x="3317" y="3169"/>
                      <a:pt x="3460" y="3169"/>
                    </a:cubicBezTo>
                    <a:cubicBezTo>
                      <a:pt x="3629" y="3169"/>
                      <a:pt x="3798" y="3127"/>
                      <a:pt x="3953" y="3043"/>
                    </a:cubicBezTo>
                    <a:lnTo>
                      <a:pt x="5346" y="2233"/>
                    </a:lnTo>
                    <a:cubicBezTo>
                      <a:pt x="5620" y="2067"/>
                      <a:pt x="5644" y="1828"/>
                      <a:pt x="5406" y="1697"/>
                    </a:cubicBezTo>
                    <a:lnTo>
                      <a:pt x="2619" y="90"/>
                    </a:lnTo>
                    <a:cubicBezTo>
                      <a:pt x="2483" y="30"/>
                      <a:pt x="2337" y="0"/>
                      <a:pt x="21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8">
                <a:extLst>
                  <a:ext uri="{FF2B5EF4-FFF2-40B4-BE49-F238E27FC236}">
                    <a16:creationId xmlns:a16="http://schemas.microsoft.com/office/drawing/2014/main" id="{EDF0BCD1-68C1-8E8E-5AA2-8DC55BC9C763}"/>
                  </a:ext>
                </a:extLst>
              </p:cNvPr>
              <p:cNvSpPr/>
              <p:nvPr/>
            </p:nvSpPr>
            <p:spPr>
              <a:xfrm>
                <a:off x="3197713" y="3200100"/>
                <a:ext cx="1411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8" extrusionOk="0">
                    <a:moveTo>
                      <a:pt x="2199" y="0"/>
                    </a:moveTo>
                    <a:cubicBezTo>
                      <a:pt x="2023" y="0"/>
                      <a:pt x="1848" y="45"/>
                      <a:pt x="1691" y="137"/>
                    </a:cubicBezTo>
                    <a:lnTo>
                      <a:pt x="310" y="934"/>
                    </a:lnTo>
                    <a:cubicBezTo>
                      <a:pt x="36" y="1089"/>
                      <a:pt x="0" y="1327"/>
                      <a:pt x="239" y="1470"/>
                    </a:cubicBezTo>
                    <a:lnTo>
                      <a:pt x="3036" y="3077"/>
                    </a:lnTo>
                    <a:cubicBezTo>
                      <a:pt x="3173" y="3137"/>
                      <a:pt x="3317" y="3167"/>
                      <a:pt x="3460" y="3167"/>
                    </a:cubicBezTo>
                    <a:cubicBezTo>
                      <a:pt x="3630" y="3167"/>
                      <a:pt x="3798" y="3126"/>
                      <a:pt x="3953" y="3042"/>
                    </a:cubicBezTo>
                    <a:lnTo>
                      <a:pt x="5346" y="2244"/>
                    </a:lnTo>
                    <a:cubicBezTo>
                      <a:pt x="5620" y="2077"/>
                      <a:pt x="5644" y="1839"/>
                      <a:pt x="5406" y="1708"/>
                    </a:cubicBezTo>
                    <a:lnTo>
                      <a:pt x="2620" y="89"/>
                    </a:lnTo>
                    <a:cubicBezTo>
                      <a:pt x="2486" y="30"/>
                      <a:pt x="2342" y="0"/>
                      <a:pt x="21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8">
                <a:extLst>
                  <a:ext uri="{FF2B5EF4-FFF2-40B4-BE49-F238E27FC236}">
                    <a16:creationId xmlns:a16="http://schemas.microsoft.com/office/drawing/2014/main" id="{07A8E576-6CB6-8291-733F-275C5F4DBCED}"/>
                  </a:ext>
                </a:extLst>
              </p:cNvPr>
              <p:cNvSpPr/>
              <p:nvPr/>
            </p:nvSpPr>
            <p:spPr>
              <a:xfrm>
                <a:off x="3330463" y="3276550"/>
                <a:ext cx="1408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33" h="3163" extrusionOk="0">
                    <a:moveTo>
                      <a:pt x="2179" y="1"/>
                    </a:moveTo>
                    <a:cubicBezTo>
                      <a:pt x="2006" y="1"/>
                      <a:pt x="1834" y="43"/>
                      <a:pt x="1679" y="127"/>
                    </a:cubicBezTo>
                    <a:lnTo>
                      <a:pt x="298" y="924"/>
                    </a:lnTo>
                    <a:cubicBezTo>
                      <a:pt x="24" y="1091"/>
                      <a:pt x="1" y="1329"/>
                      <a:pt x="227" y="1460"/>
                    </a:cubicBezTo>
                    <a:lnTo>
                      <a:pt x="3025" y="3067"/>
                    </a:lnTo>
                    <a:cubicBezTo>
                      <a:pt x="3159" y="3132"/>
                      <a:pt x="3300" y="3162"/>
                      <a:pt x="3441" y="3162"/>
                    </a:cubicBezTo>
                    <a:cubicBezTo>
                      <a:pt x="3613" y="3162"/>
                      <a:pt x="3784" y="3117"/>
                      <a:pt x="3942" y="3032"/>
                    </a:cubicBezTo>
                    <a:lnTo>
                      <a:pt x="5335" y="2234"/>
                    </a:lnTo>
                    <a:cubicBezTo>
                      <a:pt x="5608" y="2079"/>
                      <a:pt x="5632" y="1841"/>
                      <a:pt x="5394" y="1698"/>
                    </a:cubicBezTo>
                    <a:lnTo>
                      <a:pt x="2608" y="91"/>
                    </a:lnTo>
                    <a:cubicBezTo>
                      <a:pt x="2472" y="31"/>
                      <a:pt x="2325" y="1"/>
                      <a:pt x="2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8">
                <a:extLst>
                  <a:ext uri="{FF2B5EF4-FFF2-40B4-BE49-F238E27FC236}">
                    <a16:creationId xmlns:a16="http://schemas.microsoft.com/office/drawing/2014/main" id="{D16A7C35-F99C-8C7E-29F0-47DEED8D57BF}"/>
                  </a:ext>
                </a:extLst>
              </p:cNvPr>
              <p:cNvSpPr/>
              <p:nvPr/>
            </p:nvSpPr>
            <p:spPr>
              <a:xfrm>
                <a:off x="3462613" y="3353050"/>
                <a:ext cx="141125" cy="790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3" extrusionOk="0">
                    <a:moveTo>
                      <a:pt x="2191" y="1"/>
                    </a:moveTo>
                    <a:cubicBezTo>
                      <a:pt x="2019" y="1"/>
                      <a:pt x="1846" y="43"/>
                      <a:pt x="1692" y="127"/>
                    </a:cubicBezTo>
                    <a:lnTo>
                      <a:pt x="311" y="924"/>
                    </a:lnTo>
                    <a:cubicBezTo>
                      <a:pt x="37" y="1091"/>
                      <a:pt x="1" y="1329"/>
                      <a:pt x="239" y="1460"/>
                    </a:cubicBezTo>
                    <a:lnTo>
                      <a:pt x="3037" y="3067"/>
                    </a:lnTo>
                    <a:cubicBezTo>
                      <a:pt x="3171" y="3132"/>
                      <a:pt x="3315" y="3162"/>
                      <a:pt x="3458" y="3162"/>
                    </a:cubicBezTo>
                    <a:cubicBezTo>
                      <a:pt x="3634" y="3162"/>
                      <a:pt x="3809" y="3117"/>
                      <a:pt x="3966" y="3032"/>
                    </a:cubicBezTo>
                    <a:lnTo>
                      <a:pt x="5347" y="2234"/>
                    </a:lnTo>
                    <a:cubicBezTo>
                      <a:pt x="5609" y="2079"/>
                      <a:pt x="5645" y="1841"/>
                      <a:pt x="5406" y="1698"/>
                    </a:cubicBezTo>
                    <a:lnTo>
                      <a:pt x="2620" y="91"/>
                    </a:lnTo>
                    <a:cubicBezTo>
                      <a:pt x="2484" y="31"/>
                      <a:pt x="2337" y="1"/>
                      <a:pt x="21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8">
                <a:extLst>
                  <a:ext uri="{FF2B5EF4-FFF2-40B4-BE49-F238E27FC236}">
                    <a16:creationId xmlns:a16="http://schemas.microsoft.com/office/drawing/2014/main" id="{50B16994-D825-6F14-662F-B132BFF53E8C}"/>
                  </a:ext>
                </a:extLst>
              </p:cNvPr>
              <p:cNvSpPr/>
              <p:nvPr/>
            </p:nvSpPr>
            <p:spPr>
              <a:xfrm>
                <a:off x="3595388" y="3429425"/>
                <a:ext cx="140800" cy="79200"/>
              </a:xfrm>
              <a:custGeom>
                <a:avLst/>
                <a:gdLst/>
                <a:ahLst/>
                <a:cxnLst/>
                <a:rect l="l" t="t" r="r" b="b"/>
                <a:pathLst>
                  <a:path w="5632" h="3168" extrusionOk="0">
                    <a:moveTo>
                      <a:pt x="2187" y="1"/>
                    </a:moveTo>
                    <a:cubicBezTo>
                      <a:pt x="2013" y="1"/>
                      <a:pt x="1841" y="46"/>
                      <a:pt x="1691" y="131"/>
                    </a:cubicBezTo>
                    <a:lnTo>
                      <a:pt x="298" y="929"/>
                    </a:lnTo>
                    <a:cubicBezTo>
                      <a:pt x="24" y="1096"/>
                      <a:pt x="0" y="1334"/>
                      <a:pt x="238" y="1465"/>
                    </a:cubicBezTo>
                    <a:lnTo>
                      <a:pt x="3024" y="3072"/>
                    </a:lnTo>
                    <a:cubicBezTo>
                      <a:pt x="3158" y="3137"/>
                      <a:pt x="3302" y="3167"/>
                      <a:pt x="3446" y="3167"/>
                    </a:cubicBezTo>
                    <a:cubicBezTo>
                      <a:pt x="3621" y="3167"/>
                      <a:pt x="3796" y="3122"/>
                      <a:pt x="3953" y="3037"/>
                    </a:cubicBezTo>
                    <a:lnTo>
                      <a:pt x="5334" y="2239"/>
                    </a:lnTo>
                    <a:cubicBezTo>
                      <a:pt x="5608" y="2084"/>
                      <a:pt x="5632" y="1846"/>
                      <a:pt x="5406" y="1703"/>
                    </a:cubicBezTo>
                    <a:lnTo>
                      <a:pt x="2608" y="96"/>
                    </a:lnTo>
                    <a:cubicBezTo>
                      <a:pt x="2474" y="31"/>
                      <a:pt x="2330" y="1"/>
                      <a:pt x="218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8">
                <a:extLst>
                  <a:ext uri="{FF2B5EF4-FFF2-40B4-BE49-F238E27FC236}">
                    <a16:creationId xmlns:a16="http://schemas.microsoft.com/office/drawing/2014/main" id="{0D2498D1-8C9E-6BA5-DA5A-9082A6C7C9DC}"/>
                  </a:ext>
                </a:extLst>
              </p:cNvPr>
              <p:cNvSpPr/>
              <p:nvPr/>
            </p:nvSpPr>
            <p:spPr>
              <a:xfrm>
                <a:off x="3727838" y="3505775"/>
                <a:ext cx="14110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73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7"/>
                    </a:cubicBezTo>
                    <a:lnTo>
                      <a:pt x="298" y="935"/>
                    </a:lnTo>
                    <a:cubicBezTo>
                      <a:pt x="24" y="1090"/>
                      <a:pt x="0" y="1328"/>
                      <a:pt x="239" y="1471"/>
                    </a:cubicBezTo>
                    <a:lnTo>
                      <a:pt x="3025" y="3078"/>
                    </a:lnTo>
                    <a:cubicBezTo>
                      <a:pt x="3159" y="3142"/>
                      <a:pt x="3302" y="3173"/>
                      <a:pt x="3446" y="3173"/>
                    </a:cubicBezTo>
                    <a:cubicBezTo>
                      <a:pt x="3621" y="3173"/>
                      <a:pt x="3796" y="3128"/>
                      <a:pt x="3953" y="3042"/>
                    </a:cubicBezTo>
                    <a:lnTo>
                      <a:pt x="5334" y="2245"/>
                    </a:lnTo>
                    <a:cubicBezTo>
                      <a:pt x="5608" y="2090"/>
                      <a:pt x="5644" y="1852"/>
                      <a:pt x="5406" y="1709"/>
                    </a:cubicBezTo>
                    <a:lnTo>
                      <a:pt x="2608" y="90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8">
                <a:extLst>
                  <a:ext uri="{FF2B5EF4-FFF2-40B4-BE49-F238E27FC236}">
                    <a16:creationId xmlns:a16="http://schemas.microsoft.com/office/drawing/2014/main" id="{7C097B5D-E575-5411-36AE-78A2C16AB10C}"/>
                  </a:ext>
                </a:extLst>
              </p:cNvPr>
              <p:cNvSpPr/>
              <p:nvPr/>
            </p:nvSpPr>
            <p:spPr>
              <a:xfrm>
                <a:off x="3860288" y="35824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88" y="1"/>
                    </a:moveTo>
                    <a:cubicBezTo>
                      <a:pt x="2014" y="1"/>
                      <a:pt x="1842" y="46"/>
                      <a:pt x="1691" y="131"/>
                    </a:cubicBezTo>
                    <a:lnTo>
                      <a:pt x="298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1" y="3167"/>
                      <a:pt x="3796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4" y="1846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0" y="1"/>
                      <a:pt x="21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8">
                <a:extLst>
                  <a:ext uri="{FF2B5EF4-FFF2-40B4-BE49-F238E27FC236}">
                    <a16:creationId xmlns:a16="http://schemas.microsoft.com/office/drawing/2014/main" id="{A8AB1F79-FC04-F949-8EBD-A3032E82733E}"/>
                  </a:ext>
                </a:extLst>
              </p:cNvPr>
              <p:cNvSpPr/>
              <p:nvPr/>
            </p:nvSpPr>
            <p:spPr>
              <a:xfrm>
                <a:off x="3992738" y="3658925"/>
                <a:ext cx="141125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7" extrusionOk="0">
                    <a:moveTo>
                      <a:pt x="2192" y="1"/>
                    </a:moveTo>
                    <a:cubicBezTo>
                      <a:pt x="2020" y="1"/>
                      <a:pt x="1849" y="46"/>
                      <a:pt x="1692" y="131"/>
                    </a:cubicBezTo>
                    <a:lnTo>
                      <a:pt x="299" y="929"/>
                    </a:lnTo>
                    <a:cubicBezTo>
                      <a:pt x="25" y="1084"/>
                      <a:pt x="1" y="1322"/>
                      <a:pt x="239" y="1465"/>
                    </a:cubicBezTo>
                    <a:lnTo>
                      <a:pt x="3025" y="3072"/>
                    </a:lnTo>
                    <a:cubicBezTo>
                      <a:pt x="3159" y="3136"/>
                      <a:pt x="3303" y="3167"/>
                      <a:pt x="3446" y="3167"/>
                    </a:cubicBezTo>
                    <a:cubicBezTo>
                      <a:pt x="3622" y="3167"/>
                      <a:pt x="3797" y="3121"/>
                      <a:pt x="3954" y="3036"/>
                    </a:cubicBezTo>
                    <a:lnTo>
                      <a:pt x="5335" y="2239"/>
                    </a:lnTo>
                    <a:cubicBezTo>
                      <a:pt x="5609" y="2084"/>
                      <a:pt x="5645" y="1834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1"/>
                      <a:pt x="21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8">
                <a:extLst>
                  <a:ext uri="{FF2B5EF4-FFF2-40B4-BE49-F238E27FC236}">
                    <a16:creationId xmlns:a16="http://schemas.microsoft.com/office/drawing/2014/main" id="{91CBE88B-EC1E-47AD-57E3-920130AA44C9}"/>
                  </a:ext>
                </a:extLst>
              </p:cNvPr>
              <p:cNvSpPr/>
              <p:nvPr/>
            </p:nvSpPr>
            <p:spPr>
              <a:xfrm>
                <a:off x="4125213" y="3735425"/>
                <a:ext cx="1411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3162" extrusionOk="0">
                    <a:moveTo>
                      <a:pt x="2192" y="0"/>
                    </a:moveTo>
                    <a:cubicBezTo>
                      <a:pt x="2019" y="0"/>
                      <a:pt x="1848" y="46"/>
                      <a:pt x="1691" y="131"/>
                    </a:cubicBezTo>
                    <a:lnTo>
                      <a:pt x="298" y="929"/>
                    </a:lnTo>
                    <a:cubicBezTo>
                      <a:pt x="36" y="1084"/>
                      <a:pt x="0" y="1322"/>
                      <a:pt x="238" y="1464"/>
                    </a:cubicBezTo>
                    <a:lnTo>
                      <a:pt x="3024" y="3072"/>
                    </a:lnTo>
                    <a:cubicBezTo>
                      <a:pt x="3161" y="3132"/>
                      <a:pt x="3307" y="3162"/>
                      <a:pt x="3453" y="3162"/>
                    </a:cubicBezTo>
                    <a:cubicBezTo>
                      <a:pt x="3626" y="3162"/>
                      <a:pt x="3798" y="3120"/>
                      <a:pt x="3953" y="3036"/>
                    </a:cubicBezTo>
                    <a:lnTo>
                      <a:pt x="5334" y="2238"/>
                    </a:lnTo>
                    <a:cubicBezTo>
                      <a:pt x="5608" y="2084"/>
                      <a:pt x="5644" y="1845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2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8">
                <a:extLst>
                  <a:ext uri="{FF2B5EF4-FFF2-40B4-BE49-F238E27FC236}">
                    <a16:creationId xmlns:a16="http://schemas.microsoft.com/office/drawing/2014/main" id="{37CE16E8-7CCF-1137-4523-B30099460730}"/>
                  </a:ext>
                </a:extLst>
              </p:cNvPr>
              <p:cNvSpPr/>
              <p:nvPr/>
            </p:nvSpPr>
            <p:spPr>
              <a:xfrm>
                <a:off x="4257663" y="3811925"/>
                <a:ext cx="141125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5645" h="3162" extrusionOk="0">
                    <a:moveTo>
                      <a:pt x="2192" y="0"/>
                    </a:moveTo>
                    <a:cubicBezTo>
                      <a:pt x="2020" y="0"/>
                      <a:pt x="1848" y="46"/>
                      <a:pt x="1691" y="131"/>
                    </a:cubicBezTo>
                    <a:lnTo>
                      <a:pt x="310" y="929"/>
                    </a:lnTo>
                    <a:cubicBezTo>
                      <a:pt x="36" y="1083"/>
                      <a:pt x="1" y="1322"/>
                      <a:pt x="239" y="1464"/>
                    </a:cubicBezTo>
                    <a:lnTo>
                      <a:pt x="3037" y="3072"/>
                    </a:lnTo>
                    <a:cubicBezTo>
                      <a:pt x="3168" y="3132"/>
                      <a:pt x="3311" y="3162"/>
                      <a:pt x="3456" y="3162"/>
                    </a:cubicBezTo>
                    <a:cubicBezTo>
                      <a:pt x="3626" y="3162"/>
                      <a:pt x="3799" y="3120"/>
                      <a:pt x="3953" y="3036"/>
                    </a:cubicBezTo>
                    <a:lnTo>
                      <a:pt x="5335" y="2226"/>
                    </a:lnTo>
                    <a:cubicBezTo>
                      <a:pt x="5608" y="2072"/>
                      <a:pt x="5644" y="1833"/>
                      <a:pt x="5406" y="1703"/>
                    </a:cubicBezTo>
                    <a:lnTo>
                      <a:pt x="2608" y="95"/>
                    </a:lnTo>
                    <a:cubicBezTo>
                      <a:pt x="2474" y="31"/>
                      <a:pt x="2333" y="0"/>
                      <a:pt x="21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8">
                <a:extLst>
                  <a:ext uri="{FF2B5EF4-FFF2-40B4-BE49-F238E27FC236}">
                    <a16:creationId xmlns:a16="http://schemas.microsoft.com/office/drawing/2014/main" id="{AD3F2110-D74E-20EC-236A-EAEB410435B8}"/>
                  </a:ext>
                </a:extLst>
              </p:cNvPr>
              <p:cNvSpPr/>
              <p:nvPr/>
            </p:nvSpPr>
            <p:spPr>
              <a:xfrm>
                <a:off x="2968213" y="3176425"/>
                <a:ext cx="145575" cy="8292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7" extrusionOk="0">
                    <a:moveTo>
                      <a:pt x="2286" y="1"/>
                    </a:moveTo>
                    <a:cubicBezTo>
                      <a:pt x="2193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3" y="1226"/>
                      <a:pt x="1" y="1346"/>
                      <a:pt x="120" y="1417"/>
                    </a:cubicBezTo>
                    <a:lnTo>
                      <a:pt x="3323" y="3274"/>
                    </a:lnTo>
                    <a:cubicBezTo>
                      <a:pt x="3393" y="3302"/>
                      <a:pt x="3469" y="3316"/>
                      <a:pt x="3546" y="3316"/>
                    </a:cubicBezTo>
                    <a:cubicBezTo>
                      <a:pt x="3636" y="3316"/>
                      <a:pt x="3727" y="3296"/>
                      <a:pt x="3811" y="3251"/>
                    </a:cubicBezTo>
                    <a:lnTo>
                      <a:pt x="5668" y="2179"/>
                    </a:lnTo>
                    <a:cubicBezTo>
                      <a:pt x="5811" y="2096"/>
                      <a:pt x="5823" y="1965"/>
                      <a:pt x="5704" y="1893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8">
                <a:extLst>
                  <a:ext uri="{FF2B5EF4-FFF2-40B4-BE49-F238E27FC236}">
                    <a16:creationId xmlns:a16="http://schemas.microsoft.com/office/drawing/2014/main" id="{8E31E1ED-E1CA-F80C-80C4-02B50BC3D07B}"/>
                  </a:ext>
                </a:extLst>
              </p:cNvPr>
              <p:cNvSpPr/>
              <p:nvPr/>
            </p:nvSpPr>
            <p:spPr>
              <a:xfrm>
                <a:off x="2886963" y="3223950"/>
                <a:ext cx="201225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4585" extrusionOk="0">
                    <a:moveTo>
                      <a:pt x="2260" y="1"/>
                    </a:moveTo>
                    <a:cubicBezTo>
                      <a:pt x="2155" y="1"/>
                      <a:pt x="2049" y="25"/>
                      <a:pt x="1953" y="76"/>
                    </a:cubicBezTo>
                    <a:lnTo>
                      <a:pt x="191" y="1100"/>
                    </a:lnTo>
                    <a:cubicBezTo>
                      <a:pt x="24" y="1195"/>
                      <a:pt x="0" y="1338"/>
                      <a:pt x="155" y="1433"/>
                    </a:cubicBezTo>
                    <a:lnTo>
                      <a:pt x="5525" y="4529"/>
                    </a:lnTo>
                    <a:cubicBezTo>
                      <a:pt x="5605" y="4566"/>
                      <a:pt x="5693" y="4584"/>
                      <a:pt x="5780" y="4584"/>
                    </a:cubicBezTo>
                    <a:cubicBezTo>
                      <a:pt x="5887" y="4584"/>
                      <a:pt x="5993" y="4557"/>
                      <a:pt x="6084" y="4505"/>
                    </a:cubicBezTo>
                    <a:lnTo>
                      <a:pt x="7858" y="3481"/>
                    </a:lnTo>
                    <a:cubicBezTo>
                      <a:pt x="8025" y="3386"/>
                      <a:pt x="8049" y="3243"/>
                      <a:pt x="7894" y="3159"/>
                    </a:cubicBezTo>
                    <a:lnTo>
                      <a:pt x="2524" y="52"/>
                    </a:lnTo>
                    <a:cubicBezTo>
                      <a:pt x="2441" y="19"/>
                      <a:pt x="2351" y="1"/>
                      <a:pt x="22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18">
                <a:extLst>
                  <a:ext uri="{FF2B5EF4-FFF2-40B4-BE49-F238E27FC236}">
                    <a16:creationId xmlns:a16="http://schemas.microsoft.com/office/drawing/2014/main" id="{DB9C453A-1A2D-A1B4-33CE-A2D0E2103F21}"/>
                  </a:ext>
                </a:extLst>
              </p:cNvPr>
              <p:cNvSpPr/>
              <p:nvPr/>
            </p:nvSpPr>
            <p:spPr>
              <a:xfrm>
                <a:off x="2805688" y="3271075"/>
                <a:ext cx="217325" cy="124050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4962" extrusionOk="0">
                    <a:moveTo>
                      <a:pt x="2248" y="0"/>
                    </a:moveTo>
                    <a:cubicBezTo>
                      <a:pt x="2141" y="0"/>
                      <a:pt x="2036" y="27"/>
                      <a:pt x="1942" y="84"/>
                    </a:cubicBezTo>
                    <a:lnTo>
                      <a:pt x="191" y="1096"/>
                    </a:lnTo>
                    <a:cubicBezTo>
                      <a:pt x="13" y="1191"/>
                      <a:pt x="1" y="1346"/>
                      <a:pt x="144" y="1429"/>
                    </a:cubicBezTo>
                    <a:lnTo>
                      <a:pt x="6168" y="4906"/>
                    </a:lnTo>
                    <a:cubicBezTo>
                      <a:pt x="6254" y="4943"/>
                      <a:pt x="6345" y="4961"/>
                      <a:pt x="6435" y="4961"/>
                    </a:cubicBezTo>
                    <a:cubicBezTo>
                      <a:pt x="6544" y="4961"/>
                      <a:pt x="6653" y="4934"/>
                      <a:pt x="6752" y="4882"/>
                    </a:cubicBezTo>
                    <a:lnTo>
                      <a:pt x="8502" y="3882"/>
                    </a:lnTo>
                    <a:cubicBezTo>
                      <a:pt x="8669" y="3775"/>
                      <a:pt x="8692" y="3620"/>
                      <a:pt x="8538" y="3536"/>
                    </a:cubicBezTo>
                    <a:lnTo>
                      <a:pt x="2525" y="60"/>
                    </a:lnTo>
                    <a:cubicBezTo>
                      <a:pt x="2436" y="21"/>
                      <a:pt x="2341" y="0"/>
                      <a:pt x="22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8">
                <a:extLst>
                  <a:ext uri="{FF2B5EF4-FFF2-40B4-BE49-F238E27FC236}">
                    <a16:creationId xmlns:a16="http://schemas.microsoft.com/office/drawing/2014/main" id="{BFB1EF81-CE3E-C327-D20E-1211429DCF14}"/>
                  </a:ext>
                </a:extLst>
              </p:cNvPr>
              <p:cNvSpPr/>
              <p:nvPr/>
            </p:nvSpPr>
            <p:spPr>
              <a:xfrm>
                <a:off x="4160638" y="3864775"/>
                <a:ext cx="145575" cy="82900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3316" extrusionOk="0">
                    <a:moveTo>
                      <a:pt x="2255" y="1"/>
                    </a:moveTo>
                    <a:cubicBezTo>
                      <a:pt x="2170" y="1"/>
                      <a:pt x="2086" y="21"/>
                      <a:pt x="2012" y="65"/>
                    </a:cubicBezTo>
                    <a:lnTo>
                      <a:pt x="155" y="1148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3322" y="3268"/>
                    </a:lnTo>
                    <a:cubicBezTo>
                      <a:pt x="3393" y="3300"/>
                      <a:pt x="3469" y="3316"/>
                      <a:pt x="3544" y="3316"/>
                    </a:cubicBezTo>
                    <a:cubicBezTo>
                      <a:pt x="3633" y="3316"/>
                      <a:pt x="3721" y="3294"/>
                      <a:pt x="3798" y="3256"/>
                    </a:cubicBezTo>
                    <a:lnTo>
                      <a:pt x="5667" y="2172"/>
                    </a:lnTo>
                    <a:cubicBezTo>
                      <a:pt x="5810" y="2089"/>
                      <a:pt x="5822" y="1970"/>
                      <a:pt x="5691" y="1898"/>
                    </a:cubicBezTo>
                    <a:lnTo>
                      <a:pt x="2489" y="53"/>
                    </a:lnTo>
                    <a:cubicBezTo>
                      <a:pt x="2414" y="19"/>
                      <a:pt x="2334" y="1"/>
                      <a:pt x="22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8">
                <a:extLst>
                  <a:ext uri="{FF2B5EF4-FFF2-40B4-BE49-F238E27FC236}">
                    <a16:creationId xmlns:a16="http://schemas.microsoft.com/office/drawing/2014/main" id="{F1A1CB26-4447-DB27-9A37-BBDB840E018E}"/>
                  </a:ext>
                </a:extLst>
              </p:cNvPr>
              <p:cNvSpPr/>
              <p:nvPr/>
            </p:nvSpPr>
            <p:spPr>
              <a:xfrm>
                <a:off x="4023113" y="3879875"/>
                <a:ext cx="200950" cy="11452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4581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5513" y="4521"/>
                    </a:lnTo>
                    <a:cubicBezTo>
                      <a:pt x="5597" y="4560"/>
                      <a:pt x="5688" y="4581"/>
                      <a:pt x="5780" y="4581"/>
                    </a:cubicBezTo>
                    <a:cubicBezTo>
                      <a:pt x="5885" y="4581"/>
                      <a:pt x="5990" y="4554"/>
                      <a:pt x="6085" y="4497"/>
                    </a:cubicBezTo>
                    <a:lnTo>
                      <a:pt x="7847" y="3485"/>
                    </a:lnTo>
                    <a:cubicBezTo>
                      <a:pt x="8013" y="3390"/>
                      <a:pt x="8037" y="3235"/>
                      <a:pt x="7882" y="3152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8">
                <a:extLst>
                  <a:ext uri="{FF2B5EF4-FFF2-40B4-BE49-F238E27FC236}">
                    <a16:creationId xmlns:a16="http://schemas.microsoft.com/office/drawing/2014/main" id="{D0901E11-C0AB-9813-3D7B-876A34873497}"/>
                  </a:ext>
                </a:extLst>
              </p:cNvPr>
              <p:cNvSpPr/>
              <p:nvPr/>
            </p:nvSpPr>
            <p:spPr>
              <a:xfrm>
                <a:off x="3925188" y="3917450"/>
                <a:ext cx="217300" cy="123975"/>
              </a:xfrm>
              <a:custGeom>
                <a:avLst/>
                <a:gdLst/>
                <a:ahLst/>
                <a:cxnLst/>
                <a:rect l="l" t="t" r="r" b="b"/>
                <a:pathLst>
                  <a:path w="8692" h="4959" extrusionOk="0">
                    <a:moveTo>
                      <a:pt x="2253" y="1"/>
                    </a:moveTo>
                    <a:cubicBezTo>
                      <a:pt x="2143" y="1"/>
                      <a:pt x="2033" y="31"/>
                      <a:pt x="1929" y="89"/>
                    </a:cubicBezTo>
                    <a:lnTo>
                      <a:pt x="191" y="1089"/>
                    </a:lnTo>
                    <a:cubicBezTo>
                      <a:pt x="12" y="1184"/>
                      <a:pt x="0" y="1351"/>
                      <a:pt x="143" y="1422"/>
                    </a:cubicBezTo>
                    <a:lnTo>
                      <a:pt x="6168" y="4899"/>
                    </a:lnTo>
                    <a:cubicBezTo>
                      <a:pt x="6257" y="4938"/>
                      <a:pt x="6351" y="4959"/>
                      <a:pt x="6445" y="4959"/>
                    </a:cubicBezTo>
                    <a:cubicBezTo>
                      <a:pt x="6551" y="4959"/>
                      <a:pt x="6656" y="4932"/>
                      <a:pt x="6751" y="4875"/>
                    </a:cubicBezTo>
                    <a:lnTo>
                      <a:pt x="8501" y="3875"/>
                    </a:lnTo>
                    <a:cubicBezTo>
                      <a:pt x="8668" y="3780"/>
                      <a:pt x="8692" y="3625"/>
                      <a:pt x="8537" y="3542"/>
                    </a:cubicBezTo>
                    <a:lnTo>
                      <a:pt x="2524" y="65"/>
                    </a:lnTo>
                    <a:cubicBezTo>
                      <a:pt x="2438" y="22"/>
                      <a:pt x="2346" y="1"/>
                      <a:pt x="22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8">
                <a:extLst>
                  <a:ext uri="{FF2B5EF4-FFF2-40B4-BE49-F238E27FC236}">
                    <a16:creationId xmlns:a16="http://schemas.microsoft.com/office/drawing/2014/main" id="{70B33BA5-8846-7550-E8CC-B1F3B878579C}"/>
                  </a:ext>
                </a:extLst>
              </p:cNvPr>
              <p:cNvSpPr/>
              <p:nvPr/>
            </p:nvSpPr>
            <p:spPr>
              <a:xfrm>
                <a:off x="2723238" y="3317650"/>
                <a:ext cx="145875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9" extrusionOk="0">
                    <a:moveTo>
                      <a:pt x="2284" y="0"/>
                    </a:moveTo>
                    <a:cubicBezTo>
                      <a:pt x="2201" y="0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6" y="3281"/>
                    </a:lnTo>
                    <a:cubicBezTo>
                      <a:pt x="3408" y="3307"/>
                      <a:pt x="3474" y="3319"/>
                      <a:pt x="3541" y="3319"/>
                    </a:cubicBezTo>
                    <a:cubicBezTo>
                      <a:pt x="3629" y="3319"/>
                      <a:pt x="3718" y="3298"/>
                      <a:pt x="3799" y="3257"/>
                    </a:cubicBezTo>
                    <a:lnTo>
                      <a:pt x="5680" y="2174"/>
                    </a:lnTo>
                    <a:cubicBezTo>
                      <a:pt x="5823" y="2090"/>
                      <a:pt x="5835" y="1971"/>
                      <a:pt x="5716" y="1912"/>
                    </a:cubicBezTo>
                    <a:lnTo>
                      <a:pt x="2489" y="42"/>
                    </a:lnTo>
                    <a:cubicBezTo>
                      <a:pt x="2424" y="15"/>
                      <a:pt x="2353" y="0"/>
                      <a:pt x="22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8">
                <a:extLst>
                  <a:ext uri="{FF2B5EF4-FFF2-40B4-BE49-F238E27FC236}">
                    <a16:creationId xmlns:a16="http://schemas.microsoft.com/office/drawing/2014/main" id="{913731A2-042D-459A-88CA-9191723CA643}"/>
                  </a:ext>
                </a:extLst>
              </p:cNvPr>
              <p:cNvSpPr/>
              <p:nvPr/>
            </p:nvSpPr>
            <p:spPr>
              <a:xfrm>
                <a:off x="2829513" y="33789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9" y="1"/>
                    </a:moveTo>
                    <a:cubicBezTo>
                      <a:pt x="2207" y="1"/>
                      <a:pt x="2126" y="22"/>
                      <a:pt x="2048" y="67"/>
                    </a:cubicBezTo>
                    <a:lnTo>
                      <a:pt x="155" y="1150"/>
                    </a:lnTo>
                    <a:cubicBezTo>
                      <a:pt x="24" y="1234"/>
                      <a:pt x="0" y="1353"/>
                      <a:pt x="119" y="1412"/>
                    </a:cubicBezTo>
                    <a:lnTo>
                      <a:pt x="3346" y="3281"/>
                    </a:lnTo>
                    <a:cubicBezTo>
                      <a:pt x="3411" y="3309"/>
                      <a:pt x="3484" y="3324"/>
                      <a:pt x="3557" y="3324"/>
                    </a:cubicBezTo>
                    <a:cubicBezTo>
                      <a:pt x="3642" y="3324"/>
                      <a:pt x="3727" y="3303"/>
                      <a:pt x="3798" y="3258"/>
                    </a:cubicBezTo>
                    <a:lnTo>
                      <a:pt x="5692" y="2174"/>
                    </a:lnTo>
                    <a:cubicBezTo>
                      <a:pt x="5823" y="2091"/>
                      <a:pt x="5834" y="1972"/>
                      <a:pt x="5727" y="1912"/>
                    </a:cubicBezTo>
                    <a:lnTo>
                      <a:pt x="2501" y="43"/>
                    </a:lnTo>
                    <a:cubicBezTo>
                      <a:pt x="2430" y="16"/>
                      <a:pt x="2359" y="1"/>
                      <a:pt x="22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8">
                <a:extLst>
                  <a:ext uri="{FF2B5EF4-FFF2-40B4-BE49-F238E27FC236}">
                    <a16:creationId xmlns:a16="http://schemas.microsoft.com/office/drawing/2014/main" id="{E53ED7F1-6FA5-3EB8-9EB9-022FC9A017EA}"/>
                  </a:ext>
                </a:extLst>
              </p:cNvPr>
              <p:cNvSpPr/>
              <p:nvPr/>
            </p:nvSpPr>
            <p:spPr>
              <a:xfrm>
                <a:off x="2935763" y="3440275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4" y="1"/>
                    </a:moveTo>
                    <a:cubicBezTo>
                      <a:pt x="2201" y="1"/>
                      <a:pt x="2120" y="21"/>
                      <a:pt x="2049" y="66"/>
                    </a:cubicBezTo>
                    <a:lnTo>
                      <a:pt x="156" y="1150"/>
                    </a:lnTo>
                    <a:cubicBezTo>
                      <a:pt x="25" y="1233"/>
                      <a:pt x="1" y="1352"/>
                      <a:pt x="120" y="1412"/>
                    </a:cubicBezTo>
                    <a:lnTo>
                      <a:pt x="3347" y="3281"/>
                    </a:lnTo>
                    <a:cubicBezTo>
                      <a:pt x="3412" y="3308"/>
                      <a:pt x="3482" y="3323"/>
                      <a:pt x="3553" y="3323"/>
                    </a:cubicBezTo>
                    <a:cubicBezTo>
                      <a:pt x="3637" y="3323"/>
                      <a:pt x="3722" y="3303"/>
                      <a:pt x="3799" y="3257"/>
                    </a:cubicBezTo>
                    <a:lnTo>
                      <a:pt x="5692" y="2174"/>
                    </a:lnTo>
                    <a:cubicBezTo>
                      <a:pt x="5823" y="2091"/>
                      <a:pt x="5835" y="1971"/>
                      <a:pt x="5716" y="1912"/>
                    </a:cubicBezTo>
                    <a:lnTo>
                      <a:pt x="2489" y="43"/>
                    </a:lnTo>
                    <a:cubicBezTo>
                      <a:pt x="2424" y="15"/>
                      <a:pt x="2353" y="1"/>
                      <a:pt x="2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8">
                <a:extLst>
                  <a:ext uri="{FF2B5EF4-FFF2-40B4-BE49-F238E27FC236}">
                    <a16:creationId xmlns:a16="http://schemas.microsoft.com/office/drawing/2014/main" id="{9A5DCA6A-6A41-D138-C63F-186C67480860}"/>
                  </a:ext>
                </a:extLst>
              </p:cNvPr>
              <p:cNvSpPr/>
              <p:nvPr/>
            </p:nvSpPr>
            <p:spPr>
              <a:xfrm>
                <a:off x="2990838" y="3378025"/>
                <a:ext cx="121175" cy="68575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3" extrusionOk="0">
                    <a:moveTo>
                      <a:pt x="2257" y="0"/>
                    </a:moveTo>
                    <a:cubicBezTo>
                      <a:pt x="2146" y="0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99"/>
                      <a:pt x="1" y="1342"/>
                      <a:pt x="143" y="1437"/>
                    </a:cubicBezTo>
                    <a:lnTo>
                      <a:pt x="2310" y="2687"/>
                    </a:lnTo>
                    <a:cubicBezTo>
                      <a:pt x="2394" y="2724"/>
                      <a:pt x="2484" y="2742"/>
                      <a:pt x="2574" y="2742"/>
                    </a:cubicBezTo>
                    <a:cubicBezTo>
                      <a:pt x="2690" y="2742"/>
                      <a:pt x="2805" y="2712"/>
                      <a:pt x="2906" y="2652"/>
                    </a:cubicBezTo>
                    <a:lnTo>
                      <a:pt x="4656" y="1652"/>
                    </a:lnTo>
                    <a:cubicBezTo>
                      <a:pt x="4823" y="1544"/>
                      <a:pt x="4846" y="1402"/>
                      <a:pt x="4692" y="1306"/>
                    </a:cubicBezTo>
                    <a:lnTo>
                      <a:pt x="2525" y="56"/>
                    </a:lnTo>
                    <a:cubicBezTo>
                      <a:pt x="2439" y="19"/>
                      <a:pt x="2348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8">
                <a:extLst>
                  <a:ext uri="{FF2B5EF4-FFF2-40B4-BE49-F238E27FC236}">
                    <a16:creationId xmlns:a16="http://schemas.microsoft.com/office/drawing/2014/main" id="{0A4BF87D-E3F5-0335-5BCA-E675DF41595D}"/>
                  </a:ext>
                </a:extLst>
              </p:cNvPr>
              <p:cNvSpPr/>
              <p:nvPr/>
            </p:nvSpPr>
            <p:spPr>
              <a:xfrm>
                <a:off x="3075663" y="3426925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5" y="0"/>
                    </a:moveTo>
                    <a:cubicBezTo>
                      <a:pt x="2146" y="0"/>
                      <a:pt x="2039" y="30"/>
                      <a:pt x="1942" y="89"/>
                    </a:cubicBezTo>
                    <a:lnTo>
                      <a:pt x="191" y="1089"/>
                    </a:lnTo>
                    <a:cubicBezTo>
                      <a:pt x="13" y="1196"/>
                      <a:pt x="1" y="1339"/>
                      <a:pt x="156" y="1434"/>
                    </a:cubicBezTo>
                    <a:lnTo>
                      <a:pt x="2311" y="2684"/>
                    </a:lnTo>
                    <a:cubicBezTo>
                      <a:pt x="2396" y="2722"/>
                      <a:pt x="2487" y="2740"/>
                      <a:pt x="2578" y="2740"/>
                    </a:cubicBezTo>
                    <a:cubicBezTo>
                      <a:pt x="2689" y="2740"/>
                      <a:pt x="2801" y="2713"/>
                      <a:pt x="2906" y="2660"/>
                    </a:cubicBezTo>
                    <a:lnTo>
                      <a:pt x="4644" y="1648"/>
                    </a:lnTo>
                    <a:cubicBezTo>
                      <a:pt x="4823" y="1553"/>
                      <a:pt x="4835" y="1398"/>
                      <a:pt x="4692" y="1315"/>
                    </a:cubicBezTo>
                    <a:lnTo>
                      <a:pt x="2525" y="65"/>
                    </a:lnTo>
                    <a:cubicBezTo>
                      <a:pt x="2438" y="21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8">
                <a:extLst>
                  <a:ext uri="{FF2B5EF4-FFF2-40B4-BE49-F238E27FC236}">
                    <a16:creationId xmlns:a16="http://schemas.microsoft.com/office/drawing/2014/main" id="{0CD92B42-4C60-6AC4-BE7B-FB295975C858}"/>
                  </a:ext>
                </a:extLst>
              </p:cNvPr>
              <p:cNvSpPr/>
              <p:nvPr/>
            </p:nvSpPr>
            <p:spPr>
              <a:xfrm>
                <a:off x="3160513" y="3475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8" y="1"/>
                    </a:moveTo>
                    <a:cubicBezTo>
                      <a:pt x="2148" y="1"/>
                      <a:pt x="2039" y="28"/>
                      <a:pt x="1941" y="80"/>
                    </a:cubicBezTo>
                    <a:lnTo>
                      <a:pt x="191" y="1092"/>
                    </a:lnTo>
                    <a:cubicBezTo>
                      <a:pt x="24" y="1187"/>
                      <a:pt x="0" y="1342"/>
                      <a:pt x="155" y="1426"/>
                    </a:cubicBezTo>
                    <a:lnTo>
                      <a:pt x="2322" y="2676"/>
                    </a:lnTo>
                    <a:cubicBezTo>
                      <a:pt x="2403" y="2719"/>
                      <a:pt x="2495" y="2740"/>
                      <a:pt x="2587" y="2740"/>
                    </a:cubicBezTo>
                    <a:cubicBezTo>
                      <a:pt x="2697" y="2740"/>
                      <a:pt x="2808" y="2710"/>
                      <a:pt x="2905" y="2652"/>
                    </a:cubicBezTo>
                    <a:lnTo>
                      <a:pt x="4644" y="1652"/>
                    </a:lnTo>
                    <a:cubicBezTo>
                      <a:pt x="4822" y="1545"/>
                      <a:pt x="4834" y="1402"/>
                      <a:pt x="4691" y="1306"/>
                    </a:cubicBezTo>
                    <a:lnTo>
                      <a:pt x="2524" y="56"/>
                    </a:lnTo>
                    <a:cubicBezTo>
                      <a:pt x="2438" y="19"/>
                      <a:pt x="2348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8">
                <a:extLst>
                  <a:ext uri="{FF2B5EF4-FFF2-40B4-BE49-F238E27FC236}">
                    <a16:creationId xmlns:a16="http://schemas.microsoft.com/office/drawing/2014/main" id="{6E049A60-5E74-D2DB-A68D-486E5ABE970F}"/>
                  </a:ext>
                </a:extLst>
              </p:cNvPr>
              <p:cNvSpPr/>
              <p:nvPr/>
            </p:nvSpPr>
            <p:spPr>
              <a:xfrm>
                <a:off x="3245338" y="3524850"/>
                <a:ext cx="1211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40" extrusionOk="0">
                    <a:moveTo>
                      <a:pt x="2257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101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8" y="2722"/>
                      <a:pt x="2498" y="2740"/>
                      <a:pt x="2588" y="2740"/>
                    </a:cubicBezTo>
                    <a:cubicBezTo>
                      <a:pt x="2698" y="2740"/>
                      <a:pt x="2807" y="2713"/>
                      <a:pt x="2906" y="2660"/>
                    </a:cubicBezTo>
                    <a:lnTo>
                      <a:pt x="4656" y="1648"/>
                    </a:lnTo>
                    <a:cubicBezTo>
                      <a:pt x="4822" y="1553"/>
                      <a:pt x="4846" y="1398"/>
                      <a:pt x="4691" y="1315"/>
                    </a:cubicBezTo>
                    <a:lnTo>
                      <a:pt x="2536" y="65"/>
                    </a:lnTo>
                    <a:cubicBezTo>
                      <a:pt x="2444" y="21"/>
                      <a:pt x="2349" y="0"/>
                      <a:pt x="22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8">
                <a:extLst>
                  <a:ext uri="{FF2B5EF4-FFF2-40B4-BE49-F238E27FC236}">
                    <a16:creationId xmlns:a16="http://schemas.microsoft.com/office/drawing/2014/main" id="{DB746DC2-F3AA-5D9C-1012-D8ABC120CB46}"/>
                  </a:ext>
                </a:extLst>
              </p:cNvPr>
              <p:cNvSpPr/>
              <p:nvPr/>
            </p:nvSpPr>
            <p:spPr>
              <a:xfrm>
                <a:off x="3330463" y="357395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0" y="1"/>
                    </a:moveTo>
                    <a:cubicBezTo>
                      <a:pt x="2138" y="1"/>
                      <a:pt x="2027" y="31"/>
                      <a:pt x="1929" y="89"/>
                    </a:cubicBezTo>
                    <a:lnTo>
                      <a:pt x="191" y="1089"/>
                    </a:lnTo>
                    <a:cubicBezTo>
                      <a:pt x="12" y="1196"/>
                      <a:pt x="1" y="1339"/>
                      <a:pt x="143" y="1435"/>
                    </a:cubicBezTo>
                    <a:lnTo>
                      <a:pt x="2310" y="2685"/>
                    </a:lnTo>
                    <a:cubicBezTo>
                      <a:pt x="2396" y="2722"/>
                      <a:pt x="2487" y="2740"/>
                      <a:pt x="2577" y="2740"/>
                    </a:cubicBezTo>
                    <a:cubicBezTo>
                      <a:pt x="2687" y="2740"/>
                      <a:pt x="2796" y="2713"/>
                      <a:pt x="2894" y="2661"/>
                    </a:cubicBezTo>
                    <a:lnTo>
                      <a:pt x="4644" y="1649"/>
                    </a:lnTo>
                    <a:cubicBezTo>
                      <a:pt x="4811" y="1554"/>
                      <a:pt x="4835" y="1399"/>
                      <a:pt x="4680" y="1316"/>
                    </a:cubicBezTo>
                    <a:lnTo>
                      <a:pt x="2525" y="65"/>
                    </a:lnTo>
                    <a:cubicBezTo>
                      <a:pt x="2438" y="22"/>
                      <a:pt x="2344" y="1"/>
                      <a:pt x="22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8">
                <a:extLst>
                  <a:ext uri="{FF2B5EF4-FFF2-40B4-BE49-F238E27FC236}">
                    <a16:creationId xmlns:a16="http://schemas.microsoft.com/office/drawing/2014/main" id="{CA4C05BB-CB0D-2A8B-D056-13FEC3498272}"/>
                  </a:ext>
                </a:extLst>
              </p:cNvPr>
              <p:cNvSpPr/>
              <p:nvPr/>
            </p:nvSpPr>
            <p:spPr>
              <a:xfrm>
                <a:off x="3415288" y="362300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9" y="0"/>
                    </a:moveTo>
                    <a:cubicBezTo>
                      <a:pt x="2149" y="0"/>
                      <a:pt x="2040" y="27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5"/>
                    </a:lnTo>
                    <a:cubicBezTo>
                      <a:pt x="2398" y="2719"/>
                      <a:pt x="2489" y="2740"/>
                      <a:pt x="2582" y="2740"/>
                    </a:cubicBezTo>
                    <a:cubicBezTo>
                      <a:pt x="2692" y="2740"/>
                      <a:pt x="2802" y="2710"/>
                      <a:pt x="2906" y="2652"/>
                    </a:cubicBezTo>
                    <a:lnTo>
                      <a:pt x="4644" y="1651"/>
                    </a:lnTo>
                    <a:cubicBezTo>
                      <a:pt x="4823" y="1544"/>
                      <a:pt x="4835" y="1401"/>
                      <a:pt x="4692" y="1306"/>
                    </a:cubicBezTo>
                    <a:lnTo>
                      <a:pt x="2525" y="56"/>
                    </a:lnTo>
                    <a:cubicBezTo>
                      <a:pt x="2439" y="18"/>
                      <a:pt x="2349" y="0"/>
                      <a:pt x="22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8">
                <a:extLst>
                  <a:ext uri="{FF2B5EF4-FFF2-40B4-BE49-F238E27FC236}">
                    <a16:creationId xmlns:a16="http://schemas.microsoft.com/office/drawing/2014/main" id="{5B2E520B-A2A1-366E-CB77-BA6FB9D31894}"/>
                  </a:ext>
                </a:extLst>
              </p:cNvPr>
              <p:cNvSpPr/>
              <p:nvPr/>
            </p:nvSpPr>
            <p:spPr>
              <a:xfrm>
                <a:off x="3500138" y="3672100"/>
                <a:ext cx="1208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6" extrusionOk="0">
                    <a:moveTo>
                      <a:pt x="2257" y="1"/>
                    </a:moveTo>
                    <a:cubicBezTo>
                      <a:pt x="2146" y="1"/>
                      <a:pt x="2034" y="28"/>
                      <a:pt x="1929" y="80"/>
                    </a:cubicBezTo>
                    <a:lnTo>
                      <a:pt x="191" y="1092"/>
                    </a:lnTo>
                    <a:cubicBezTo>
                      <a:pt x="12" y="1188"/>
                      <a:pt x="0" y="1342"/>
                      <a:pt x="143" y="1426"/>
                    </a:cubicBezTo>
                    <a:lnTo>
                      <a:pt x="2310" y="2676"/>
                    </a:lnTo>
                    <a:cubicBezTo>
                      <a:pt x="2399" y="2715"/>
                      <a:pt x="2496" y="2736"/>
                      <a:pt x="2593" y="2736"/>
                    </a:cubicBezTo>
                    <a:cubicBezTo>
                      <a:pt x="2702" y="2736"/>
                      <a:pt x="2810" y="2709"/>
                      <a:pt x="2905" y="2652"/>
                    </a:cubicBezTo>
                    <a:lnTo>
                      <a:pt x="4644" y="1640"/>
                    </a:lnTo>
                    <a:cubicBezTo>
                      <a:pt x="4822" y="1545"/>
                      <a:pt x="4834" y="1390"/>
                      <a:pt x="4691" y="1307"/>
                    </a:cubicBezTo>
                    <a:lnTo>
                      <a:pt x="2524" y="57"/>
                    </a:lnTo>
                    <a:cubicBezTo>
                      <a:pt x="2438" y="19"/>
                      <a:pt x="2348" y="1"/>
                      <a:pt x="22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8">
                <a:extLst>
                  <a:ext uri="{FF2B5EF4-FFF2-40B4-BE49-F238E27FC236}">
                    <a16:creationId xmlns:a16="http://schemas.microsoft.com/office/drawing/2014/main" id="{9E16FF25-9CE9-4CB9-1363-B96AA2954696}"/>
                  </a:ext>
                </a:extLst>
              </p:cNvPr>
              <p:cNvSpPr/>
              <p:nvPr/>
            </p:nvSpPr>
            <p:spPr>
              <a:xfrm>
                <a:off x="3584963" y="3721000"/>
                <a:ext cx="12087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1" extrusionOk="0">
                    <a:moveTo>
                      <a:pt x="2255" y="0"/>
                    </a:moveTo>
                    <a:cubicBezTo>
                      <a:pt x="2146" y="0"/>
                      <a:pt x="2038" y="31"/>
                      <a:pt x="1941" y="89"/>
                    </a:cubicBezTo>
                    <a:lnTo>
                      <a:pt x="191" y="1089"/>
                    </a:lnTo>
                    <a:cubicBezTo>
                      <a:pt x="24" y="1196"/>
                      <a:pt x="0" y="1351"/>
                      <a:pt x="155" y="1434"/>
                    </a:cubicBezTo>
                    <a:lnTo>
                      <a:pt x="2322" y="2684"/>
                    </a:lnTo>
                    <a:cubicBezTo>
                      <a:pt x="2403" y="2722"/>
                      <a:pt x="2493" y="2740"/>
                      <a:pt x="2584" y="2740"/>
                    </a:cubicBezTo>
                    <a:cubicBezTo>
                      <a:pt x="2695" y="2740"/>
                      <a:pt x="2807" y="2713"/>
                      <a:pt x="2906" y="2661"/>
                    </a:cubicBezTo>
                    <a:lnTo>
                      <a:pt x="4656" y="1661"/>
                    </a:lnTo>
                    <a:cubicBezTo>
                      <a:pt x="4822" y="1553"/>
                      <a:pt x="4834" y="1399"/>
                      <a:pt x="4691" y="1315"/>
                    </a:cubicBezTo>
                    <a:lnTo>
                      <a:pt x="2525" y="65"/>
                    </a:lnTo>
                    <a:cubicBezTo>
                      <a:pt x="2438" y="22"/>
                      <a:pt x="2346" y="0"/>
                      <a:pt x="2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8">
                <a:extLst>
                  <a:ext uri="{FF2B5EF4-FFF2-40B4-BE49-F238E27FC236}">
                    <a16:creationId xmlns:a16="http://schemas.microsoft.com/office/drawing/2014/main" id="{786AE1E8-E511-15FE-D68A-524D40289AFA}"/>
                  </a:ext>
                </a:extLst>
              </p:cNvPr>
              <p:cNvSpPr/>
              <p:nvPr/>
            </p:nvSpPr>
            <p:spPr>
              <a:xfrm>
                <a:off x="3670088" y="3770225"/>
                <a:ext cx="1208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34" extrusionOk="0">
                    <a:moveTo>
                      <a:pt x="2246" y="1"/>
                    </a:moveTo>
                    <a:cubicBezTo>
                      <a:pt x="2139" y="1"/>
                      <a:pt x="2031" y="27"/>
                      <a:pt x="1929" y="84"/>
                    </a:cubicBezTo>
                    <a:lnTo>
                      <a:pt x="191" y="1096"/>
                    </a:lnTo>
                    <a:cubicBezTo>
                      <a:pt x="13" y="1192"/>
                      <a:pt x="1" y="1346"/>
                      <a:pt x="143" y="1430"/>
                    </a:cubicBezTo>
                    <a:lnTo>
                      <a:pt x="2310" y="2668"/>
                    </a:lnTo>
                    <a:cubicBezTo>
                      <a:pt x="2400" y="2713"/>
                      <a:pt x="2494" y="2734"/>
                      <a:pt x="2589" y="2734"/>
                    </a:cubicBezTo>
                    <a:cubicBezTo>
                      <a:pt x="2697" y="2734"/>
                      <a:pt x="2805" y="2707"/>
                      <a:pt x="2906" y="2656"/>
                    </a:cubicBezTo>
                    <a:lnTo>
                      <a:pt x="4644" y="1644"/>
                    </a:lnTo>
                    <a:cubicBezTo>
                      <a:pt x="4823" y="1549"/>
                      <a:pt x="4835" y="1394"/>
                      <a:pt x="4692" y="1311"/>
                    </a:cubicBezTo>
                    <a:lnTo>
                      <a:pt x="2525" y="61"/>
                    </a:lnTo>
                    <a:cubicBezTo>
                      <a:pt x="2435" y="22"/>
                      <a:pt x="2341" y="1"/>
                      <a:pt x="22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8">
                <a:extLst>
                  <a:ext uri="{FF2B5EF4-FFF2-40B4-BE49-F238E27FC236}">
                    <a16:creationId xmlns:a16="http://schemas.microsoft.com/office/drawing/2014/main" id="{B34458F4-7DF0-8F68-45D0-1DC02A3299B4}"/>
                  </a:ext>
                </a:extLst>
              </p:cNvPr>
              <p:cNvSpPr/>
              <p:nvPr/>
            </p:nvSpPr>
            <p:spPr>
              <a:xfrm>
                <a:off x="3754913" y="3819150"/>
                <a:ext cx="121175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2736" extrusionOk="0">
                    <a:moveTo>
                      <a:pt x="2264" y="0"/>
                    </a:moveTo>
                    <a:cubicBezTo>
                      <a:pt x="2152" y="0"/>
                      <a:pt x="2040" y="28"/>
                      <a:pt x="1942" y="80"/>
                    </a:cubicBezTo>
                    <a:lnTo>
                      <a:pt x="191" y="1092"/>
                    </a:lnTo>
                    <a:cubicBezTo>
                      <a:pt x="13" y="1187"/>
                      <a:pt x="1" y="1342"/>
                      <a:pt x="144" y="1425"/>
                    </a:cubicBezTo>
                    <a:lnTo>
                      <a:pt x="2311" y="2676"/>
                    </a:lnTo>
                    <a:cubicBezTo>
                      <a:pt x="2400" y="2715"/>
                      <a:pt x="2497" y="2735"/>
                      <a:pt x="2593" y="2735"/>
                    </a:cubicBezTo>
                    <a:cubicBezTo>
                      <a:pt x="2703" y="2735"/>
                      <a:pt x="2811" y="2709"/>
                      <a:pt x="2906" y="2652"/>
                    </a:cubicBezTo>
                    <a:lnTo>
                      <a:pt x="4656" y="1640"/>
                    </a:lnTo>
                    <a:cubicBezTo>
                      <a:pt x="4823" y="1544"/>
                      <a:pt x="4847" y="1390"/>
                      <a:pt x="4692" y="1306"/>
                    </a:cubicBezTo>
                    <a:lnTo>
                      <a:pt x="2525" y="56"/>
                    </a:lnTo>
                    <a:cubicBezTo>
                      <a:pt x="2445" y="19"/>
                      <a:pt x="2355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8">
                <a:extLst>
                  <a:ext uri="{FF2B5EF4-FFF2-40B4-BE49-F238E27FC236}">
                    <a16:creationId xmlns:a16="http://schemas.microsoft.com/office/drawing/2014/main" id="{F2891B29-CAD5-8921-0F5F-F9343EE67613}"/>
                  </a:ext>
                </a:extLst>
              </p:cNvPr>
              <p:cNvSpPr/>
              <p:nvPr/>
            </p:nvSpPr>
            <p:spPr>
              <a:xfrm>
                <a:off x="3839763" y="3868050"/>
                <a:ext cx="120875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2740" extrusionOk="0">
                    <a:moveTo>
                      <a:pt x="2254" y="0"/>
                    </a:moveTo>
                    <a:cubicBezTo>
                      <a:pt x="2146" y="0"/>
                      <a:pt x="2038" y="30"/>
                      <a:pt x="1941" y="89"/>
                    </a:cubicBezTo>
                    <a:lnTo>
                      <a:pt x="191" y="1089"/>
                    </a:lnTo>
                    <a:cubicBezTo>
                      <a:pt x="12" y="1196"/>
                      <a:pt x="0" y="1351"/>
                      <a:pt x="155" y="1434"/>
                    </a:cubicBezTo>
                    <a:lnTo>
                      <a:pt x="2310" y="2684"/>
                    </a:lnTo>
                    <a:cubicBezTo>
                      <a:pt x="2396" y="2722"/>
                      <a:pt x="2486" y="2740"/>
                      <a:pt x="2577" y="2740"/>
                    </a:cubicBezTo>
                    <a:cubicBezTo>
                      <a:pt x="2689" y="2740"/>
                      <a:pt x="2801" y="2713"/>
                      <a:pt x="2905" y="2660"/>
                    </a:cubicBezTo>
                    <a:lnTo>
                      <a:pt x="4644" y="1648"/>
                    </a:lnTo>
                    <a:cubicBezTo>
                      <a:pt x="4822" y="1553"/>
                      <a:pt x="4834" y="1398"/>
                      <a:pt x="4691" y="1315"/>
                    </a:cubicBezTo>
                    <a:lnTo>
                      <a:pt x="2524" y="65"/>
                    </a:lnTo>
                    <a:cubicBezTo>
                      <a:pt x="2437" y="21"/>
                      <a:pt x="2346" y="0"/>
                      <a:pt x="2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8">
                <a:extLst>
                  <a:ext uri="{FF2B5EF4-FFF2-40B4-BE49-F238E27FC236}">
                    <a16:creationId xmlns:a16="http://schemas.microsoft.com/office/drawing/2014/main" id="{B49D488F-31C3-D698-1A66-68EDD4FBD532}"/>
                  </a:ext>
                </a:extLst>
              </p:cNvPr>
              <p:cNvSpPr/>
              <p:nvPr/>
            </p:nvSpPr>
            <p:spPr>
              <a:xfrm>
                <a:off x="3057813" y="3322350"/>
                <a:ext cx="123550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6" extrusionOk="0">
                    <a:moveTo>
                      <a:pt x="2263" y="1"/>
                    </a:moveTo>
                    <a:cubicBezTo>
                      <a:pt x="2157" y="1"/>
                      <a:pt x="2051" y="28"/>
                      <a:pt x="1953" y="81"/>
                    </a:cubicBezTo>
                    <a:lnTo>
                      <a:pt x="191" y="1104"/>
                    </a:lnTo>
                    <a:cubicBezTo>
                      <a:pt x="24" y="1200"/>
                      <a:pt x="0" y="1355"/>
                      <a:pt x="143" y="1438"/>
                    </a:cubicBezTo>
                    <a:lnTo>
                      <a:pt x="2417" y="2736"/>
                    </a:lnTo>
                    <a:cubicBezTo>
                      <a:pt x="2501" y="2775"/>
                      <a:pt x="2593" y="2795"/>
                      <a:pt x="2683" y="2795"/>
                    </a:cubicBezTo>
                    <a:cubicBezTo>
                      <a:pt x="2786" y="2795"/>
                      <a:pt x="2888" y="2769"/>
                      <a:pt x="2977" y="2712"/>
                    </a:cubicBezTo>
                    <a:lnTo>
                      <a:pt x="4751" y="1700"/>
                    </a:lnTo>
                    <a:cubicBezTo>
                      <a:pt x="4918" y="1605"/>
                      <a:pt x="4942" y="1450"/>
                      <a:pt x="4787" y="1366"/>
                    </a:cubicBezTo>
                    <a:lnTo>
                      <a:pt x="2525" y="57"/>
                    </a:lnTo>
                    <a:cubicBezTo>
                      <a:pt x="2439" y="19"/>
                      <a:pt x="2351" y="1"/>
                      <a:pt x="22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8">
                <a:extLst>
                  <a:ext uri="{FF2B5EF4-FFF2-40B4-BE49-F238E27FC236}">
                    <a16:creationId xmlns:a16="http://schemas.microsoft.com/office/drawing/2014/main" id="{44AEBC13-3731-6EC5-7545-3B0EDFE90AF8}"/>
                  </a:ext>
                </a:extLst>
              </p:cNvPr>
              <p:cNvSpPr/>
              <p:nvPr/>
            </p:nvSpPr>
            <p:spPr>
              <a:xfrm>
                <a:off x="3145313" y="33729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1" y="0"/>
                      <a:pt x="2052" y="27"/>
                      <a:pt x="1954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5"/>
                    </a:cubicBezTo>
                    <a:lnTo>
                      <a:pt x="2525" y="56"/>
                    </a:lnTo>
                    <a:cubicBezTo>
                      <a:pt x="2445" y="18"/>
                      <a:pt x="2357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8">
                <a:extLst>
                  <a:ext uri="{FF2B5EF4-FFF2-40B4-BE49-F238E27FC236}">
                    <a16:creationId xmlns:a16="http://schemas.microsoft.com/office/drawing/2014/main" id="{021DD58D-754E-D953-2B7D-B2F82AF2E2DC}"/>
                  </a:ext>
                </a:extLst>
              </p:cNvPr>
              <p:cNvSpPr/>
              <p:nvPr/>
            </p:nvSpPr>
            <p:spPr>
              <a:xfrm>
                <a:off x="3232838" y="34235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0" y="0"/>
                      <a:pt x="2051" y="27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498" y="2772"/>
                      <a:pt x="2585" y="2790"/>
                      <a:pt x="2674" y="2790"/>
                    </a:cubicBezTo>
                    <a:cubicBezTo>
                      <a:pt x="2782" y="2790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592"/>
                      <a:pt x="4941" y="1449"/>
                      <a:pt x="4787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18">
                <a:extLst>
                  <a:ext uri="{FF2B5EF4-FFF2-40B4-BE49-F238E27FC236}">
                    <a16:creationId xmlns:a16="http://schemas.microsoft.com/office/drawing/2014/main" id="{435544E4-7A12-9899-50A3-10B16DA4B1FF}"/>
                  </a:ext>
                </a:extLst>
              </p:cNvPr>
              <p:cNvSpPr/>
              <p:nvPr/>
            </p:nvSpPr>
            <p:spPr>
              <a:xfrm>
                <a:off x="3320338" y="34741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0"/>
                    </a:moveTo>
                    <a:cubicBezTo>
                      <a:pt x="2161" y="0"/>
                      <a:pt x="2052" y="27"/>
                      <a:pt x="1953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5"/>
                    </a:cubicBezTo>
                    <a:lnTo>
                      <a:pt x="2418" y="2735"/>
                    </a:lnTo>
                    <a:cubicBezTo>
                      <a:pt x="2503" y="2772"/>
                      <a:pt x="2592" y="2791"/>
                      <a:pt x="2679" y="2791"/>
                    </a:cubicBezTo>
                    <a:cubicBezTo>
                      <a:pt x="2786" y="2791"/>
                      <a:pt x="2891" y="2763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99" y="1366"/>
                    </a:cubicBezTo>
                    <a:lnTo>
                      <a:pt x="2525" y="56"/>
                    </a:lnTo>
                    <a:cubicBezTo>
                      <a:pt x="2444" y="18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18">
                <a:extLst>
                  <a:ext uri="{FF2B5EF4-FFF2-40B4-BE49-F238E27FC236}">
                    <a16:creationId xmlns:a16="http://schemas.microsoft.com/office/drawing/2014/main" id="{1485CA79-C3E7-44BD-32EE-BDA3E789AB17}"/>
                  </a:ext>
                </a:extLst>
              </p:cNvPr>
              <p:cNvSpPr/>
              <p:nvPr/>
            </p:nvSpPr>
            <p:spPr>
              <a:xfrm>
                <a:off x="3407863" y="35247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9" y="0"/>
                    </a:moveTo>
                    <a:cubicBezTo>
                      <a:pt x="2162" y="0"/>
                      <a:pt x="2056" y="27"/>
                      <a:pt x="1965" y="80"/>
                    </a:cubicBezTo>
                    <a:lnTo>
                      <a:pt x="191" y="1092"/>
                    </a:lnTo>
                    <a:cubicBezTo>
                      <a:pt x="24" y="1199"/>
                      <a:pt x="0" y="1342"/>
                      <a:pt x="155" y="1425"/>
                    </a:cubicBezTo>
                    <a:lnTo>
                      <a:pt x="2417" y="2735"/>
                    </a:lnTo>
                    <a:cubicBezTo>
                      <a:pt x="2503" y="2772"/>
                      <a:pt x="2591" y="2791"/>
                      <a:pt x="2678" y="2791"/>
                    </a:cubicBezTo>
                    <a:cubicBezTo>
                      <a:pt x="2785" y="2791"/>
                      <a:pt x="2890" y="2763"/>
                      <a:pt x="2989" y="2711"/>
                    </a:cubicBezTo>
                    <a:lnTo>
                      <a:pt x="4751" y="1687"/>
                    </a:lnTo>
                    <a:cubicBezTo>
                      <a:pt x="4929" y="1592"/>
                      <a:pt x="4941" y="1449"/>
                      <a:pt x="4798" y="1366"/>
                    </a:cubicBezTo>
                    <a:lnTo>
                      <a:pt x="2524" y="56"/>
                    </a:lnTo>
                    <a:cubicBezTo>
                      <a:pt x="2444" y="18"/>
                      <a:pt x="2356" y="0"/>
                      <a:pt x="22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8">
                <a:extLst>
                  <a:ext uri="{FF2B5EF4-FFF2-40B4-BE49-F238E27FC236}">
                    <a16:creationId xmlns:a16="http://schemas.microsoft.com/office/drawing/2014/main" id="{B1E78C7B-233F-AB4A-79AF-19DA00F92E14}"/>
                  </a:ext>
                </a:extLst>
              </p:cNvPr>
              <p:cNvSpPr/>
              <p:nvPr/>
            </p:nvSpPr>
            <p:spPr>
              <a:xfrm>
                <a:off x="3495663" y="3575275"/>
                <a:ext cx="1232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5" extrusionOk="0">
                    <a:moveTo>
                      <a:pt x="2253" y="0"/>
                    </a:moveTo>
                    <a:cubicBezTo>
                      <a:pt x="2150" y="0"/>
                      <a:pt x="2048" y="27"/>
                      <a:pt x="1953" y="84"/>
                    </a:cubicBezTo>
                    <a:lnTo>
                      <a:pt x="191" y="1096"/>
                    </a:lnTo>
                    <a:cubicBezTo>
                      <a:pt x="12" y="1191"/>
                      <a:pt x="1" y="1346"/>
                      <a:pt x="143" y="1429"/>
                    </a:cubicBezTo>
                    <a:lnTo>
                      <a:pt x="2406" y="2739"/>
                    </a:lnTo>
                    <a:cubicBezTo>
                      <a:pt x="2491" y="2776"/>
                      <a:pt x="2582" y="2795"/>
                      <a:pt x="2671" y="2795"/>
                    </a:cubicBezTo>
                    <a:cubicBezTo>
                      <a:pt x="2779" y="2795"/>
                      <a:pt x="2885" y="2767"/>
                      <a:pt x="2977" y="2715"/>
                    </a:cubicBezTo>
                    <a:lnTo>
                      <a:pt x="4751" y="1691"/>
                    </a:lnTo>
                    <a:cubicBezTo>
                      <a:pt x="4918" y="1596"/>
                      <a:pt x="4930" y="1441"/>
                      <a:pt x="4787" y="1370"/>
                    </a:cubicBezTo>
                    <a:lnTo>
                      <a:pt x="2525" y="60"/>
                    </a:lnTo>
                    <a:cubicBezTo>
                      <a:pt x="2435" y="21"/>
                      <a:pt x="2343" y="0"/>
                      <a:pt x="22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8">
                <a:extLst>
                  <a:ext uri="{FF2B5EF4-FFF2-40B4-BE49-F238E27FC236}">
                    <a16:creationId xmlns:a16="http://schemas.microsoft.com/office/drawing/2014/main" id="{D91493C8-99F0-EACB-BB75-6F55E9FB5DF8}"/>
                  </a:ext>
                </a:extLst>
              </p:cNvPr>
              <p:cNvSpPr/>
              <p:nvPr/>
            </p:nvSpPr>
            <p:spPr>
              <a:xfrm>
                <a:off x="3583163" y="3625975"/>
                <a:ext cx="123575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2791" extrusionOk="0">
                    <a:moveTo>
                      <a:pt x="2264" y="0"/>
                    </a:moveTo>
                    <a:cubicBezTo>
                      <a:pt x="2157" y="0"/>
                      <a:pt x="2052" y="28"/>
                      <a:pt x="1954" y="80"/>
                    </a:cubicBezTo>
                    <a:lnTo>
                      <a:pt x="191" y="1104"/>
                    </a:lnTo>
                    <a:cubicBezTo>
                      <a:pt x="13" y="1199"/>
                      <a:pt x="1" y="1342"/>
                      <a:pt x="144" y="1425"/>
                    </a:cubicBezTo>
                    <a:lnTo>
                      <a:pt x="2418" y="2735"/>
                    </a:lnTo>
                    <a:cubicBezTo>
                      <a:pt x="2498" y="2772"/>
                      <a:pt x="2586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2" y="1687"/>
                    </a:lnTo>
                    <a:cubicBezTo>
                      <a:pt x="4918" y="1592"/>
                      <a:pt x="4942" y="1437"/>
                      <a:pt x="4799" y="1354"/>
                    </a:cubicBezTo>
                    <a:lnTo>
                      <a:pt x="2525" y="56"/>
                    </a:lnTo>
                    <a:cubicBezTo>
                      <a:pt x="2439" y="19"/>
                      <a:pt x="2351" y="0"/>
                      <a:pt x="2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8">
                <a:extLst>
                  <a:ext uri="{FF2B5EF4-FFF2-40B4-BE49-F238E27FC236}">
                    <a16:creationId xmlns:a16="http://schemas.microsoft.com/office/drawing/2014/main" id="{D8ECB9E5-A5E0-26AD-9C8B-BF5F79101D91}"/>
                  </a:ext>
                </a:extLst>
              </p:cNvPr>
              <p:cNvSpPr/>
              <p:nvPr/>
            </p:nvSpPr>
            <p:spPr>
              <a:xfrm>
                <a:off x="3670688" y="3676275"/>
                <a:ext cx="123550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5" extrusionOk="0">
                    <a:moveTo>
                      <a:pt x="2268" y="0"/>
                    </a:moveTo>
                    <a:cubicBezTo>
                      <a:pt x="2160" y="0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43" y="1425"/>
                    </a:cubicBezTo>
                    <a:lnTo>
                      <a:pt x="2417" y="2735"/>
                    </a:lnTo>
                    <a:cubicBezTo>
                      <a:pt x="2501" y="2774"/>
                      <a:pt x="2593" y="2795"/>
                      <a:pt x="2685" y="2795"/>
                    </a:cubicBezTo>
                    <a:cubicBezTo>
                      <a:pt x="2789" y="2795"/>
                      <a:pt x="2894" y="2768"/>
                      <a:pt x="2989" y="2711"/>
                    </a:cubicBezTo>
                    <a:lnTo>
                      <a:pt x="4751" y="1699"/>
                    </a:lnTo>
                    <a:cubicBezTo>
                      <a:pt x="4918" y="1604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4" y="19"/>
                      <a:pt x="2357" y="0"/>
                      <a:pt x="2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8">
                <a:extLst>
                  <a:ext uri="{FF2B5EF4-FFF2-40B4-BE49-F238E27FC236}">
                    <a16:creationId xmlns:a16="http://schemas.microsoft.com/office/drawing/2014/main" id="{8CF86719-4520-9471-E562-B88BF657FA67}"/>
                  </a:ext>
                </a:extLst>
              </p:cNvPr>
              <p:cNvSpPr/>
              <p:nvPr/>
            </p:nvSpPr>
            <p:spPr>
              <a:xfrm>
                <a:off x="3758188" y="3726875"/>
                <a:ext cx="12355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7" extrusionOk="0">
                    <a:moveTo>
                      <a:pt x="2270" y="1"/>
                    </a:moveTo>
                    <a:cubicBezTo>
                      <a:pt x="2163" y="1"/>
                      <a:pt x="2057" y="28"/>
                      <a:pt x="1965" y="80"/>
                    </a:cubicBezTo>
                    <a:lnTo>
                      <a:pt x="191" y="1104"/>
                    </a:lnTo>
                    <a:cubicBezTo>
                      <a:pt x="25" y="1199"/>
                      <a:pt x="1" y="1342"/>
                      <a:pt x="156" y="1426"/>
                    </a:cubicBezTo>
                    <a:lnTo>
                      <a:pt x="2418" y="2735"/>
                    </a:lnTo>
                    <a:cubicBezTo>
                      <a:pt x="2504" y="2775"/>
                      <a:pt x="2599" y="2796"/>
                      <a:pt x="2694" y="2796"/>
                    </a:cubicBezTo>
                    <a:cubicBezTo>
                      <a:pt x="2795" y="2796"/>
                      <a:pt x="2897" y="2772"/>
                      <a:pt x="2989" y="2723"/>
                    </a:cubicBezTo>
                    <a:lnTo>
                      <a:pt x="4751" y="1699"/>
                    </a:lnTo>
                    <a:cubicBezTo>
                      <a:pt x="4918" y="1592"/>
                      <a:pt x="4942" y="1449"/>
                      <a:pt x="4787" y="1366"/>
                    </a:cubicBezTo>
                    <a:lnTo>
                      <a:pt x="2525" y="56"/>
                    </a:lnTo>
                    <a:cubicBezTo>
                      <a:pt x="2445" y="19"/>
                      <a:pt x="2357" y="1"/>
                      <a:pt x="22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8">
                <a:extLst>
                  <a:ext uri="{FF2B5EF4-FFF2-40B4-BE49-F238E27FC236}">
                    <a16:creationId xmlns:a16="http://schemas.microsoft.com/office/drawing/2014/main" id="{F4CC23AD-8241-5AC8-FDDF-038D9BA9F45F}"/>
                  </a:ext>
                </a:extLst>
              </p:cNvPr>
              <p:cNvSpPr/>
              <p:nvPr/>
            </p:nvSpPr>
            <p:spPr>
              <a:xfrm>
                <a:off x="3845713" y="3777475"/>
                <a:ext cx="123550" cy="69775"/>
              </a:xfrm>
              <a:custGeom>
                <a:avLst/>
                <a:gdLst/>
                <a:ahLst/>
                <a:cxnLst/>
                <a:rect l="l" t="t" r="r" b="b"/>
                <a:pathLst>
                  <a:path w="4942" h="2791" extrusionOk="0">
                    <a:moveTo>
                      <a:pt x="2268" y="1"/>
                    </a:moveTo>
                    <a:cubicBezTo>
                      <a:pt x="2160" y="1"/>
                      <a:pt x="2051" y="28"/>
                      <a:pt x="1953" y="80"/>
                    </a:cubicBezTo>
                    <a:lnTo>
                      <a:pt x="191" y="1104"/>
                    </a:lnTo>
                    <a:cubicBezTo>
                      <a:pt x="24" y="1199"/>
                      <a:pt x="0" y="1342"/>
                      <a:pt x="155" y="1426"/>
                    </a:cubicBezTo>
                    <a:lnTo>
                      <a:pt x="2417" y="2735"/>
                    </a:lnTo>
                    <a:cubicBezTo>
                      <a:pt x="2498" y="2773"/>
                      <a:pt x="2585" y="2791"/>
                      <a:pt x="2674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51" y="1687"/>
                    </a:lnTo>
                    <a:cubicBezTo>
                      <a:pt x="4918" y="1592"/>
                      <a:pt x="4941" y="1449"/>
                      <a:pt x="4799" y="1366"/>
                    </a:cubicBezTo>
                    <a:lnTo>
                      <a:pt x="2524" y="56"/>
                    </a:lnTo>
                    <a:cubicBezTo>
                      <a:pt x="2444" y="19"/>
                      <a:pt x="235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8">
                <a:extLst>
                  <a:ext uri="{FF2B5EF4-FFF2-40B4-BE49-F238E27FC236}">
                    <a16:creationId xmlns:a16="http://schemas.microsoft.com/office/drawing/2014/main" id="{2A1EEAC4-F1DD-538D-FBDF-D4BB9CF19A33}"/>
                  </a:ext>
                </a:extLst>
              </p:cNvPr>
              <p:cNvSpPr/>
              <p:nvPr/>
            </p:nvSpPr>
            <p:spPr>
              <a:xfrm>
                <a:off x="3933513" y="3828075"/>
                <a:ext cx="123250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2792" extrusionOk="0">
                    <a:moveTo>
                      <a:pt x="2258" y="1"/>
                    </a:moveTo>
                    <a:cubicBezTo>
                      <a:pt x="2151" y="1"/>
                      <a:pt x="2045" y="28"/>
                      <a:pt x="1953" y="80"/>
                    </a:cubicBezTo>
                    <a:lnTo>
                      <a:pt x="179" y="1092"/>
                    </a:lnTo>
                    <a:cubicBezTo>
                      <a:pt x="13" y="1199"/>
                      <a:pt x="1" y="1342"/>
                      <a:pt x="144" y="1426"/>
                    </a:cubicBezTo>
                    <a:lnTo>
                      <a:pt x="2406" y="2735"/>
                    </a:lnTo>
                    <a:cubicBezTo>
                      <a:pt x="2491" y="2773"/>
                      <a:pt x="2582" y="2791"/>
                      <a:pt x="2672" y="2791"/>
                    </a:cubicBezTo>
                    <a:cubicBezTo>
                      <a:pt x="2782" y="2791"/>
                      <a:pt x="2891" y="2764"/>
                      <a:pt x="2989" y="2711"/>
                    </a:cubicBezTo>
                    <a:lnTo>
                      <a:pt x="4739" y="1688"/>
                    </a:lnTo>
                    <a:cubicBezTo>
                      <a:pt x="4918" y="1592"/>
                      <a:pt x="4930" y="1449"/>
                      <a:pt x="4787" y="1366"/>
                    </a:cubicBezTo>
                    <a:lnTo>
                      <a:pt x="2513" y="56"/>
                    </a:lnTo>
                    <a:cubicBezTo>
                      <a:pt x="2432" y="19"/>
                      <a:pt x="2345" y="1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8">
                <a:extLst>
                  <a:ext uri="{FF2B5EF4-FFF2-40B4-BE49-F238E27FC236}">
                    <a16:creationId xmlns:a16="http://schemas.microsoft.com/office/drawing/2014/main" id="{20E45136-A7E4-78DA-E7FF-8967BA561A16}"/>
                  </a:ext>
                </a:extLst>
              </p:cNvPr>
              <p:cNvSpPr/>
              <p:nvPr/>
            </p:nvSpPr>
            <p:spPr>
              <a:xfrm>
                <a:off x="3080738" y="324132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2" y="0"/>
                      <a:pt x="2099" y="25"/>
                      <a:pt x="2012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8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8"/>
                      <a:pt x="5310" y="1678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8">
                <a:extLst>
                  <a:ext uri="{FF2B5EF4-FFF2-40B4-BE49-F238E27FC236}">
                    <a16:creationId xmlns:a16="http://schemas.microsoft.com/office/drawing/2014/main" id="{EAA2E2BC-6E0C-6ADE-C25C-7B4D60B47B8E}"/>
                  </a:ext>
                </a:extLst>
              </p:cNvPr>
              <p:cNvSpPr/>
              <p:nvPr/>
            </p:nvSpPr>
            <p:spPr>
              <a:xfrm>
                <a:off x="3178963" y="32981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31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6" y="3023"/>
                    </a:cubicBezTo>
                    <a:cubicBezTo>
                      <a:pt x="3128" y="3023"/>
                      <a:pt x="3219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22" y="1679"/>
                      <a:pt x="5191" y="1607"/>
                    </a:cubicBezTo>
                    <a:lnTo>
                      <a:pt x="2501" y="47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18">
                <a:extLst>
                  <a:ext uri="{FF2B5EF4-FFF2-40B4-BE49-F238E27FC236}">
                    <a16:creationId xmlns:a16="http://schemas.microsoft.com/office/drawing/2014/main" id="{366986E8-0B1A-94B9-F3A8-492126DEA6B2}"/>
                  </a:ext>
                </a:extLst>
              </p:cNvPr>
              <p:cNvSpPr/>
              <p:nvPr/>
            </p:nvSpPr>
            <p:spPr>
              <a:xfrm>
                <a:off x="3277488" y="33549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56" y="0"/>
                    </a:moveTo>
                    <a:cubicBezTo>
                      <a:pt x="2170" y="0"/>
                      <a:pt x="2087" y="21"/>
                      <a:pt x="2012" y="64"/>
                    </a:cubicBezTo>
                    <a:lnTo>
                      <a:pt x="155" y="1148"/>
                    </a:lnTo>
                    <a:cubicBezTo>
                      <a:pt x="12" y="1231"/>
                      <a:pt x="0" y="1350"/>
                      <a:pt x="119" y="1422"/>
                    </a:cubicBezTo>
                    <a:lnTo>
                      <a:pt x="2810" y="2981"/>
                    </a:lnTo>
                    <a:cubicBezTo>
                      <a:pt x="2881" y="3009"/>
                      <a:pt x="2957" y="3023"/>
                      <a:pt x="3032" y="3023"/>
                    </a:cubicBezTo>
                    <a:cubicBezTo>
                      <a:pt x="3121" y="3023"/>
                      <a:pt x="3209" y="3003"/>
                      <a:pt x="3286" y="2958"/>
                    </a:cubicBezTo>
                    <a:lnTo>
                      <a:pt x="5156" y="1886"/>
                    </a:lnTo>
                    <a:cubicBezTo>
                      <a:pt x="5299" y="1803"/>
                      <a:pt x="5310" y="1672"/>
                      <a:pt x="5191" y="1600"/>
                    </a:cubicBezTo>
                    <a:lnTo>
                      <a:pt x="2489" y="53"/>
                    </a:lnTo>
                    <a:cubicBezTo>
                      <a:pt x="2414" y="18"/>
                      <a:pt x="2334" y="0"/>
                      <a:pt x="22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18">
                <a:extLst>
                  <a:ext uri="{FF2B5EF4-FFF2-40B4-BE49-F238E27FC236}">
                    <a16:creationId xmlns:a16="http://schemas.microsoft.com/office/drawing/2014/main" id="{1744FC9F-06CD-E674-57A6-0A76A7C5FF75}"/>
                  </a:ext>
                </a:extLst>
              </p:cNvPr>
              <p:cNvSpPr/>
              <p:nvPr/>
            </p:nvSpPr>
            <p:spPr>
              <a:xfrm>
                <a:off x="3375713" y="341157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1"/>
                    </a:cubicBezTo>
                    <a:lnTo>
                      <a:pt x="167" y="1143"/>
                    </a:lnTo>
                    <a:cubicBezTo>
                      <a:pt x="24" y="1226"/>
                      <a:pt x="0" y="1345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8">
                <a:extLst>
                  <a:ext uri="{FF2B5EF4-FFF2-40B4-BE49-F238E27FC236}">
                    <a16:creationId xmlns:a16="http://schemas.microsoft.com/office/drawing/2014/main" id="{C4D75D7B-613D-F924-A6CF-B43A432F63BF}"/>
                  </a:ext>
                </a:extLst>
              </p:cNvPr>
              <p:cNvSpPr/>
              <p:nvPr/>
            </p:nvSpPr>
            <p:spPr>
              <a:xfrm>
                <a:off x="3473938" y="3468425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1"/>
                    </a:moveTo>
                    <a:cubicBezTo>
                      <a:pt x="2195" y="1"/>
                      <a:pt x="2104" y="25"/>
                      <a:pt x="2024" y="72"/>
                    </a:cubicBezTo>
                    <a:lnTo>
                      <a:pt x="167" y="1143"/>
                    </a:lnTo>
                    <a:cubicBezTo>
                      <a:pt x="24" y="1226"/>
                      <a:pt x="0" y="1346"/>
                      <a:pt x="131" y="1417"/>
                    </a:cubicBezTo>
                    <a:lnTo>
                      <a:pt x="2822" y="2977"/>
                    </a:lnTo>
                    <a:cubicBezTo>
                      <a:pt x="2891" y="3008"/>
                      <a:pt x="2964" y="3024"/>
                      <a:pt x="3036" y="3024"/>
                    </a:cubicBezTo>
                    <a:cubicBezTo>
                      <a:pt x="3128" y="3024"/>
                      <a:pt x="3219" y="2999"/>
                      <a:pt x="3298" y="2953"/>
                    </a:cubicBezTo>
                    <a:lnTo>
                      <a:pt x="5168" y="1881"/>
                    </a:lnTo>
                    <a:cubicBezTo>
                      <a:pt x="5311" y="1798"/>
                      <a:pt x="5322" y="1679"/>
                      <a:pt x="5203" y="1607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8">
                <a:extLst>
                  <a:ext uri="{FF2B5EF4-FFF2-40B4-BE49-F238E27FC236}">
                    <a16:creationId xmlns:a16="http://schemas.microsoft.com/office/drawing/2014/main" id="{4655C8B2-498F-9514-5132-52350FD9104B}"/>
                  </a:ext>
                </a:extLst>
              </p:cNvPr>
              <p:cNvSpPr/>
              <p:nvPr/>
            </p:nvSpPr>
            <p:spPr>
              <a:xfrm>
                <a:off x="3572463" y="3525275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1"/>
                    </a:moveTo>
                    <a:cubicBezTo>
                      <a:pt x="2192" y="1"/>
                      <a:pt x="2099" y="25"/>
                      <a:pt x="2013" y="72"/>
                    </a:cubicBezTo>
                    <a:lnTo>
                      <a:pt x="155" y="1143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2810" y="2977"/>
                    </a:lnTo>
                    <a:cubicBezTo>
                      <a:pt x="2879" y="3008"/>
                      <a:pt x="2952" y="3024"/>
                      <a:pt x="3026" y="3024"/>
                    </a:cubicBezTo>
                    <a:cubicBezTo>
                      <a:pt x="3118" y="3024"/>
                      <a:pt x="3212" y="2999"/>
                      <a:pt x="3298" y="2953"/>
                    </a:cubicBezTo>
                    <a:lnTo>
                      <a:pt x="5156" y="1881"/>
                    </a:lnTo>
                    <a:cubicBezTo>
                      <a:pt x="5299" y="1798"/>
                      <a:pt x="5311" y="1679"/>
                      <a:pt x="5191" y="1608"/>
                    </a:cubicBezTo>
                    <a:lnTo>
                      <a:pt x="2501" y="48"/>
                    </a:lnTo>
                    <a:cubicBezTo>
                      <a:pt x="2432" y="16"/>
                      <a:pt x="2359" y="1"/>
                      <a:pt x="2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8">
                <a:extLst>
                  <a:ext uri="{FF2B5EF4-FFF2-40B4-BE49-F238E27FC236}">
                    <a16:creationId xmlns:a16="http://schemas.microsoft.com/office/drawing/2014/main" id="{CA94391C-5636-97F2-C803-BBB4BBDFDAC2}"/>
                  </a:ext>
                </a:extLst>
              </p:cNvPr>
              <p:cNvSpPr/>
              <p:nvPr/>
            </p:nvSpPr>
            <p:spPr>
              <a:xfrm>
                <a:off x="3670688" y="358200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68" y="1"/>
                    </a:moveTo>
                    <a:cubicBezTo>
                      <a:pt x="2182" y="1"/>
                      <a:pt x="2099" y="22"/>
                      <a:pt x="2024" y="65"/>
                    </a:cubicBezTo>
                    <a:lnTo>
                      <a:pt x="167" y="1148"/>
                    </a:lnTo>
                    <a:cubicBezTo>
                      <a:pt x="12" y="1232"/>
                      <a:pt x="0" y="1351"/>
                      <a:pt x="131" y="1422"/>
                    </a:cubicBezTo>
                    <a:lnTo>
                      <a:pt x="2822" y="2982"/>
                    </a:lnTo>
                    <a:cubicBezTo>
                      <a:pt x="2893" y="3009"/>
                      <a:pt x="2969" y="3024"/>
                      <a:pt x="3044" y="3024"/>
                    </a:cubicBezTo>
                    <a:cubicBezTo>
                      <a:pt x="3133" y="3024"/>
                      <a:pt x="3221" y="3003"/>
                      <a:pt x="3298" y="2958"/>
                    </a:cubicBezTo>
                    <a:lnTo>
                      <a:pt x="5156" y="1887"/>
                    </a:lnTo>
                    <a:cubicBezTo>
                      <a:pt x="5299" y="1803"/>
                      <a:pt x="5323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8">
                <a:extLst>
                  <a:ext uri="{FF2B5EF4-FFF2-40B4-BE49-F238E27FC236}">
                    <a16:creationId xmlns:a16="http://schemas.microsoft.com/office/drawing/2014/main" id="{FD76E238-7BA2-5B9D-3123-C62E8AFC541A}"/>
                  </a:ext>
                </a:extLst>
              </p:cNvPr>
              <p:cNvSpPr/>
              <p:nvPr/>
            </p:nvSpPr>
            <p:spPr>
              <a:xfrm>
                <a:off x="3769213" y="3638850"/>
                <a:ext cx="132775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3" extrusionOk="0">
                    <a:moveTo>
                      <a:pt x="2266" y="1"/>
                    </a:moveTo>
                    <a:cubicBezTo>
                      <a:pt x="2180" y="1"/>
                      <a:pt x="2093" y="22"/>
                      <a:pt x="2013" y="65"/>
                    </a:cubicBezTo>
                    <a:lnTo>
                      <a:pt x="155" y="1137"/>
                    </a:lnTo>
                    <a:cubicBezTo>
                      <a:pt x="12" y="1220"/>
                      <a:pt x="0" y="1351"/>
                      <a:pt x="119" y="1422"/>
                    </a:cubicBezTo>
                    <a:lnTo>
                      <a:pt x="2810" y="2970"/>
                    </a:lnTo>
                    <a:cubicBezTo>
                      <a:pt x="2885" y="3004"/>
                      <a:pt x="2965" y="3022"/>
                      <a:pt x="3045" y="3022"/>
                    </a:cubicBezTo>
                    <a:cubicBezTo>
                      <a:pt x="3131" y="3022"/>
                      <a:pt x="3218" y="3001"/>
                      <a:pt x="3298" y="2958"/>
                    </a:cubicBezTo>
                    <a:lnTo>
                      <a:pt x="5156" y="1875"/>
                    </a:lnTo>
                    <a:cubicBezTo>
                      <a:pt x="5299" y="1803"/>
                      <a:pt x="5311" y="1672"/>
                      <a:pt x="5192" y="1601"/>
                    </a:cubicBezTo>
                    <a:lnTo>
                      <a:pt x="2501" y="53"/>
                    </a:lnTo>
                    <a:cubicBezTo>
                      <a:pt x="2426" y="19"/>
                      <a:pt x="2346" y="1"/>
                      <a:pt x="22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8">
                <a:extLst>
                  <a:ext uri="{FF2B5EF4-FFF2-40B4-BE49-F238E27FC236}">
                    <a16:creationId xmlns:a16="http://schemas.microsoft.com/office/drawing/2014/main" id="{2E8799C8-94D7-C88F-EE53-3C7DD71E87D8}"/>
                  </a:ext>
                </a:extLst>
              </p:cNvPr>
              <p:cNvSpPr/>
              <p:nvPr/>
            </p:nvSpPr>
            <p:spPr>
              <a:xfrm>
                <a:off x="3867438" y="369555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85" y="0"/>
                    </a:moveTo>
                    <a:cubicBezTo>
                      <a:pt x="2193" y="0"/>
                      <a:pt x="2099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57"/>
                      <a:pt x="120" y="1428"/>
                    </a:cubicBezTo>
                    <a:lnTo>
                      <a:pt x="2822" y="2976"/>
                    </a:lnTo>
                    <a:cubicBezTo>
                      <a:pt x="2891" y="3008"/>
                      <a:pt x="2962" y="3023"/>
                      <a:pt x="3033" y="3023"/>
                    </a:cubicBezTo>
                    <a:cubicBezTo>
                      <a:pt x="3122" y="3023"/>
                      <a:pt x="3212" y="2999"/>
                      <a:pt x="3298" y="2952"/>
                    </a:cubicBezTo>
                    <a:lnTo>
                      <a:pt x="5156" y="1881"/>
                    </a:lnTo>
                    <a:cubicBezTo>
                      <a:pt x="5299" y="1797"/>
                      <a:pt x="5311" y="1678"/>
                      <a:pt x="5192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8">
                <a:extLst>
                  <a:ext uri="{FF2B5EF4-FFF2-40B4-BE49-F238E27FC236}">
                    <a16:creationId xmlns:a16="http://schemas.microsoft.com/office/drawing/2014/main" id="{4E93D7C9-ED6C-B4B1-8983-1C1A36F41185}"/>
                  </a:ext>
                </a:extLst>
              </p:cNvPr>
              <p:cNvSpPr/>
              <p:nvPr/>
            </p:nvSpPr>
            <p:spPr>
              <a:xfrm>
                <a:off x="3965963" y="3752400"/>
                <a:ext cx="1327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3024" extrusionOk="0">
                    <a:moveTo>
                      <a:pt x="2274" y="0"/>
                    </a:moveTo>
                    <a:cubicBezTo>
                      <a:pt x="2183" y="0"/>
                      <a:pt x="2092" y="25"/>
                      <a:pt x="2013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19" y="1417"/>
                    </a:cubicBezTo>
                    <a:lnTo>
                      <a:pt x="2810" y="2976"/>
                    </a:lnTo>
                    <a:cubicBezTo>
                      <a:pt x="2879" y="3008"/>
                      <a:pt x="2952" y="3023"/>
                      <a:pt x="3025" y="3023"/>
                    </a:cubicBezTo>
                    <a:cubicBezTo>
                      <a:pt x="3116" y="3023"/>
                      <a:pt x="3207" y="2999"/>
                      <a:pt x="3287" y="2952"/>
                    </a:cubicBezTo>
                    <a:lnTo>
                      <a:pt x="5156" y="1881"/>
                    </a:lnTo>
                    <a:cubicBezTo>
                      <a:pt x="5299" y="1798"/>
                      <a:pt x="5311" y="1678"/>
                      <a:pt x="5192" y="1607"/>
                    </a:cubicBezTo>
                    <a:lnTo>
                      <a:pt x="2489" y="47"/>
                    </a:lnTo>
                    <a:cubicBezTo>
                      <a:pt x="2420" y="16"/>
                      <a:pt x="2347" y="0"/>
                      <a:pt x="2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8">
                <a:extLst>
                  <a:ext uri="{FF2B5EF4-FFF2-40B4-BE49-F238E27FC236}">
                    <a16:creationId xmlns:a16="http://schemas.microsoft.com/office/drawing/2014/main" id="{3C0BB1FC-414A-FE60-6B06-932B9EDEFE3B}"/>
                  </a:ext>
                </a:extLst>
              </p:cNvPr>
              <p:cNvSpPr/>
              <p:nvPr/>
            </p:nvSpPr>
            <p:spPr>
              <a:xfrm>
                <a:off x="4064188" y="3809250"/>
                <a:ext cx="133075" cy="75600"/>
              </a:xfrm>
              <a:custGeom>
                <a:avLst/>
                <a:gdLst/>
                <a:ahLst/>
                <a:cxnLst/>
                <a:rect l="l" t="t" r="r" b="b"/>
                <a:pathLst>
                  <a:path w="5323" h="3024" extrusionOk="0">
                    <a:moveTo>
                      <a:pt x="2286" y="0"/>
                    </a:moveTo>
                    <a:cubicBezTo>
                      <a:pt x="2195" y="0"/>
                      <a:pt x="2104" y="25"/>
                      <a:pt x="2025" y="71"/>
                    </a:cubicBezTo>
                    <a:lnTo>
                      <a:pt x="155" y="1143"/>
                    </a:lnTo>
                    <a:cubicBezTo>
                      <a:pt x="12" y="1226"/>
                      <a:pt x="0" y="1345"/>
                      <a:pt x="120" y="1417"/>
                    </a:cubicBezTo>
                    <a:lnTo>
                      <a:pt x="2822" y="2976"/>
                    </a:lnTo>
                    <a:cubicBezTo>
                      <a:pt x="2891" y="3008"/>
                      <a:pt x="2964" y="3023"/>
                      <a:pt x="3037" y="3023"/>
                    </a:cubicBezTo>
                    <a:cubicBezTo>
                      <a:pt x="3128" y="3023"/>
                      <a:pt x="3219" y="2999"/>
                      <a:pt x="3299" y="2953"/>
                    </a:cubicBezTo>
                    <a:lnTo>
                      <a:pt x="5168" y="1881"/>
                    </a:lnTo>
                    <a:cubicBezTo>
                      <a:pt x="5311" y="1798"/>
                      <a:pt x="5323" y="1667"/>
                      <a:pt x="5204" y="1607"/>
                    </a:cubicBezTo>
                    <a:lnTo>
                      <a:pt x="2501" y="47"/>
                    </a:lnTo>
                    <a:cubicBezTo>
                      <a:pt x="2432" y="16"/>
                      <a:pt x="2359" y="0"/>
                      <a:pt x="2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8">
                <a:extLst>
                  <a:ext uri="{FF2B5EF4-FFF2-40B4-BE49-F238E27FC236}">
                    <a16:creationId xmlns:a16="http://schemas.microsoft.com/office/drawing/2014/main" id="{BB88C489-9276-0221-0AB7-AEF71A01FDA7}"/>
                  </a:ext>
                </a:extLst>
              </p:cNvPr>
              <p:cNvSpPr/>
              <p:nvPr/>
            </p:nvSpPr>
            <p:spPr>
              <a:xfrm>
                <a:off x="3915663" y="4005975"/>
                <a:ext cx="14587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3" extrusionOk="0">
                    <a:moveTo>
                      <a:pt x="2283" y="0"/>
                    </a:moveTo>
                    <a:cubicBezTo>
                      <a:pt x="2200" y="0"/>
                      <a:pt x="2119" y="22"/>
                      <a:pt x="2048" y="60"/>
                    </a:cubicBezTo>
                    <a:lnTo>
                      <a:pt x="155" y="1156"/>
                    </a:lnTo>
                    <a:cubicBezTo>
                      <a:pt x="12" y="1227"/>
                      <a:pt x="0" y="1346"/>
                      <a:pt x="119" y="1418"/>
                    </a:cubicBezTo>
                    <a:lnTo>
                      <a:pt x="3346" y="3275"/>
                    </a:lnTo>
                    <a:cubicBezTo>
                      <a:pt x="3411" y="3308"/>
                      <a:pt x="3482" y="3323"/>
                      <a:pt x="3553" y="3323"/>
                    </a:cubicBezTo>
                    <a:cubicBezTo>
                      <a:pt x="3637" y="3323"/>
                      <a:pt x="3721" y="3302"/>
                      <a:pt x="3798" y="3263"/>
                    </a:cubicBezTo>
                    <a:lnTo>
                      <a:pt x="5680" y="2168"/>
                    </a:lnTo>
                    <a:cubicBezTo>
                      <a:pt x="5811" y="2096"/>
                      <a:pt x="5834" y="1977"/>
                      <a:pt x="5715" y="1906"/>
                    </a:cubicBezTo>
                    <a:lnTo>
                      <a:pt x="2489" y="48"/>
                    </a:lnTo>
                    <a:cubicBezTo>
                      <a:pt x="2423" y="16"/>
                      <a:pt x="2353" y="0"/>
                      <a:pt x="22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8">
                <a:extLst>
                  <a:ext uri="{FF2B5EF4-FFF2-40B4-BE49-F238E27FC236}">
                    <a16:creationId xmlns:a16="http://schemas.microsoft.com/office/drawing/2014/main" id="{BB9A1B25-5984-4211-9D1A-BA3E3B1F0C03}"/>
                  </a:ext>
                </a:extLst>
              </p:cNvPr>
              <p:cNvSpPr/>
              <p:nvPr/>
            </p:nvSpPr>
            <p:spPr>
              <a:xfrm>
                <a:off x="3809388" y="3944650"/>
                <a:ext cx="145875" cy="8310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24" extrusionOk="0">
                    <a:moveTo>
                      <a:pt x="2282" y="1"/>
                    </a:moveTo>
                    <a:cubicBezTo>
                      <a:pt x="2198" y="1"/>
                      <a:pt x="2114" y="22"/>
                      <a:pt x="2037" y="61"/>
                    </a:cubicBezTo>
                    <a:lnTo>
                      <a:pt x="156" y="1156"/>
                    </a:lnTo>
                    <a:cubicBezTo>
                      <a:pt x="13" y="1227"/>
                      <a:pt x="1" y="1347"/>
                      <a:pt x="120" y="1418"/>
                    </a:cubicBezTo>
                    <a:lnTo>
                      <a:pt x="3346" y="3275"/>
                    </a:lnTo>
                    <a:cubicBezTo>
                      <a:pt x="3412" y="3308"/>
                      <a:pt x="3482" y="3323"/>
                      <a:pt x="3552" y="3323"/>
                    </a:cubicBezTo>
                    <a:cubicBezTo>
                      <a:pt x="3635" y="3323"/>
                      <a:pt x="3716" y="3302"/>
                      <a:pt x="3787" y="3263"/>
                    </a:cubicBezTo>
                    <a:lnTo>
                      <a:pt x="5680" y="2168"/>
                    </a:lnTo>
                    <a:cubicBezTo>
                      <a:pt x="5811" y="2097"/>
                      <a:pt x="5835" y="1978"/>
                      <a:pt x="5716" y="1906"/>
                    </a:cubicBezTo>
                    <a:lnTo>
                      <a:pt x="2489" y="49"/>
                    </a:lnTo>
                    <a:cubicBezTo>
                      <a:pt x="2424" y="16"/>
                      <a:pt x="2353" y="1"/>
                      <a:pt x="22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8">
                <a:extLst>
                  <a:ext uri="{FF2B5EF4-FFF2-40B4-BE49-F238E27FC236}">
                    <a16:creationId xmlns:a16="http://schemas.microsoft.com/office/drawing/2014/main" id="{08B8001D-DC28-E52C-C915-58690A62E17B}"/>
                  </a:ext>
                </a:extLst>
              </p:cNvPr>
              <p:cNvSpPr/>
              <p:nvPr/>
            </p:nvSpPr>
            <p:spPr>
              <a:xfrm>
                <a:off x="3703138" y="3883350"/>
                <a:ext cx="1458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3318" extrusionOk="0">
                    <a:moveTo>
                      <a:pt x="2282" y="0"/>
                    </a:moveTo>
                    <a:cubicBezTo>
                      <a:pt x="2198" y="0"/>
                      <a:pt x="2114" y="21"/>
                      <a:pt x="2036" y="60"/>
                    </a:cubicBezTo>
                    <a:lnTo>
                      <a:pt x="143" y="1155"/>
                    </a:lnTo>
                    <a:cubicBezTo>
                      <a:pt x="12" y="1227"/>
                      <a:pt x="0" y="1346"/>
                      <a:pt x="119" y="1417"/>
                    </a:cubicBezTo>
                    <a:lnTo>
                      <a:pt x="3346" y="3275"/>
                    </a:lnTo>
                    <a:cubicBezTo>
                      <a:pt x="3414" y="3303"/>
                      <a:pt x="3488" y="3318"/>
                      <a:pt x="3560" y="3318"/>
                    </a:cubicBezTo>
                    <a:cubicBezTo>
                      <a:pt x="3640" y="3318"/>
                      <a:pt x="3718" y="3300"/>
                      <a:pt x="3786" y="3263"/>
                    </a:cubicBezTo>
                    <a:lnTo>
                      <a:pt x="5679" y="2167"/>
                    </a:lnTo>
                    <a:cubicBezTo>
                      <a:pt x="5810" y="2084"/>
                      <a:pt x="5834" y="1977"/>
                      <a:pt x="5715" y="1905"/>
                    </a:cubicBezTo>
                    <a:lnTo>
                      <a:pt x="2489" y="48"/>
                    </a:lnTo>
                    <a:cubicBezTo>
                      <a:pt x="2423" y="15"/>
                      <a:pt x="2353" y="0"/>
                      <a:pt x="22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8">
                <a:extLst>
                  <a:ext uri="{FF2B5EF4-FFF2-40B4-BE49-F238E27FC236}">
                    <a16:creationId xmlns:a16="http://schemas.microsoft.com/office/drawing/2014/main" id="{9AE8E360-86C2-6568-27B9-3CAED9E64AE5}"/>
                  </a:ext>
                </a:extLst>
              </p:cNvPr>
              <p:cNvSpPr/>
              <p:nvPr/>
            </p:nvSpPr>
            <p:spPr>
              <a:xfrm>
                <a:off x="3042338" y="3501700"/>
                <a:ext cx="700400" cy="403300"/>
              </a:xfrm>
              <a:custGeom>
                <a:avLst/>
                <a:gdLst/>
                <a:ahLst/>
                <a:cxnLst/>
                <a:rect l="l" t="t" r="r" b="b"/>
                <a:pathLst>
                  <a:path w="28016" h="16132" extrusionOk="0">
                    <a:moveTo>
                      <a:pt x="2294" y="0"/>
                    </a:moveTo>
                    <a:cubicBezTo>
                      <a:pt x="2206" y="0"/>
                      <a:pt x="2117" y="22"/>
                      <a:pt x="2036" y="62"/>
                    </a:cubicBezTo>
                    <a:lnTo>
                      <a:pt x="155" y="1158"/>
                    </a:lnTo>
                    <a:cubicBezTo>
                      <a:pt x="12" y="1229"/>
                      <a:pt x="0" y="1348"/>
                      <a:pt x="119" y="1419"/>
                    </a:cubicBezTo>
                    <a:lnTo>
                      <a:pt x="25539" y="16088"/>
                    </a:lnTo>
                    <a:cubicBezTo>
                      <a:pt x="25607" y="16116"/>
                      <a:pt x="25678" y="16131"/>
                      <a:pt x="25749" y="16131"/>
                    </a:cubicBezTo>
                    <a:cubicBezTo>
                      <a:pt x="25827" y="16131"/>
                      <a:pt x="25905" y="16113"/>
                      <a:pt x="25980" y="16076"/>
                    </a:cubicBezTo>
                    <a:lnTo>
                      <a:pt x="27873" y="14981"/>
                    </a:lnTo>
                    <a:cubicBezTo>
                      <a:pt x="28004" y="14897"/>
                      <a:pt x="28016" y="14790"/>
                      <a:pt x="27909" y="14719"/>
                    </a:cubicBezTo>
                    <a:lnTo>
                      <a:pt x="2489" y="38"/>
                    </a:lnTo>
                    <a:cubicBezTo>
                      <a:pt x="2427" y="13"/>
                      <a:pt x="2361" y="0"/>
                      <a:pt x="2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5" name="Google Shape;565;p18">
              <a:extLst>
                <a:ext uri="{FF2B5EF4-FFF2-40B4-BE49-F238E27FC236}">
                  <a16:creationId xmlns:a16="http://schemas.microsoft.com/office/drawing/2014/main" id="{85433149-B2E7-7A78-FE4E-F63D239B43CA}"/>
                </a:ext>
              </a:extLst>
            </p:cNvPr>
            <p:cNvSpPr/>
            <p:nvPr/>
          </p:nvSpPr>
          <p:spPr>
            <a:xfrm>
              <a:off x="3548638" y="2988300"/>
              <a:ext cx="838525" cy="489075"/>
            </a:xfrm>
            <a:custGeom>
              <a:avLst/>
              <a:gdLst/>
              <a:ahLst/>
              <a:cxnLst/>
              <a:rect l="l" t="t" r="r" b="b"/>
              <a:pathLst>
                <a:path w="33541" h="19563" extrusionOk="0">
                  <a:moveTo>
                    <a:pt x="32481" y="13526"/>
                  </a:moveTo>
                  <a:lnTo>
                    <a:pt x="9585" y="298"/>
                  </a:lnTo>
                  <a:cubicBezTo>
                    <a:pt x="9073" y="0"/>
                    <a:pt x="8180" y="48"/>
                    <a:pt x="7585" y="381"/>
                  </a:cubicBezTo>
                  <a:lnTo>
                    <a:pt x="680" y="4370"/>
                  </a:lnTo>
                  <a:lnTo>
                    <a:pt x="1" y="4215"/>
                  </a:lnTo>
                  <a:lnTo>
                    <a:pt x="1" y="5132"/>
                  </a:lnTo>
                  <a:cubicBezTo>
                    <a:pt x="25" y="5346"/>
                    <a:pt x="156" y="5537"/>
                    <a:pt x="346" y="5632"/>
                  </a:cubicBezTo>
                  <a:lnTo>
                    <a:pt x="23968" y="19265"/>
                  </a:lnTo>
                  <a:cubicBezTo>
                    <a:pt x="24480" y="19562"/>
                    <a:pt x="25373" y="19527"/>
                    <a:pt x="25968" y="19181"/>
                  </a:cubicBezTo>
                  <a:lnTo>
                    <a:pt x="33053" y="15098"/>
                  </a:lnTo>
                  <a:cubicBezTo>
                    <a:pt x="33374" y="14907"/>
                    <a:pt x="33541" y="14669"/>
                    <a:pt x="33541" y="14443"/>
                  </a:cubicBezTo>
                  <a:lnTo>
                    <a:pt x="33541" y="135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8">
              <a:extLst>
                <a:ext uri="{FF2B5EF4-FFF2-40B4-BE49-F238E27FC236}">
                  <a16:creationId xmlns:a16="http://schemas.microsoft.com/office/drawing/2014/main" id="{834706D8-26A4-D56D-DFF5-CC161A460D2E}"/>
                </a:ext>
              </a:extLst>
            </p:cNvPr>
            <p:cNvSpPr/>
            <p:nvPr/>
          </p:nvSpPr>
          <p:spPr>
            <a:xfrm>
              <a:off x="3548638" y="2968000"/>
              <a:ext cx="838525" cy="484075"/>
            </a:xfrm>
            <a:custGeom>
              <a:avLst/>
              <a:gdLst/>
              <a:ahLst/>
              <a:cxnLst/>
              <a:rect l="l" t="t" r="r" b="b"/>
              <a:pathLst>
                <a:path w="33541" h="19363" extrusionOk="0">
                  <a:moveTo>
                    <a:pt x="8720" y="1"/>
                  </a:moveTo>
                  <a:cubicBezTo>
                    <a:pt x="8327" y="1"/>
                    <a:pt x="7911" y="94"/>
                    <a:pt x="7585" y="277"/>
                  </a:cubicBezTo>
                  <a:lnTo>
                    <a:pt x="489" y="4372"/>
                  </a:lnTo>
                  <a:cubicBezTo>
                    <a:pt x="168" y="4563"/>
                    <a:pt x="1" y="4801"/>
                    <a:pt x="1" y="5027"/>
                  </a:cubicBezTo>
                  <a:cubicBezTo>
                    <a:pt x="25" y="5242"/>
                    <a:pt x="156" y="5432"/>
                    <a:pt x="346" y="5527"/>
                  </a:cubicBezTo>
                  <a:lnTo>
                    <a:pt x="23968" y="19160"/>
                  </a:lnTo>
                  <a:cubicBezTo>
                    <a:pt x="24202" y="19296"/>
                    <a:pt x="24517" y="19363"/>
                    <a:pt x="24845" y="19363"/>
                  </a:cubicBezTo>
                  <a:cubicBezTo>
                    <a:pt x="25235" y="19363"/>
                    <a:pt x="25646" y="19269"/>
                    <a:pt x="25968" y="19088"/>
                  </a:cubicBezTo>
                  <a:lnTo>
                    <a:pt x="33053" y="14993"/>
                  </a:lnTo>
                  <a:cubicBezTo>
                    <a:pt x="33374" y="14802"/>
                    <a:pt x="33541" y="14564"/>
                    <a:pt x="33541" y="14338"/>
                  </a:cubicBezTo>
                  <a:cubicBezTo>
                    <a:pt x="33529" y="14112"/>
                    <a:pt x="33398" y="13921"/>
                    <a:pt x="33195" y="13838"/>
                  </a:cubicBezTo>
                  <a:lnTo>
                    <a:pt x="9585" y="193"/>
                  </a:lnTo>
                  <a:cubicBezTo>
                    <a:pt x="9354" y="64"/>
                    <a:pt x="9045" y="1"/>
                    <a:pt x="87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8">
              <a:extLst>
                <a:ext uri="{FF2B5EF4-FFF2-40B4-BE49-F238E27FC236}">
                  <a16:creationId xmlns:a16="http://schemas.microsoft.com/office/drawing/2014/main" id="{FAD9AF4B-EE53-622C-0D5E-A736F81C181D}"/>
                </a:ext>
              </a:extLst>
            </p:cNvPr>
            <p:cNvSpPr/>
            <p:nvPr/>
          </p:nvSpPr>
          <p:spPr>
            <a:xfrm>
              <a:off x="3760888" y="2885900"/>
              <a:ext cx="414350" cy="444425"/>
            </a:xfrm>
            <a:custGeom>
              <a:avLst/>
              <a:gdLst/>
              <a:ahLst/>
              <a:cxnLst/>
              <a:rect l="l" t="t" r="r" b="b"/>
              <a:pathLst>
                <a:path w="16574" h="17777" extrusionOk="0">
                  <a:moveTo>
                    <a:pt x="14323" y="8073"/>
                  </a:moveTo>
                  <a:lnTo>
                    <a:pt x="0" y="1"/>
                  </a:lnTo>
                  <a:lnTo>
                    <a:pt x="0" y="8680"/>
                  </a:lnTo>
                  <a:cubicBezTo>
                    <a:pt x="0" y="8728"/>
                    <a:pt x="24" y="8764"/>
                    <a:pt x="71" y="8787"/>
                  </a:cubicBezTo>
                  <a:lnTo>
                    <a:pt x="15526" y="17705"/>
                  </a:lnTo>
                  <a:cubicBezTo>
                    <a:pt x="15669" y="17777"/>
                    <a:pt x="15835" y="17765"/>
                    <a:pt x="15966" y="17693"/>
                  </a:cubicBezTo>
                  <a:lnTo>
                    <a:pt x="16466" y="17408"/>
                  </a:lnTo>
                  <a:cubicBezTo>
                    <a:pt x="16526" y="17372"/>
                    <a:pt x="16574" y="17324"/>
                    <a:pt x="16574" y="17253"/>
                  </a:cubicBezTo>
                  <a:lnTo>
                    <a:pt x="16574" y="857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8">
              <a:extLst>
                <a:ext uri="{FF2B5EF4-FFF2-40B4-BE49-F238E27FC236}">
                  <a16:creationId xmlns:a16="http://schemas.microsoft.com/office/drawing/2014/main" id="{EADB2A5E-DEF5-97CD-0DF3-D3FDC18F7050}"/>
                </a:ext>
              </a:extLst>
            </p:cNvPr>
            <p:cNvSpPr/>
            <p:nvPr/>
          </p:nvSpPr>
          <p:spPr>
            <a:xfrm>
              <a:off x="3759688" y="2873400"/>
              <a:ext cx="415550" cy="239350"/>
            </a:xfrm>
            <a:custGeom>
              <a:avLst/>
              <a:gdLst/>
              <a:ahLst/>
              <a:cxnLst/>
              <a:rect l="l" t="t" r="r" b="b"/>
              <a:pathLst>
                <a:path w="16622" h="9574" extrusionOk="0">
                  <a:moveTo>
                    <a:pt x="878" y="0"/>
                  </a:moveTo>
                  <a:cubicBezTo>
                    <a:pt x="796" y="0"/>
                    <a:pt x="714" y="21"/>
                    <a:pt x="643" y="60"/>
                  </a:cubicBezTo>
                  <a:lnTo>
                    <a:pt x="143" y="346"/>
                  </a:lnTo>
                  <a:cubicBezTo>
                    <a:pt x="12" y="429"/>
                    <a:pt x="0" y="536"/>
                    <a:pt x="119" y="608"/>
                  </a:cubicBezTo>
                  <a:lnTo>
                    <a:pt x="15574" y="9526"/>
                  </a:lnTo>
                  <a:cubicBezTo>
                    <a:pt x="15639" y="9558"/>
                    <a:pt x="15707" y="9574"/>
                    <a:pt x="15776" y="9574"/>
                  </a:cubicBezTo>
                  <a:cubicBezTo>
                    <a:pt x="15856" y="9574"/>
                    <a:pt x="15937" y="9552"/>
                    <a:pt x="16014" y="9514"/>
                  </a:cubicBezTo>
                  <a:lnTo>
                    <a:pt x="16502" y="9228"/>
                  </a:lnTo>
                  <a:cubicBezTo>
                    <a:pt x="16562" y="9204"/>
                    <a:pt x="16610" y="9145"/>
                    <a:pt x="16622" y="9073"/>
                  </a:cubicBezTo>
                  <a:cubicBezTo>
                    <a:pt x="16610" y="9026"/>
                    <a:pt x="16586" y="8990"/>
                    <a:pt x="16538" y="8966"/>
                  </a:cubicBezTo>
                  <a:lnTo>
                    <a:pt x="1084" y="48"/>
                  </a:lnTo>
                  <a:cubicBezTo>
                    <a:pt x="1018" y="15"/>
                    <a:pt x="948" y="0"/>
                    <a:pt x="87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8">
              <a:extLst>
                <a:ext uri="{FF2B5EF4-FFF2-40B4-BE49-F238E27FC236}">
                  <a16:creationId xmlns:a16="http://schemas.microsoft.com/office/drawing/2014/main" id="{384E2859-9C6D-7F44-59FA-7EC20AE7800A}"/>
                </a:ext>
              </a:extLst>
            </p:cNvPr>
            <p:cNvSpPr/>
            <p:nvPr/>
          </p:nvSpPr>
          <p:spPr>
            <a:xfrm>
              <a:off x="3248613" y="1504175"/>
              <a:ext cx="1450200" cy="1892225"/>
            </a:xfrm>
            <a:custGeom>
              <a:avLst/>
              <a:gdLst/>
              <a:ahLst/>
              <a:cxnLst/>
              <a:rect l="l" t="t" r="r" b="b"/>
              <a:pathLst>
                <a:path w="58008" h="75689" extrusionOk="0">
                  <a:moveTo>
                    <a:pt x="56710" y="31219"/>
                  </a:moveTo>
                  <a:lnTo>
                    <a:pt x="2977" y="203"/>
                  </a:lnTo>
                  <a:cubicBezTo>
                    <a:pt x="2655" y="13"/>
                    <a:pt x="2358" y="1"/>
                    <a:pt x="2132" y="132"/>
                  </a:cubicBezTo>
                  <a:lnTo>
                    <a:pt x="0" y="1358"/>
                  </a:lnTo>
                  <a:lnTo>
                    <a:pt x="1679" y="2549"/>
                  </a:lnTo>
                  <a:lnTo>
                    <a:pt x="1679" y="40875"/>
                  </a:lnTo>
                  <a:cubicBezTo>
                    <a:pt x="1679" y="41828"/>
                    <a:pt x="2263" y="42947"/>
                    <a:pt x="2977" y="43363"/>
                  </a:cubicBezTo>
                  <a:lnTo>
                    <a:pt x="55353" y="73605"/>
                  </a:lnTo>
                  <a:lnTo>
                    <a:pt x="55424" y="75689"/>
                  </a:lnTo>
                  <a:lnTo>
                    <a:pt x="57555" y="74451"/>
                  </a:lnTo>
                  <a:cubicBezTo>
                    <a:pt x="57829" y="74296"/>
                    <a:pt x="58008" y="73927"/>
                    <a:pt x="58008" y="73403"/>
                  </a:cubicBezTo>
                  <a:lnTo>
                    <a:pt x="58008" y="33707"/>
                  </a:lnTo>
                  <a:cubicBezTo>
                    <a:pt x="58008" y="32743"/>
                    <a:pt x="57424" y="31636"/>
                    <a:pt x="56710" y="3121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8">
              <a:extLst>
                <a:ext uri="{FF2B5EF4-FFF2-40B4-BE49-F238E27FC236}">
                  <a16:creationId xmlns:a16="http://schemas.microsoft.com/office/drawing/2014/main" id="{E904C163-E427-9AE0-EFBC-0B04FC0FD55B}"/>
                </a:ext>
              </a:extLst>
            </p:cNvPr>
            <p:cNvSpPr/>
            <p:nvPr/>
          </p:nvSpPr>
          <p:spPr>
            <a:xfrm>
              <a:off x="3237288" y="1535150"/>
              <a:ext cx="1408250" cy="1864225"/>
            </a:xfrm>
            <a:custGeom>
              <a:avLst/>
              <a:gdLst/>
              <a:ahLst/>
              <a:cxnLst/>
              <a:rect l="l" t="t" r="r" b="b"/>
              <a:pathLst>
                <a:path w="56330" h="74569" extrusionOk="0">
                  <a:moveTo>
                    <a:pt x="55032" y="31206"/>
                  </a:moveTo>
                  <a:lnTo>
                    <a:pt x="1299" y="203"/>
                  </a:lnTo>
                  <a:cubicBezTo>
                    <a:pt x="977" y="12"/>
                    <a:pt x="680" y="0"/>
                    <a:pt x="453" y="131"/>
                  </a:cubicBezTo>
                  <a:cubicBezTo>
                    <a:pt x="180" y="286"/>
                    <a:pt x="1" y="655"/>
                    <a:pt x="1" y="1179"/>
                  </a:cubicBezTo>
                  <a:lnTo>
                    <a:pt x="1" y="40862"/>
                  </a:lnTo>
                  <a:cubicBezTo>
                    <a:pt x="1" y="41827"/>
                    <a:pt x="584" y="42934"/>
                    <a:pt x="1299" y="43351"/>
                  </a:cubicBezTo>
                  <a:lnTo>
                    <a:pt x="55032" y="74367"/>
                  </a:lnTo>
                  <a:cubicBezTo>
                    <a:pt x="55353" y="74557"/>
                    <a:pt x="55651" y="74569"/>
                    <a:pt x="55877" y="74438"/>
                  </a:cubicBezTo>
                  <a:cubicBezTo>
                    <a:pt x="56151" y="74283"/>
                    <a:pt x="56329" y="73914"/>
                    <a:pt x="56329" y="73390"/>
                  </a:cubicBezTo>
                  <a:lnTo>
                    <a:pt x="56329" y="33695"/>
                  </a:lnTo>
                  <a:cubicBezTo>
                    <a:pt x="56329" y="32742"/>
                    <a:pt x="55746" y="31623"/>
                    <a:pt x="55032" y="3120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8">
              <a:extLst>
                <a:ext uri="{FF2B5EF4-FFF2-40B4-BE49-F238E27FC236}">
                  <a16:creationId xmlns:a16="http://schemas.microsoft.com/office/drawing/2014/main" id="{EF9F8A93-2FB6-DDD8-EFE4-22F05276D7D8}"/>
                </a:ext>
              </a:extLst>
            </p:cNvPr>
            <p:cNvSpPr/>
            <p:nvPr/>
          </p:nvSpPr>
          <p:spPr>
            <a:xfrm>
              <a:off x="3266763" y="1573550"/>
              <a:ext cx="1349000" cy="1787150"/>
            </a:xfrm>
            <a:custGeom>
              <a:avLst/>
              <a:gdLst/>
              <a:ahLst/>
              <a:cxnLst/>
              <a:rect l="l" t="t" r="r" b="b"/>
              <a:pathLst>
                <a:path w="53960" h="71486" extrusionOk="0">
                  <a:moveTo>
                    <a:pt x="53174" y="30492"/>
                  </a:moveTo>
                  <a:lnTo>
                    <a:pt x="798" y="250"/>
                  </a:lnTo>
                  <a:cubicBezTo>
                    <a:pt x="358" y="0"/>
                    <a:pt x="1" y="274"/>
                    <a:pt x="1" y="845"/>
                  </a:cubicBezTo>
                  <a:lnTo>
                    <a:pt x="1" y="39481"/>
                  </a:lnTo>
                  <a:cubicBezTo>
                    <a:pt x="1" y="40065"/>
                    <a:pt x="358" y="40743"/>
                    <a:pt x="798" y="40993"/>
                  </a:cubicBezTo>
                  <a:lnTo>
                    <a:pt x="53174" y="71235"/>
                  </a:lnTo>
                  <a:cubicBezTo>
                    <a:pt x="53603" y="71485"/>
                    <a:pt x="53960" y="71223"/>
                    <a:pt x="53960" y="70640"/>
                  </a:cubicBezTo>
                  <a:lnTo>
                    <a:pt x="53960" y="32004"/>
                  </a:lnTo>
                  <a:cubicBezTo>
                    <a:pt x="53960" y="31421"/>
                    <a:pt x="53614" y="30742"/>
                    <a:pt x="53174" y="3049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88" name="Google Shape;588;p18">
            <a:extLst>
              <a:ext uri="{FF2B5EF4-FFF2-40B4-BE49-F238E27FC236}">
                <a16:creationId xmlns:a16="http://schemas.microsoft.com/office/drawing/2014/main" id="{FB2C8339-62B5-493C-F01E-3B24E6463EF8}"/>
              </a:ext>
            </a:extLst>
          </p:cNvPr>
          <p:cNvSpPr/>
          <p:nvPr/>
        </p:nvSpPr>
        <p:spPr>
          <a:xfrm>
            <a:off x="4514642" y="939708"/>
            <a:ext cx="4480675" cy="793204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tố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Ames?</a:t>
            </a:r>
            <a:endParaRPr lang="en-US" sz="1800" dirty="0">
              <a:solidFill>
                <a:schemeClr val="bg1"/>
              </a:solidFill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Google Shape;588;p18">
            <a:extLst>
              <a:ext uri="{FF2B5EF4-FFF2-40B4-BE49-F238E27FC236}">
                <a16:creationId xmlns:a16="http://schemas.microsoft.com/office/drawing/2014/main" id="{B39BA075-0481-06FF-E8C4-9EB19447F4C0}"/>
              </a:ext>
            </a:extLst>
          </p:cNvPr>
          <p:cNvSpPr/>
          <p:nvPr/>
        </p:nvSpPr>
        <p:spPr>
          <a:xfrm>
            <a:off x="4520999" y="1873407"/>
            <a:ext cx="4474318" cy="764605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1800" dirty="0">
              <a:solidFill>
                <a:schemeClr val="bg1"/>
              </a:solidFill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588;p18">
            <a:extLst>
              <a:ext uri="{FF2B5EF4-FFF2-40B4-BE49-F238E27FC236}">
                <a16:creationId xmlns:a16="http://schemas.microsoft.com/office/drawing/2014/main" id="{9A7D2895-ECBF-00C6-2667-29EEDAE4E865}"/>
              </a:ext>
            </a:extLst>
          </p:cNvPr>
          <p:cNvSpPr/>
          <p:nvPr/>
        </p:nvSpPr>
        <p:spPr>
          <a:xfrm>
            <a:off x="4507329" y="2778507"/>
            <a:ext cx="4487988" cy="793204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cải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1800" dirty="0">
              <a:solidFill>
                <a:schemeClr val="bg1"/>
              </a:solidFill>
              <a:effectLst/>
              <a:latin typeface="VNI-Times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60" name="Picture 459" descr="A white person sitting on a question mark&#10;&#10;AI-generated content may be incorrect.">
            <a:extLst>
              <a:ext uri="{FF2B5EF4-FFF2-40B4-BE49-F238E27FC236}">
                <a16:creationId xmlns:a16="http://schemas.microsoft.com/office/drawing/2014/main" id="{8C469445-47E3-A60C-A250-3619EE100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290" y="1637453"/>
            <a:ext cx="960631" cy="104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28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06" name="Google Shape;1706;p28"/>
          <p:cNvCxnSpPr/>
          <p:nvPr/>
        </p:nvCxnSpPr>
        <p:spPr>
          <a:xfrm>
            <a:off x="3832521" y="2725302"/>
            <a:ext cx="0" cy="4824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9" name="Google Shape;1709;p28"/>
          <p:cNvCxnSpPr/>
          <p:nvPr/>
        </p:nvCxnSpPr>
        <p:spPr>
          <a:xfrm rot="10800000">
            <a:off x="3832521" y="2241580"/>
            <a:ext cx="0" cy="4824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2" name="Google Shape;1712;p28"/>
          <p:cNvSpPr/>
          <p:nvPr/>
        </p:nvSpPr>
        <p:spPr>
          <a:xfrm rot="10800000" flipH="1">
            <a:off x="3050824" y="3207706"/>
            <a:ext cx="2481419" cy="1140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28"/>
          <p:cNvSpPr/>
          <p:nvPr/>
        </p:nvSpPr>
        <p:spPr>
          <a:xfrm rot="10800000" flipH="1">
            <a:off x="3050824" y="3207706"/>
            <a:ext cx="2481419" cy="11400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28"/>
          <p:cNvSpPr/>
          <p:nvPr/>
        </p:nvSpPr>
        <p:spPr>
          <a:xfrm>
            <a:off x="3050825" y="1101575"/>
            <a:ext cx="2410292" cy="1140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28"/>
          <p:cNvSpPr/>
          <p:nvPr/>
        </p:nvSpPr>
        <p:spPr>
          <a:xfrm>
            <a:off x="3050825" y="1101575"/>
            <a:ext cx="2410292" cy="11400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24" name="Google Shape;1724;p28"/>
          <p:cNvCxnSpPr>
            <a:cxnSpLocks/>
            <a:stCxn id="3" idx="1"/>
          </p:cNvCxnSpPr>
          <p:nvPr/>
        </p:nvCxnSpPr>
        <p:spPr>
          <a:xfrm flipH="1">
            <a:off x="1667796" y="2723981"/>
            <a:ext cx="4151323" cy="652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6" name="Google Shape;1726;p28"/>
          <p:cNvSpPr txBox="1">
            <a:spLocks noGrp="1"/>
          </p:cNvSpPr>
          <p:nvPr>
            <p:ph type="title"/>
          </p:nvPr>
        </p:nvSpPr>
        <p:spPr>
          <a:xfrm>
            <a:off x="514775" y="300700"/>
            <a:ext cx="8114400" cy="5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migration process infographics</a:t>
            </a:r>
            <a:endParaRPr/>
          </a:p>
        </p:txBody>
      </p:sp>
      <p:grpSp>
        <p:nvGrpSpPr>
          <p:cNvPr id="1727" name="Google Shape;1727;p28"/>
          <p:cNvGrpSpPr/>
          <p:nvPr/>
        </p:nvGrpSpPr>
        <p:grpSpPr>
          <a:xfrm>
            <a:off x="663244" y="1844559"/>
            <a:ext cx="2103892" cy="2209488"/>
            <a:chOff x="4447388" y="2648600"/>
            <a:chExt cx="1387700" cy="1457350"/>
          </a:xfrm>
        </p:grpSpPr>
        <p:sp>
          <p:nvSpPr>
            <p:cNvPr id="1728" name="Google Shape;1728;p28"/>
            <p:cNvSpPr/>
            <p:nvPr/>
          </p:nvSpPr>
          <p:spPr>
            <a:xfrm>
              <a:off x="4447388" y="3302850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8"/>
            <p:cNvSpPr/>
            <p:nvPr/>
          </p:nvSpPr>
          <p:spPr>
            <a:xfrm>
              <a:off x="4447388" y="3215933"/>
              <a:ext cx="1387700" cy="803100"/>
            </a:xfrm>
            <a:custGeom>
              <a:avLst/>
              <a:gdLst/>
              <a:ahLst/>
              <a:cxnLst/>
              <a:rect l="l" t="t" r="r" b="b"/>
              <a:pathLst>
                <a:path w="55508" h="32124" extrusionOk="0">
                  <a:moveTo>
                    <a:pt x="20801" y="298"/>
                  </a:moveTo>
                  <a:lnTo>
                    <a:pt x="54996" y="20039"/>
                  </a:lnTo>
                  <a:lnTo>
                    <a:pt x="34720" y="31826"/>
                  </a:lnTo>
                  <a:lnTo>
                    <a:pt x="525" y="12086"/>
                  </a:lnTo>
                  <a:lnTo>
                    <a:pt x="20801" y="298"/>
                  </a:lnTo>
                  <a:close/>
                  <a:moveTo>
                    <a:pt x="20801" y="1"/>
                  </a:moveTo>
                  <a:lnTo>
                    <a:pt x="1" y="12086"/>
                  </a:lnTo>
                  <a:lnTo>
                    <a:pt x="34720" y="32124"/>
                  </a:lnTo>
                  <a:lnTo>
                    <a:pt x="55508" y="20039"/>
                  </a:lnTo>
                  <a:lnTo>
                    <a:pt x="20801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8"/>
            <p:cNvSpPr/>
            <p:nvPr/>
          </p:nvSpPr>
          <p:spPr>
            <a:xfrm>
              <a:off x="4541163" y="2824825"/>
              <a:ext cx="393225" cy="183375"/>
            </a:xfrm>
            <a:custGeom>
              <a:avLst/>
              <a:gdLst/>
              <a:ahLst/>
              <a:cxnLst/>
              <a:rect l="l" t="t" r="r" b="b"/>
              <a:pathLst>
                <a:path w="15729" h="7335" extrusionOk="0">
                  <a:moveTo>
                    <a:pt x="6156" y="7335"/>
                  </a:moveTo>
                  <a:lnTo>
                    <a:pt x="15729" y="1762"/>
                  </a:lnTo>
                  <a:cubicBezTo>
                    <a:pt x="15633" y="1691"/>
                    <a:pt x="15538" y="1620"/>
                    <a:pt x="15443" y="1548"/>
                  </a:cubicBezTo>
                  <a:cubicBezTo>
                    <a:pt x="15348" y="1489"/>
                    <a:pt x="15240" y="1405"/>
                    <a:pt x="15145" y="1334"/>
                  </a:cubicBezTo>
                  <a:lnTo>
                    <a:pt x="15133" y="1334"/>
                  </a:lnTo>
                  <a:lnTo>
                    <a:pt x="15109" y="1310"/>
                  </a:lnTo>
                  <a:cubicBezTo>
                    <a:pt x="15026" y="1262"/>
                    <a:pt x="14943" y="1203"/>
                    <a:pt x="14848" y="1143"/>
                  </a:cubicBezTo>
                  <a:cubicBezTo>
                    <a:pt x="14764" y="1096"/>
                    <a:pt x="14669" y="1024"/>
                    <a:pt x="14574" y="977"/>
                  </a:cubicBezTo>
                  <a:lnTo>
                    <a:pt x="14502" y="941"/>
                  </a:lnTo>
                  <a:cubicBezTo>
                    <a:pt x="14431" y="893"/>
                    <a:pt x="14359" y="858"/>
                    <a:pt x="14288" y="810"/>
                  </a:cubicBezTo>
                  <a:cubicBezTo>
                    <a:pt x="14252" y="798"/>
                    <a:pt x="14228" y="786"/>
                    <a:pt x="14205" y="774"/>
                  </a:cubicBezTo>
                  <a:lnTo>
                    <a:pt x="14086" y="715"/>
                  </a:lnTo>
                  <a:lnTo>
                    <a:pt x="14002" y="667"/>
                  </a:lnTo>
                  <a:cubicBezTo>
                    <a:pt x="13955" y="643"/>
                    <a:pt x="13907" y="619"/>
                    <a:pt x="13859" y="596"/>
                  </a:cubicBezTo>
                  <a:lnTo>
                    <a:pt x="13764" y="548"/>
                  </a:lnTo>
                  <a:lnTo>
                    <a:pt x="13716" y="536"/>
                  </a:lnTo>
                  <a:cubicBezTo>
                    <a:pt x="13633" y="488"/>
                    <a:pt x="13538" y="453"/>
                    <a:pt x="13443" y="417"/>
                  </a:cubicBezTo>
                  <a:cubicBezTo>
                    <a:pt x="13347" y="381"/>
                    <a:pt x="13252" y="346"/>
                    <a:pt x="13169" y="310"/>
                  </a:cubicBezTo>
                  <a:lnTo>
                    <a:pt x="13121" y="298"/>
                  </a:lnTo>
                  <a:lnTo>
                    <a:pt x="13026" y="262"/>
                  </a:lnTo>
                  <a:lnTo>
                    <a:pt x="12883" y="215"/>
                  </a:lnTo>
                  <a:lnTo>
                    <a:pt x="12812" y="203"/>
                  </a:lnTo>
                  <a:lnTo>
                    <a:pt x="12681" y="167"/>
                  </a:lnTo>
                  <a:lnTo>
                    <a:pt x="12585" y="143"/>
                  </a:lnTo>
                  <a:lnTo>
                    <a:pt x="12490" y="119"/>
                  </a:lnTo>
                  <a:lnTo>
                    <a:pt x="12371" y="96"/>
                  </a:lnTo>
                  <a:lnTo>
                    <a:pt x="12312" y="72"/>
                  </a:lnTo>
                  <a:lnTo>
                    <a:pt x="12192" y="60"/>
                  </a:lnTo>
                  <a:lnTo>
                    <a:pt x="12050" y="36"/>
                  </a:lnTo>
                  <a:lnTo>
                    <a:pt x="12002" y="24"/>
                  </a:lnTo>
                  <a:cubicBezTo>
                    <a:pt x="11966" y="24"/>
                    <a:pt x="11931" y="24"/>
                    <a:pt x="11883" y="12"/>
                  </a:cubicBezTo>
                  <a:cubicBezTo>
                    <a:pt x="11847" y="12"/>
                    <a:pt x="11788" y="0"/>
                    <a:pt x="11740" y="0"/>
                  </a:cubicBezTo>
                  <a:lnTo>
                    <a:pt x="11692" y="0"/>
                  </a:lnTo>
                  <a:lnTo>
                    <a:pt x="11597" y="0"/>
                  </a:lnTo>
                  <a:lnTo>
                    <a:pt x="11419" y="0"/>
                  </a:lnTo>
                  <a:lnTo>
                    <a:pt x="11371" y="0"/>
                  </a:lnTo>
                  <a:lnTo>
                    <a:pt x="11299" y="0"/>
                  </a:lnTo>
                  <a:cubicBezTo>
                    <a:pt x="11216" y="0"/>
                    <a:pt x="11145" y="0"/>
                    <a:pt x="11073" y="12"/>
                  </a:cubicBezTo>
                  <a:lnTo>
                    <a:pt x="11014" y="12"/>
                  </a:lnTo>
                  <a:lnTo>
                    <a:pt x="10966" y="12"/>
                  </a:lnTo>
                  <a:cubicBezTo>
                    <a:pt x="10847" y="24"/>
                    <a:pt x="10740" y="36"/>
                    <a:pt x="10633" y="60"/>
                  </a:cubicBezTo>
                  <a:lnTo>
                    <a:pt x="10609" y="60"/>
                  </a:lnTo>
                  <a:lnTo>
                    <a:pt x="10609" y="60"/>
                  </a:lnTo>
                  <a:lnTo>
                    <a:pt x="10549" y="72"/>
                  </a:lnTo>
                  <a:cubicBezTo>
                    <a:pt x="10478" y="84"/>
                    <a:pt x="10407" y="107"/>
                    <a:pt x="10347" y="119"/>
                  </a:cubicBezTo>
                  <a:lnTo>
                    <a:pt x="10252" y="155"/>
                  </a:lnTo>
                  <a:lnTo>
                    <a:pt x="10133" y="203"/>
                  </a:lnTo>
                  <a:lnTo>
                    <a:pt x="10097" y="215"/>
                  </a:lnTo>
                  <a:cubicBezTo>
                    <a:pt x="10037" y="227"/>
                    <a:pt x="9978" y="262"/>
                    <a:pt x="9918" y="286"/>
                  </a:cubicBezTo>
                  <a:lnTo>
                    <a:pt x="9823" y="322"/>
                  </a:lnTo>
                  <a:cubicBezTo>
                    <a:pt x="9740" y="357"/>
                    <a:pt x="9645" y="405"/>
                    <a:pt x="9561" y="453"/>
                  </a:cubicBezTo>
                  <a:lnTo>
                    <a:pt x="0" y="6013"/>
                  </a:lnTo>
                  <a:cubicBezTo>
                    <a:pt x="84" y="5965"/>
                    <a:pt x="167" y="5918"/>
                    <a:pt x="262" y="5882"/>
                  </a:cubicBezTo>
                  <a:lnTo>
                    <a:pt x="346" y="5846"/>
                  </a:lnTo>
                  <a:cubicBezTo>
                    <a:pt x="405" y="5822"/>
                    <a:pt x="465" y="5787"/>
                    <a:pt x="524" y="5763"/>
                  </a:cubicBezTo>
                  <a:lnTo>
                    <a:pt x="679" y="5715"/>
                  </a:lnTo>
                  <a:cubicBezTo>
                    <a:pt x="715" y="5703"/>
                    <a:pt x="739" y="5691"/>
                    <a:pt x="774" y="5691"/>
                  </a:cubicBezTo>
                  <a:cubicBezTo>
                    <a:pt x="834" y="5668"/>
                    <a:pt x="905" y="5656"/>
                    <a:pt x="965" y="5644"/>
                  </a:cubicBezTo>
                  <a:lnTo>
                    <a:pt x="1036" y="5620"/>
                  </a:lnTo>
                  <a:lnTo>
                    <a:pt x="1072" y="5620"/>
                  </a:lnTo>
                  <a:cubicBezTo>
                    <a:pt x="1167" y="5608"/>
                    <a:pt x="1286" y="5584"/>
                    <a:pt x="1393" y="5572"/>
                  </a:cubicBezTo>
                  <a:lnTo>
                    <a:pt x="1501" y="5572"/>
                  </a:lnTo>
                  <a:cubicBezTo>
                    <a:pt x="1572" y="5572"/>
                    <a:pt x="1655" y="5560"/>
                    <a:pt x="1727" y="5560"/>
                  </a:cubicBezTo>
                  <a:lnTo>
                    <a:pt x="1846" y="5560"/>
                  </a:lnTo>
                  <a:lnTo>
                    <a:pt x="2025" y="5560"/>
                  </a:lnTo>
                  <a:lnTo>
                    <a:pt x="2167" y="5560"/>
                  </a:lnTo>
                  <a:lnTo>
                    <a:pt x="2322" y="5584"/>
                  </a:lnTo>
                  <a:lnTo>
                    <a:pt x="2489" y="5596"/>
                  </a:lnTo>
                  <a:lnTo>
                    <a:pt x="2620" y="5620"/>
                  </a:lnTo>
                  <a:lnTo>
                    <a:pt x="2798" y="5656"/>
                  </a:lnTo>
                  <a:lnTo>
                    <a:pt x="2929" y="5680"/>
                  </a:lnTo>
                  <a:lnTo>
                    <a:pt x="3120" y="5727"/>
                  </a:lnTo>
                  <a:lnTo>
                    <a:pt x="3239" y="5763"/>
                  </a:lnTo>
                  <a:cubicBezTo>
                    <a:pt x="3310" y="5787"/>
                    <a:pt x="3382" y="5811"/>
                    <a:pt x="3453" y="5834"/>
                  </a:cubicBezTo>
                  <a:lnTo>
                    <a:pt x="3549" y="5870"/>
                  </a:lnTo>
                  <a:cubicBezTo>
                    <a:pt x="3763" y="5941"/>
                    <a:pt x="3965" y="6025"/>
                    <a:pt x="4191" y="6120"/>
                  </a:cubicBezTo>
                  <a:lnTo>
                    <a:pt x="4287" y="6168"/>
                  </a:lnTo>
                  <a:cubicBezTo>
                    <a:pt x="4358" y="6203"/>
                    <a:pt x="4441" y="6239"/>
                    <a:pt x="4513" y="6275"/>
                  </a:cubicBezTo>
                  <a:lnTo>
                    <a:pt x="4632" y="6334"/>
                  </a:lnTo>
                  <a:cubicBezTo>
                    <a:pt x="4727" y="6394"/>
                    <a:pt x="4822" y="6442"/>
                    <a:pt x="4930" y="6501"/>
                  </a:cubicBezTo>
                  <a:cubicBezTo>
                    <a:pt x="5120" y="6620"/>
                    <a:pt x="5323" y="6751"/>
                    <a:pt x="5525" y="6882"/>
                  </a:cubicBezTo>
                  <a:lnTo>
                    <a:pt x="5549" y="6894"/>
                  </a:lnTo>
                  <a:cubicBezTo>
                    <a:pt x="5751" y="7025"/>
                    <a:pt x="5954" y="7180"/>
                    <a:pt x="6156" y="73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8"/>
            <p:cNvSpPr/>
            <p:nvPr/>
          </p:nvSpPr>
          <p:spPr>
            <a:xfrm>
              <a:off x="4752488" y="2648600"/>
              <a:ext cx="603675" cy="464375"/>
            </a:xfrm>
            <a:custGeom>
              <a:avLst/>
              <a:gdLst/>
              <a:ahLst/>
              <a:cxnLst/>
              <a:rect l="l" t="t" r="r" b="b"/>
              <a:pathLst>
                <a:path w="24147" h="18575" extrusionOk="0">
                  <a:moveTo>
                    <a:pt x="7633" y="7692"/>
                  </a:moveTo>
                  <a:lnTo>
                    <a:pt x="7728" y="7776"/>
                  </a:lnTo>
                  <a:cubicBezTo>
                    <a:pt x="7930" y="7930"/>
                    <a:pt x="8133" y="8097"/>
                    <a:pt x="8323" y="8264"/>
                  </a:cubicBezTo>
                  <a:lnTo>
                    <a:pt x="8431" y="8347"/>
                  </a:lnTo>
                  <a:cubicBezTo>
                    <a:pt x="8633" y="8526"/>
                    <a:pt x="8835" y="8704"/>
                    <a:pt x="9026" y="8895"/>
                  </a:cubicBezTo>
                  <a:cubicBezTo>
                    <a:pt x="9038" y="8907"/>
                    <a:pt x="9050" y="8919"/>
                    <a:pt x="9073" y="8930"/>
                  </a:cubicBezTo>
                  <a:cubicBezTo>
                    <a:pt x="9264" y="9121"/>
                    <a:pt x="9454" y="9323"/>
                    <a:pt x="9645" y="9514"/>
                  </a:cubicBezTo>
                  <a:lnTo>
                    <a:pt x="9704" y="9585"/>
                  </a:lnTo>
                  <a:cubicBezTo>
                    <a:pt x="9895" y="9776"/>
                    <a:pt x="10074" y="9990"/>
                    <a:pt x="10252" y="10204"/>
                  </a:cubicBezTo>
                  <a:lnTo>
                    <a:pt x="10336" y="10300"/>
                  </a:lnTo>
                  <a:cubicBezTo>
                    <a:pt x="10514" y="10502"/>
                    <a:pt x="10681" y="10716"/>
                    <a:pt x="10847" y="10931"/>
                  </a:cubicBezTo>
                  <a:lnTo>
                    <a:pt x="10967" y="11074"/>
                  </a:lnTo>
                  <a:cubicBezTo>
                    <a:pt x="11074" y="11228"/>
                    <a:pt x="11193" y="11383"/>
                    <a:pt x="11300" y="11538"/>
                  </a:cubicBezTo>
                  <a:cubicBezTo>
                    <a:pt x="11383" y="11657"/>
                    <a:pt x="11467" y="11776"/>
                    <a:pt x="11562" y="11907"/>
                  </a:cubicBezTo>
                  <a:cubicBezTo>
                    <a:pt x="11681" y="12086"/>
                    <a:pt x="11812" y="12276"/>
                    <a:pt x="11931" y="12455"/>
                  </a:cubicBezTo>
                  <a:cubicBezTo>
                    <a:pt x="11955" y="12502"/>
                    <a:pt x="11979" y="12538"/>
                    <a:pt x="12002" y="12574"/>
                  </a:cubicBezTo>
                  <a:cubicBezTo>
                    <a:pt x="12145" y="12800"/>
                    <a:pt x="12288" y="13038"/>
                    <a:pt x="12431" y="13276"/>
                  </a:cubicBezTo>
                  <a:cubicBezTo>
                    <a:pt x="12491" y="13383"/>
                    <a:pt x="12550" y="13491"/>
                    <a:pt x="12610" y="13598"/>
                  </a:cubicBezTo>
                  <a:cubicBezTo>
                    <a:pt x="12705" y="13776"/>
                    <a:pt x="12800" y="13943"/>
                    <a:pt x="12895" y="14122"/>
                  </a:cubicBezTo>
                  <a:lnTo>
                    <a:pt x="12979" y="14288"/>
                  </a:lnTo>
                  <a:cubicBezTo>
                    <a:pt x="13098" y="14526"/>
                    <a:pt x="13217" y="14776"/>
                    <a:pt x="13336" y="15015"/>
                  </a:cubicBezTo>
                  <a:cubicBezTo>
                    <a:pt x="13348" y="15050"/>
                    <a:pt x="13360" y="15086"/>
                    <a:pt x="13372" y="15122"/>
                  </a:cubicBezTo>
                  <a:cubicBezTo>
                    <a:pt x="13491" y="15372"/>
                    <a:pt x="13598" y="15622"/>
                    <a:pt x="13705" y="15884"/>
                  </a:cubicBezTo>
                  <a:lnTo>
                    <a:pt x="13753" y="15979"/>
                  </a:lnTo>
                  <a:cubicBezTo>
                    <a:pt x="13848" y="16241"/>
                    <a:pt x="13943" y="16491"/>
                    <a:pt x="14050" y="16753"/>
                  </a:cubicBezTo>
                  <a:lnTo>
                    <a:pt x="14086" y="16872"/>
                  </a:lnTo>
                  <a:cubicBezTo>
                    <a:pt x="14169" y="17122"/>
                    <a:pt x="14253" y="17384"/>
                    <a:pt x="14336" y="17634"/>
                  </a:cubicBezTo>
                  <a:cubicBezTo>
                    <a:pt x="14348" y="17682"/>
                    <a:pt x="14360" y="17717"/>
                    <a:pt x="14372" y="17753"/>
                  </a:cubicBezTo>
                  <a:cubicBezTo>
                    <a:pt x="14443" y="18027"/>
                    <a:pt x="14515" y="18301"/>
                    <a:pt x="14586" y="18575"/>
                  </a:cubicBezTo>
                  <a:lnTo>
                    <a:pt x="24147" y="13002"/>
                  </a:lnTo>
                  <a:cubicBezTo>
                    <a:pt x="24135" y="12967"/>
                    <a:pt x="24123" y="12919"/>
                    <a:pt x="24111" y="12871"/>
                  </a:cubicBezTo>
                  <a:cubicBezTo>
                    <a:pt x="24075" y="12717"/>
                    <a:pt x="24040" y="12562"/>
                    <a:pt x="23992" y="12407"/>
                  </a:cubicBezTo>
                  <a:cubicBezTo>
                    <a:pt x="23968" y="12336"/>
                    <a:pt x="23944" y="12252"/>
                    <a:pt x="23932" y="12193"/>
                  </a:cubicBezTo>
                  <a:cubicBezTo>
                    <a:pt x="23921" y="12145"/>
                    <a:pt x="23909" y="12109"/>
                    <a:pt x="23897" y="12074"/>
                  </a:cubicBezTo>
                  <a:cubicBezTo>
                    <a:pt x="23885" y="12038"/>
                    <a:pt x="23873" y="11990"/>
                    <a:pt x="23861" y="11943"/>
                  </a:cubicBezTo>
                  <a:cubicBezTo>
                    <a:pt x="23813" y="11788"/>
                    <a:pt x="23766" y="11633"/>
                    <a:pt x="23706" y="11490"/>
                  </a:cubicBezTo>
                  <a:cubicBezTo>
                    <a:pt x="23682" y="11419"/>
                    <a:pt x="23671" y="11359"/>
                    <a:pt x="23647" y="11300"/>
                  </a:cubicBezTo>
                  <a:cubicBezTo>
                    <a:pt x="23635" y="11264"/>
                    <a:pt x="23611" y="11228"/>
                    <a:pt x="23599" y="11193"/>
                  </a:cubicBezTo>
                  <a:cubicBezTo>
                    <a:pt x="23587" y="11145"/>
                    <a:pt x="23575" y="11086"/>
                    <a:pt x="23551" y="11038"/>
                  </a:cubicBezTo>
                  <a:cubicBezTo>
                    <a:pt x="23504" y="10895"/>
                    <a:pt x="23444" y="10752"/>
                    <a:pt x="23385" y="10609"/>
                  </a:cubicBezTo>
                  <a:cubicBezTo>
                    <a:pt x="23361" y="10538"/>
                    <a:pt x="23337" y="10478"/>
                    <a:pt x="23313" y="10419"/>
                  </a:cubicBezTo>
                  <a:lnTo>
                    <a:pt x="23278" y="10312"/>
                  </a:lnTo>
                  <a:lnTo>
                    <a:pt x="23218" y="10181"/>
                  </a:lnTo>
                  <a:cubicBezTo>
                    <a:pt x="23159" y="10038"/>
                    <a:pt x="23099" y="9907"/>
                    <a:pt x="23039" y="9764"/>
                  </a:cubicBezTo>
                  <a:cubicBezTo>
                    <a:pt x="23004" y="9692"/>
                    <a:pt x="22980" y="9621"/>
                    <a:pt x="22944" y="9550"/>
                  </a:cubicBezTo>
                  <a:lnTo>
                    <a:pt x="22897" y="9454"/>
                  </a:lnTo>
                  <a:cubicBezTo>
                    <a:pt x="22885" y="9407"/>
                    <a:pt x="22861" y="9371"/>
                    <a:pt x="22849" y="9335"/>
                  </a:cubicBezTo>
                  <a:cubicBezTo>
                    <a:pt x="22778" y="9192"/>
                    <a:pt x="22706" y="9038"/>
                    <a:pt x="22635" y="8895"/>
                  </a:cubicBezTo>
                  <a:cubicBezTo>
                    <a:pt x="22599" y="8835"/>
                    <a:pt x="22575" y="8776"/>
                    <a:pt x="22539" y="8716"/>
                  </a:cubicBezTo>
                  <a:cubicBezTo>
                    <a:pt x="22504" y="8657"/>
                    <a:pt x="22480" y="8609"/>
                    <a:pt x="22456" y="8549"/>
                  </a:cubicBezTo>
                  <a:cubicBezTo>
                    <a:pt x="22432" y="8502"/>
                    <a:pt x="22397" y="8430"/>
                    <a:pt x="22361" y="8359"/>
                  </a:cubicBezTo>
                  <a:cubicBezTo>
                    <a:pt x="22301" y="8252"/>
                    <a:pt x="22230" y="8145"/>
                    <a:pt x="22170" y="8026"/>
                  </a:cubicBezTo>
                  <a:cubicBezTo>
                    <a:pt x="22111" y="7918"/>
                    <a:pt x="22051" y="7811"/>
                    <a:pt x="21992" y="7704"/>
                  </a:cubicBezTo>
                  <a:cubicBezTo>
                    <a:pt x="21968" y="7668"/>
                    <a:pt x="21956" y="7645"/>
                    <a:pt x="21932" y="7609"/>
                  </a:cubicBezTo>
                  <a:cubicBezTo>
                    <a:pt x="21813" y="7406"/>
                    <a:pt x="21694" y="7204"/>
                    <a:pt x="21563" y="7002"/>
                  </a:cubicBezTo>
                  <a:lnTo>
                    <a:pt x="21492" y="6895"/>
                  </a:lnTo>
                  <a:cubicBezTo>
                    <a:pt x="21408" y="6752"/>
                    <a:pt x="21325" y="6621"/>
                    <a:pt x="21230" y="6478"/>
                  </a:cubicBezTo>
                  <a:cubicBezTo>
                    <a:pt x="21194" y="6430"/>
                    <a:pt x="21158" y="6383"/>
                    <a:pt x="21123" y="6335"/>
                  </a:cubicBezTo>
                  <a:cubicBezTo>
                    <a:pt x="21039" y="6216"/>
                    <a:pt x="20956" y="6085"/>
                    <a:pt x="20861" y="5966"/>
                  </a:cubicBezTo>
                  <a:cubicBezTo>
                    <a:pt x="20801" y="5894"/>
                    <a:pt x="20753" y="5811"/>
                    <a:pt x="20694" y="5728"/>
                  </a:cubicBezTo>
                  <a:cubicBezTo>
                    <a:pt x="20634" y="5656"/>
                    <a:pt x="20587" y="5585"/>
                    <a:pt x="20527" y="5513"/>
                  </a:cubicBezTo>
                  <a:cubicBezTo>
                    <a:pt x="20492" y="5454"/>
                    <a:pt x="20456" y="5406"/>
                    <a:pt x="20408" y="5359"/>
                  </a:cubicBezTo>
                  <a:cubicBezTo>
                    <a:pt x="20372" y="5311"/>
                    <a:pt x="20349" y="5287"/>
                    <a:pt x="20325" y="5251"/>
                  </a:cubicBezTo>
                  <a:cubicBezTo>
                    <a:pt x="20206" y="5097"/>
                    <a:pt x="20099" y="4966"/>
                    <a:pt x="19980" y="4823"/>
                  </a:cubicBezTo>
                  <a:cubicBezTo>
                    <a:pt x="19956" y="4787"/>
                    <a:pt x="19932" y="4763"/>
                    <a:pt x="19908" y="4728"/>
                  </a:cubicBezTo>
                  <a:lnTo>
                    <a:pt x="19813" y="4632"/>
                  </a:lnTo>
                  <a:lnTo>
                    <a:pt x="19646" y="4430"/>
                  </a:lnTo>
                  <a:cubicBezTo>
                    <a:pt x="19539" y="4299"/>
                    <a:pt x="19420" y="4180"/>
                    <a:pt x="19301" y="4049"/>
                  </a:cubicBezTo>
                  <a:lnTo>
                    <a:pt x="19265" y="4013"/>
                  </a:lnTo>
                  <a:lnTo>
                    <a:pt x="19206" y="3942"/>
                  </a:lnTo>
                  <a:cubicBezTo>
                    <a:pt x="19122" y="3858"/>
                    <a:pt x="19039" y="3763"/>
                    <a:pt x="18944" y="3680"/>
                  </a:cubicBezTo>
                  <a:cubicBezTo>
                    <a:pt x="18860" y="3585"/>
                    <a:pt x="18741" y="3466"/>
                    <a:pt x="18634" y="3358"/>
                  </a:cubicBezTo>
                  <a:lnTo>
                    <a:pt x="18598" y="3323"/>
                  </a:lnTo>
                  <a:lnTo>
                    <a:pt x="18575" y="3311"/>
                  </a:lnTo>
                  <a:cubicBezTo>
                    <a:pt x="18444" y="3192"/>
                    <a:pt x="18325" y="3073"/>
                    <a:pt x="18194" y="2954"/>
                  </a:cubicBezTo>
                  <a:cubicBezTo>
                    <a:pt x="18122" y="2894"/>
                    <a:pt x="18063" y="2834"/>
                    <a:pt x="18003" y="2787"/>
                  </a:cubicBezTo>
                  <a:lnTo>
                    <a:pt x="17896" y="2692"/>
                  </a:lnTo>
                  <a:lnTo>
                    <a:pt x="17801" y="2608"/>
                  </a:lnTo>
                  <a:cubicBezTo>
                    <a:pt x="17670" y="2501"/>
                    <a:pt x="17539" y="2394"/>
                    <a:pt x="17408" y="2287"/>
                  </a:cubicBezTo>
                  <a:lnTo>
                    <a:pt x="17289" y="2203"/>
                  </a:lnTo>
                  <a:lnTo>
                    <a:pt x="17194" y="2120"/>
                  </a:lnTo>
                  <a:cubicBezTo>
                    <a:pt x="17134" y="2084"/>
                    <a:pt x="17074" y="2037"/>
                    <a:pt x="17027" y="2001"/>
                  </a:cubicBezTo>
                  <a:cubicBezTo>
                    <a:pt x="16896" y="1906"/>
                    <a:pt x="16777" y="1811"/>
                    <a:pt x="16646" y="1727"/>
                  </a:cubicBezTo>
                  <a:lnTo>
                    <a:pt x="16574" y="1680"/>
                  </a:lnTo>
                  <a:lnTo>
                    <a:pt x="16491" y="1620"/>
                  </a:lnTo>
                  <a:lnTo>
                    <a:pt x="16265" y="1477"/>
                  </a:lnTo>
                  <a:cubicBezTo>
                    <a:pt x="16146" y="1394"/>
                    <a:pt x="16027" y="1322"/>
                    <a:pt x="15896" y="1251"/>
                  </a:cubicBezTo>
                  <a:lnTo>
                    <a:pt x="15812" y="1203"/>
                  </a:lnTo>
                  <a:cubicBezTo>
                    <a:pt x="15717" y="1144"/>
                    <a:pt x="15622" y="1096"/>
                    <a:pt x="15539" y="1037"/>
                  </a:cubicBezTo>
                  <a:lnTo>
                    <a:pt x="15431" y="989"/>
                  </a:lnTo>
                  <a:lnTo>
                    <a:pt x="15277" y="918"/>
                  </a:lnTo>
                  <a:lnTo>
                    <a:pt x="15169" y="858"/>
                  </a:lnTo>
                  <a:cubicBezTo>
                    <a:pt x="15110" y="822"/>
                    <a:pt x="15050" y="799"/>
                    <a:pt x="14991" y="775"/>
                  </a:cubicBezTo>
                  <a:cubicBezTo>
                    <a:pt x="14931" y="751"/>
                    <a:pt x="14908" y="727"/>
                    <a:pt x="14860" y="715"/>
                  </a:cubicBezTo>
                  <a:lnTo>
                    <a:pt x="14812" y="691"/>
                  </a:lnTo>
                  <a:cubicBezTo>
                    <a:pt x="14693" y="632"/>
                    <a:pt x="14574" y="584"/>
                    <a:pt x="14467" y="537"/>
                  </a:cubicBezTo>
                  <a:lnTo>
                    <a:pt x="14467" y="537"/>
                  </a:lnTo>
                  <a:cubicBezTo>
                    <a:pt x="14348" y="489"/>
                    <a:pt x="14229" y="441"/>
                    <a:pt x="14110" y="406"/>
                  </a:cubicBezTo>
                  <a:lnTo>
                    <a:pt x="14062" y="394"/>
                  </a:lnTo>
                  <a:cubicBezTo>
                    <a:pt x="14026" y="370"/>
                    <a:pt x="13979" y="358"/>
                    <a:pt x="13931" y="346"/>
                  </a:cubicBezTo>
                  <a:cubicBezTo>
                    <a:pt x="13895" y="334"/>
                    <a:pt x="13812" y="310"/>
                    <a:pt x="13753" y="287"/>
                  </a:cubicBezTo>
                  <a:lnTo>
                    <a:pt x="13669" y="263"/>
                  </a:lnTo>
                  <a:lnTo>
                    <a:pt x="13514" y="227"/>
                  </a:lnTo>
                  <a:cubicBezTo>
                    <a:pt x="13479" y="215"/>
                    <a:pt x="13443" y="203"/>
                    <a:pt x="13395" y="191"/>
                  </a:cubicBezTo>
                  <a:lnTo>
                    <a:pt x="13276" y="167"/>
                  </a:lnTo>
                  <a:lnTo>
                    <a:pt x="13133" y="132"/>
                  </a:lnTo>
                  <a:lnTo>
                    <a:pt x="13050" y="108"/>
                  </a:lnTo>
                  <a:lnTo>
                    <a:pt x="12895" y="84"/>
                  </a:lnTo>
                  <a:lnTo>
                    <a:pt x="12717" y="60"/>
                  </a:lnTo>
                  <a:lnTo>
                    <a:pt x="12657" y="48"/>
                  </a:lnTo>
                  <a:lnTo>
                    <a:pt x="12502" y="37"/>
                  </a:lnTo>
                  <a:lnTo>
                    <a:pt x="12312" y="13"/>
                  </a:lnTo>
                  <a:lnTo>
                    <a:pt x="12264" y="13"/>
                  </a:lnTo>
                  <a:lnTo>
                    <a:pt x="12133" y="13"/>
                  </a:lnTo>
                  <a:cubicBezTo>
                    <a:pt x="12062" y="13"/>
                    <a:pt x="11990" y="1"/>
                    <a:pt x="11907" y="1"/>
                  </a:cubicBezTo>
                  <a:lnTo>
                    <a:pt x="11848" y="1"/>
                  </a:lnTo>
                  <a:lnTo>
                    <a:pt x="11752" y="1"/>
                  </a:lnTo>
                  <a:cubicBezTo>
                    <a:pt x="11657" y="1"/>
                    <a:pt x="11574" y="1"/>
                    <a:pt x="11479" y="13"/>
                  </a:cubicBezTo>
                  <a:lnTo>
                    <a:pt x="11395" y="13"/>
                  </a:lnTo>
                  <a:cubicBezTo>
                    <a:pt x="11371" y="13"/>
                    <a:pt x="11359" y="13"/>
                    <a:pt x="11336" y="25"/>
                  </a:cubicBezTo>
                  <a:cubicBezTo>
                    <a:pt x="11193" y="37"/>
                    <a:pt x="11062" y="60"/>
                    <a:pt x="10919" y="84"/>
                  </a:cubicBezTo>
                  <a:lnTo>
                    <a:pt x="10883" y="84"/>
                  </a:lnTo>
                  <a:lnTo>
                    <a:pt x="10883" y="84"/>
                  </a:lnTo>
                  <a:cubicBezTo>
                    <a:pt x="10847" y="84"/>
                    <a:pt x="10824" y="96"/>
                    <a:pt x="10800" y="108"/>
                  </a:cubicBezTo>
                  <a:cubicBezTo>
                    <a:pt x="10717" y="120"/>
                    <a:pt x="10633" y="144"/>
                    <a:pt x="10550" y="167"/>
                  </a:cubicBezTo>
                  <a:cubicBezTo>
                    <a:pt x="10514" y="179"/>
                    <a:pt x="10466" y="191"/>
                    <a:pt x="10431" y="203"/>
                  </a:cubicBezTo>
                  <a:cubicBezTo>
                    <a:pt x="10395" y="215"/>
                    <a:pt x="10324" y="227"/>
                    <a:pt x="10288" y="251"/>
                  </a:cubicBezTo>
                  <a:lnTo>
                    <a:pt x="10240" y="263"/>
                  </a:lnTo>
                  <a:cubicBezTo>
                    <a:pt x="10169" y="298"/>
                    <a:pt x="10097" y="322"/>
                    <a:pt x="10014" y="358"/>
                  </a:cubicBezTo>
                  <a:cubicBezTo>
                    <a:pt x="9978" y="382"/>
                    <a:pt x="9943" y="394"/>
                    <a:pt x="9907" y="406"/>
                  </a:cubicBezTo>
                  <a:cubicBezTo>
                    <a:pt x="9788" y="465"/>
                    <a:pt x="9681" y="513"/>
                    <a:pt x="9574" y="584"/>
                  </a:cubicBezTo>
                  <a:lnTo>
                    <a:pt x="9574" y="584"/>
                  </a:lnTo>
                  <a:lnTo>
                    <a:pt x="1" y="6144"/>
                  </a:lnTo>
                  <a:cubicBezTo>
                    <a:pt x="108" y="6085"/>
                    <a:pt x="215" y="6025"/>
                    <a:pt x="334" y="5978"/>
                  </a:cubicBezTo>
                  <a:cubicBezTo>
                    <a:pt x="370" y="5954"/>
                    <a:pt x="406" y="5942"/>
                    <a:pt x="441" y="5930"/>
                  </a:cubicBezTo>
                  <a:cubicBezTo>
                    <a:pt x="525" y="5894"/>
                    <a:pt x="596" y="5859"/>
                    <a:pt x="680" y="5835"/>
                  </a:cubicBezTo>
                  <a:cubicBezTo>
                    <a:pt x="763" y="5799"/>
                    <a:pt x="811" y="5787"/>
                    <a:pt x="870" y="5763"/>
                  </a:cubicBezTo>
                  <a:cubicBezTo>
                    <a:pt x="906" y="5752"/>
                    <a:pt x="953" y="5740"/>
                    <a:pt x="989" y="5728"/>
                  </a:cubicBezTo>
                  <a:cubicBezTo>
                    <a:pt x="1072" y="5704"/>
                    <a:pt x="1156" y="5680"/>
                    <a:pt x="1239" y="5668"/>
                  </a:cubicBezTo>
                  <a:cubicBezTo>
                    <a:pt x="1263" y="5668"/>
                    <a:pt x="1287" y="5656"/>
                    <a:pt x="1322" y="5644"/>
                  </a:cubicBezTo>
                  <a:lnTo>
                    <a:pt x="1358" y="5644"/>
                  </a:lnTo>
                  <a:cubicBezTo>
                    <a:pt x="1501" y="5609"/>
                    <a:pt x="1632" y="5597"/>
                    <a:pt x="1775" y="5585"/>
                  </a:cubicBezTo>
                  <a:cubicBezTo>
                    <a:pt x="1823" y="5585"/>
                    <a:pt x="1870" y="5573"/>
                    <a:pt x="1918" y="5573"/>
                  </a:cubicBezTo>
                  <a:cubicBezTo>
                    <a:pt x="2013" y="5561"/>
                    <a:pt x="2108" y="5561"/>
                    <a:pt x="2204" y="5549"/>
                  </a:cubicBezTo>
                  <a:lnTo>
                    <a:pt x="2358" y="5549"/>
                  </a:lnTo>
                  <a:cubicBezTo>
                    <a:pt x="2406" y="5549"/>
                    <a:pt x="2501" y="5549"/>
                    <a:pt x="2585" y="5561"/>
                  </a:cubicBezTo>
                  <a:lnTo>
                    <a:pt x="2763" y="5573"/>
                  </a:lnTo>
                  <a:lnTo>
                    <a:pt x="2954" y="5585"/>
                  </a:lnTo>
                  <a:cubicBezTo>
                    <a:pt x="3025" y="5597"/>
                    <a:pt x="3085" y="5609"/>
                    <a:pt x="3156" y="5621"/>
                  </a:cubicBezTo>
                  <a:lnTo>
                    <a:pt x="3335" y="5644"/>
                  </a:lnTo>
                  <a:lnTo>
                    <a:pt x="3561" y="5692"/>
                  </a:lnTo>
                  <a:lnTo>
                    <a:pt x="3716" y="5716"/>
                  </a:lnTo>
                  <a:cubicBezTo>
                    <a:pt x="3787" y="5740"/>
                    <a:pt x="3870" y="5763"/>
                    <a:pt x="3954" y="5787"/>
                  </a:cubicBezTo>
                  <a:lnTo>
                    <a:pt x="4109" y="5823"/>
                  </a:lnTo>
                  <a:lnTo>
                    <a:pt x="4370" y="5906"/>
                  </a:lnTo>
                  <a:lnTo>
                    <a:pt x="4501" y="5954"/>
                  </a:lnTo>
                  <a:cubicBezTo>
                    <a:pt x="4632" y="5990"/>
                    <a:pt x="4763" y="6037"/>
                    <a:pt x="4894" y="6097"/>
                  </a:cubicBezTo>
                  <a:lnTo>
                    <a:pt x="4894" y="6097"/>
                  </a:lnTo>
                  <a:cubicBezTo>
                    <a:pt x="5037" y="6156"/>
                    <a:pt x="5168" y="6204"/>
                    <a:pt x="5299" y="6275"/>
                  </a:cubicBezTo>
                  <a:lnTo>
                    <a:pt x="5430" y="6335"/>
                  </a:lnTo>
                  <a:cubicBezTo>
                    <a:pt x="5525" y="6371"/>
                    <a:pt x="5621" y="6418"/>
                    <a:pt x="5716" y="6466"/>
                  </a:cubicBezTo>
                  <a:lnTo>
                    <a:pt x="5871" y="6549"/>
                  </a:lnTo>
                  <a:cubicBezTo>
                    <a:pt x="5990" y="6609"/>
                    <a:pt x="6121" y="6680"/>
                    <a:pt x="6252" y="6752"/>
                  </a:cubicBezTo>
                  <a:cubicBezTo>
                    <a:pt x="6478" y="6883"/>
                    <a:pt x="6692" y="7025"/>
                    <a:pt x="6918" y="7180"/>
                  </a:cubicBezTo>
                  <a:lnTo>
                    <a:pt x="7002" y="7228"/>
                  </a:lnTo>
                  <a:cubicBezTo>
                    <a:pt x="7216" y="7383"/>
                    <a:pt x="7418" y="7537"/>
                    <a:pt x="7633" y="769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8"/>
            <p:cNvSpPr/>
            <p:nvPr/>
          </p:nvSpPr>
          <p:spPr>
            <a:xfrm>
              <a:off x="5117413" y="2973650"/>
              <a:ext cx="454250" cy="473000"/>
            </a:xfrm>
            <a:custGeom>
              <a:avLst/>
              <a:gdLst/>
              <a:ahLst/>
              <a:cxnLst/>
              <a:rect l="l" t="t" r="r" b="b"/>
              <a:pathLst>
                <a:path w="18170" h="18920" extrusionOk="0">
                  <a:moveTo>
                    <a:pt x="18158" y="12204"/>
                  </a:moveTo>
                  <a:cubicBezTo>
                    <a:pt x="18158" y="12097"/>
                    <a:pt x="18146" y="11990"/>
                    <a:pt x="18146" y="11871"/>
                  </a:cubicBezTo>
                  <a:cubicBezTo>
                    <a:pt x="18134" y="11764"/>
                    <a:pt x="18122" y="11657"/>
                    <a:pt x="18110" y="11549"/>
                  </a:cubicBezTo>
                  <a:cubicBezTo>
                    <a:pt x="18110" y="11430"/>
                    <a:pt x="18098" y="11323"/>
                    <a:pt x="18075" y="11216"/>
                  </a:cubicBezTo>
                  <a:cubicBezTo>
                    <a:pt x="18063" y="11097"/>
                    <a:pt x="18051" y="10990"/>
                    <a:pt x="18027" y="10871"/>
                  </a:cubicBezTo>
                  <a:cubicBezTo>
                    <a:pt x="18015" y="10752"/>
                    <a:pt x="17991" y="10645"/>
                    <a:pt x="17967" y="10526"/>
                  </a:cubicBezTo>
                  <a:cubicBezTo>
                    <a:pt x="17956" y="10406"/>
                    <a:pt x="17920" y="10287"/>
                    <a:pt x="17896" y="10168"/>
                  </a:cubicBezTo>
                  <a:cubicBezTo>
                    <a:pt x="17872" y="10049"/>
                    <a:pt x="17848" y="9930"/>
                    <a:pt x="17813" y="9811"/>
                  </a:cubicBezTo>
                  <a:cubicBezTo>
                    <a:pt x="17789" y="9692"/>
                    <a:pt x="17753" y="9573"/>
                    <a:pt x="17717" y="9454"/>
                  </a:cubicBezTo>
                  <a:cubicBezTo>
                    <a:pt x="17694" y="9335"/>
                    <a:pt x="17658" y="9216"/>
                    <a:pt x="17610" y="9097"/>
                  </a:cubicBezTo>
                  <a:cubicBezTo>
                    <a:pt x="17575" y="8978"/>
                    <a:pt x="17539" y="8859"/>
                    <a:pt x="17503" y="8740"/>
                  </a:cubicBezTo>
                  <a:cubicBezTo>
                    <a:pt x="17467" y="8621"/>
                    <a:pt x="17420" y="8513"/>
                    <a:pt x="17384" y="8394"/>
                  </a:cubicBezTo>
                  <a:cubicBezTo>
                    <a:pt x="17336" y="8275"/>
                    <a:pt x="17301" y="8180"/>
                    <a:pt x="17253" y="8061"/>
                  </a:cubicBezTo>
                  <a:cubicBezTo>
                    <a:pt x="17217" y="7954"/>
                    <a:pt x="17170" y="7847"/>
                    <a:pt x="17122" y="7728"/>
                  </a:cubicBezTo>
                  <a:cubicBezTo>
                    <a:pt x="17075" y="7620"/>
                    <a:pt x="17027" y="7513"/>
                    <a:pt x="16979" y="7406"/>
                  </a:cubicBezTo>
                  <a:cubicBezTo>
                    <a:pt x="16932" y="7299"/>
                    <a:pt x="16884" y="7192"/>
                    <a:pt x="16836" y="7073"/>
                  </a:cubicBezTo>
                  <a:cubicBezTo>
                    <a:pt x="16789" y="6966"/>
                    <a:pt x="16717" y="6835"/>
                    <a:pt x="16658" y="6716"/>
                  </a:cubicBezTo>
                  <a:cubicBezTo>
                    <a:pt x="16598" y="6608"/>
                    <a:pt x="16527" y="6454"/>
                    <a:pt x="16455" y="6311"/>
                  </a:cubicBezTo>
                  <a:cubicBezTo>
                    <a:pt x="16348" y="6108"/>
                    <a:pt x="16229" y="5906"/>
                    <a:pt x="16122" y="5715"/>
                  </a:cubicBezTo>
                  <a:cubicBezTo>
                    <a:pt x="15955" y="5442"/>
                    <a:pt x="15789" y="5180"/>
                    <a:pt x="15610" y="4918"/>
                  </a:cubicBezTo>
                  <a:cubicBezTo>
                    <a:pt x="15479" y="4703"/>
                    <a:pt x="15336" y="4501"/>
                    <a:pt x="15181" y="4299"/>
                  </a:cubicBezTo>
                  <a:cubicBezTo>
                    <a:pt x="15086" y="4168"/>
                    <a:pt x="14979" y="4037"/>
                    <a:pt x="14884" y="3906"/>
                  </a:cubicBezTo>
                  <a:cubicBezTo>
                    <a:pt x="14800" y="3798"/>
                    <a:pt x="14717" y="3691"/>
                    <a:pt x="14622" y="3584"/>
                  </a:cubicBezTo>
                  <a:cubicBezTo>
                    <a:pt x="14538" y="3477"/>
                    <a:pt x="14455" y="3370"/>
                    <a:pt x="14360" y="3275"/>
                  </a:cubicBezTo>
                  <a:cubicBezTo>
                    <a:pt x="14277" y="3179"/>
                    <a:pt x="14181" y="3072"/>
                    <a:pt x="14098" y="2977"/>
                  </a:cubicBezTo>
                  <a:cubicBezTo>
                    <a:pt x="14003" y="2882"/>
                    <a:pt x="13907" y="2775"/>
                    <a:pt x="13824" y="2679"/>
                  </a:cubicBezTo>
                  <a:cubicBezTo>
                    <a:pt x="13729" y="2572"/>
                    <a:pt x="13634" y="2489"/>
                    <a:pt x="13538" y="2394"/>
                  </a:cubicBezTo>
                  <a:cubicBezTo>
                    <a:pt x="13431" y="2298"/>
                    <a:pt x="13336" y="2203"/>
                    <a:pt x="13241" y="2120"/>
                  </a:cubicBezTo>
                  <a:cubicBezTo>
                    <a:pt x="13134" y="2024"/>
                    <a:pt x="13038" y="1941"/>
                    <a:pt x="12943" y="1858"/>
                  </a:cubicBezTo>
                  <a:cubicBezTo>
                    <a:pt x="12836" y="1763"/>
                    <a:pt x="12741" y="1691"/>
                    <a:pt x="12645" y="1608"/>
                  </a:cubicBezTo>
                  <a:cubicBezTo>
                    <a:pt x="12538" y="1524"/>
                    <a:pt x="12443" y="1453"/>
                    <a:pt x="12348" y="1382"/>
                  </a:cubicBezTo>
                  <a:cubicBezTo>
                    <a:pt x="12241" y="1298"/>
                    <a:pt x="12145" y="1227"/>
                    <a:pt x="12050" y="1167"/>
                  </a:cubicBezTo>
                  <a:cubicBezTo>
                    <a:pt x="11943" y="1108"/>
                    <a:pt x="11848" y="1036"/>
                    <a:pt x="11752" y="977"/>
                  </a:cubicBezTo>
                  <a:cubicBezTo>
                    <a:pt x="11657" y="917"/>
                    <a:pt x="11562" y="858"/>
                    <a:pt x="11467" y="798"/>
                  </a:cubicBezTo>
                  <a:lnTo>
                    <a:pt x="11407" y="762"/>
                  </a:lnTo>
                  <a:cubicBezTo>
                    <a:pt x="11336" y="727"/>
                    <a:pt x="11264" y="679"/>
                    <a:pt x="11193" y="643"/>
                  </a:cubicBezTo>
                  <a:cubicBezTo>
                    <a:pt x="11098" y="596"/>
                    <a:pt x="11002" y="548"/>
                    <a:pt x="10919" y="500"/>
                  </a:cubicBezTo>
                  <a:cubicBezTo>
                    <a:pt x="10824" y="453"/>
                    <a:pt x="10728" y="417"/>
                    <a:pt x="10645" y="369"/>
                  </a:cubicBezTo>
                  <a:cubicBezTo>
                    <a:pt x="10550" y="334"/>
                    <a:pt x="10455" y="298"/>
                    <a:pt x="10371" y="262"/>
                  </a:cubicBezTo>
                  <a:lnTo>
                    <a:pt x="10097" y="155"/>
                  </a:lnTo>
                  <a:cubicBezTo>
                    <a:pt x="10002" y="119"/>
                    <a:pt x="9919" y="96"/>
                    <a:pt x="9824" y="72"/>
                  </a:cubicBezTo>
                  <a:cubicBezTo>
                    <a:pt x="9728" y="36"/>
                    <a:pt x="9657" y="12"/>
                    <a:pt x="9574" y="0"/>
                  </a:cubicBezTo>
                  <a:lnTo>
                    <a:pt x="1" y="5561"/>
                  </a:lnTo>
                  <a:cubicBezTo>
                    <a:pt x="84" y="5584"/>
                    <a:pt x="168" y="5608"/>
                    <a:pt x="251" y="5632"/>
                  </a:cubicBezTo>
                  <a:cubicBezTo>
                    <a:pt x="334" y="5656"/>
                    <a:pt x="430" y="5692"/>
                    <a:pt x="525" y="5715"/>
                  </a:cubicBezTo>
                  <a:cubicBezTo>
                    <a:pt x="620" y="5751"/>
                    <a:pt x="703" y="5787"/>
                    <a:pt x="799" y="5823"/>
                  </a:cubicBezTo>
                  <a:cubicBezTo>
                    <a:pt x="894" y="5858"/>
                    <a:pt x="977" y="5894"/>
                    <a:pt x="1073" y="5942"/>
                  </a:cubicBezTo>
                  <a:cubicBezTo>
                    <a:pt x="1156" y="5977"/>
                    <a:pt x="1251" y="6025"/>
                    <a:pt x="1334" y="6061"/>
                  </a:cubicBezTo>
                  <a:cubicBezTo>
                    <a:pt x="1430" y="6108"/>
                    <a:pt x="1525" y="6156"/>
                    <a:pt x="1608" y="6204"/>
                  </a:cubicBezTo>
                  <a:lnTo>
                    <a:pt x="1835" y="6323"/>
                  </a:lnTo>
                  <a:lnTo>
                    <a:pt x="1894" y="6370"/>
                  </a:lnTo>
                  <a:cubicBezTo>
                    <a:pt x="1989" y="6418"/>
                    <a:pt x="2085" y="6477"/>
                    <a:pt x="2180" y="6537"/>
                  </a:cubicBezTo>
                  <a:cubicBezTo>
                    <a:pt x="2275" y="6596"/>
                    <a:pt x="2370" y="6668"/>
                    <a:pt x="2477" y="6727"/>
                  </a:cubicBezTo>
                  <a:cubicBezTo>
                    <a:pt x="2573" y="6799"/>
                    <a:pt x="2668" y="6870"/>
                    <a:pt x="2775" y="6942"/>
                  </a:cubicBezTo>
                  <a:cubicBezTo>
                    <a:pt x="2870" y="7013"/>
                    <a:pt x="2966" y="7085"/>
                    <a:pt x="3073" y="7168"/>
                  </a:cubicBezTo>
                  <a:cubicBezTo>
                    <a:pt x="3168" y="7251"/>
                    <a:pt x="3275" y="7335"/>
                    <a:pt x="3370" y="7418"/>
                  </a:cubicBezTo>
                  <a:cubicBezTo>
                    <a:pt x="3466" y="7501"/>
                    <a:pt x="3573" y="7585"/>
                    <a:pt x="3668" y="7680"/>
                  </a:cubicBezTo>
                  <a:cubicBezTo>
                    <a:pt x="3763" y="7763"/>
                    <a:pt x="3859" y="7859"/>
                    <a:pt x="3966" y="7954"/>
                  </a:cubicBezTo>
                  <a:cubicBezTo>
                    <a:pt x="4061" y="8049"/>
                    <a:pt x="4156" y="8144"/>
                    <a:pt x="4251" y="8240"/>
                  </a:cubicBezTo>
                  <a:cubicBezTo>
                    <a:pt x="4347" y="8335"/>
                    <a:pt x="4430" y="8430"/>
                    <a:pt x="4525" y="8537"/>
                  </a:cubicBezTo>
                  <a:cubicBezTo>
                    <a:pt x="4621" y="8644"/>
                    <a:pt x="4704" y="8728"/>
                    <a:pt x="4787" y="8835"/>
                  </a:cubicBezTo>
                  <a:cubicBezTo>
                    <a:pt x="4871" y="8942"/>
                    <a:pt x="4966" y="9037"/>
                    <a:pt x="5049" y="9144"/>
                  </a:cubicBezTo>
                  <a:cubicBezTo>
                    <a:pt x="5133" y="9252"/>
                    <a:pt x="5228" y="9359"/>
                    <a:pt x="5311" y="9466"/>
                  </a:cubicBezTo>
                  <a:cubicBezTo>
                    <a:pt x="5394" y="9573"/>
                    <a:pt x="5514" y="9728"/>
                    <a:pt x="5609" y="9859"/>
                  </a:cubicBezTo>
                  <a:cubicBezTo>
                    <a:pt x="5764" y="10061"/>
                    <a:pt x="5906" y="10264"/>
                    <a:pt x="6037" y="10478"/>
                  </a:cubicBezTo>
                  <a:cubicBezTo>
                    <a:pt x="6216" y="10740"/>
                    <a:pt x="6383" y="11014"/>
                    <a:pt x="6549" y="11276"/>
                  </a:cubicBezTo>
                  <a:cubicBezTo>
                    <a:pt x="6657" y="11478"/>
                    <a:pt x="6776" y="11680"/>
                    <a:pt x="6883" y="11871"/>
                  </a:cubicBezTo>
                  <a:cubicBezTo>
                    <a:pt x="6954" y="12014"/>
                    <a:pt x="7026" y="12145"/>
                    <a:pt x="7085" y="12288"/>
                  </a:cubicBezTo>
                  <a:cubicBezTo>
                    <a:pt x="7157" y="12419"/>
                    <a:pt x="7204" y="12526"/>
                    <a:pt x="7264" y="12645"/>
                  </a:cubicBezTo>
                  <a:cubicBezTo>
                    <a:pt x="7323" y="12764"/>
                    <a:pt x="7371" y="12859"/>
                    <a:pt x="7419" y="12966"/>
                  </a:cubicBezTo>
                  <a:cubicBezTo>
                    <a:pt x="7466" y="13085"/>
                    <a:pt x="7514" y="13181"/>
                    <a:pt x="7550" y="13300"/>
                  </a:cubicBezTo>
                  <a:cubicBezTo>
                    <a:pt x="7597" y="13407"/>
                    <a:pt x="7645" y="13514"/>
                    <a:pt x="7692" y="13621"/>
                  </a:cubicBezTo>
                  <a:lnTo>
                    <a:pt x="7811" y="13954"/>
                  </a:lnTo>
                  <a:cubicBezTo>
                    <a:pt x="7859" y="14074"/>
                    <a:pt x="7895" y="14193"/>
                    <a:pt x="7931" y="14300"/>
                  </a:cubicBezTo>
                  <a:cubicBezTo>
                    <a:pt x="7966" y="14419"/>
                    <a:pt x="8014" y="14538"/>
                    <a:pt x="8050" y="14657"/>
                  </a:cubicBezTo>
                  <a:cubicBezTo>
                    <a:pt x="8085" y="14776"/>
                    <a:pt x="8121" y="14895"/>
                    <a:pt x="8145" y="15014"/>
                  </a:cubicBezTo>
                  <a:cubicBezTo>
                    <a:pt x="8181" y="15133"/>
                    <a:pt x="8216" y="15252"/>
                    <a:pt x="8240" y="15371"/>
                  </a:cubicBezTo>
                  <a:cubicBezTo>
                    <a:pt x="8276" y="15502"/>
                    <a:pt x="8300" y="15609"/>
                    <a:pt x="8323" y="15729"/>
                  </a:cubicBezTo>
                  <a:cubicBezTo>
                    <a:pt x="8347" y="15848"/>
                    <a:pt x="8383" y="15967"/>
                    <a:pt x="8395" y="16086"/>
                  </a:cubicBezTo>
                  <a:cubicBezTo>
                    <a:pt x="8419" y="16205"/>
                    <a:pt x="8442" y="16312"/>
                    <a:pt x="8454" y="16431"/>
                  </a:cubicBezTo>
                  <a:cubicBezTo>
                    <a:pt x="8478" y="16550"/>
                    <a:pt x="8490" y="16657"/>
                    <a:pt x="8502" y="16776"/>
                  </a:cubicBezTo>
                  <a:cubicBezTo>
                    <a:pt x="8526" y="16883"/>
                    <a:pt x="8538" y="16991"/>
                    <a:pt x="8550" y="17110"/>
                  </a:cubicBezTo>
                  <a:cubicBezTo>
                    <a:pt x="8550" y="17217"/>
                    <a:pt x="8562" y="17324"/>
                    <a:pt x="8573" y="17431"/>
                  </a:cubicBezTo>
                  <a:cubicBezTo>
                    <a:pt x="8573" y="17550"/>
                    <a:pt x="8585" y="17657"/>
                    <a:pt x="8585" y="17764"/>
                  </a:cubicBezTo>
                  <a:cubicBezTo>
                    <a:pt x="8585" y="17872"/>
                    <a:pt x="8585" y="17967"/>
                    <a:pt x="8585" y="18074"/>
                  </a:cubicBezTo>
                  <a:lnTo>
                    <a:pt x="8585" y="18086"/>
                  </a:lnTo>
                  <a:lnTo>
                    <a:pt x="8585" y="18396"/>
                  </a:lnTo>
                  <a:cubicBezTo>
                    <a:pt x="8585" y="18503"/>
                    <a:pt x="8573" y="18622"/>
                    <a:pt x="8562" y="18729"/>
                  </a:cubicBezTo>
                  <a:cubicBezTo>
                    <a:pt x="8562" y="18800"/>
                    <a:pt x="8550" y="18860"/>
                    <a:pt x="8550" y="18919"/>
                  </a:cubicBezTo>
                  <a:lnTo>
                    <a:pt x="18122" y="13359"/>
                  </a:lnTo>
                  <a:cubicBezTo>
                    <a:pt x="18122" y="13300"/>
                    <a:pt x="18134" y="13228"/>
                    <a:pt x="18134" y="13169"/>
                  </a:cubicBezTo>
                  <a:cubicBezTo>
                    <a:pt x="18146" y="13062"/>
                    <a:pt x="18158" y="12954"/>
                    <a:pt x="18158" y="12835"/>
                  </a:cubicBezTo>
                  <a:cubicBezTo>
                    <a:pt x="18158" y="12728"/>
                    <a:pt x="18170" y="12633"/>
                    <a:pt x="18170" y="12526"/>
                  </a:cubicBezTo>
                  <a:lnTo>
                    <a:pt x="18170" y="12514"/>
                  </a:lnTo>
                  <a:cubicBezTo>
                    <a:pt x="18158" y="12407"/>
                    <a:pt x="18158" y="12311"/>
                    <a:pt x="18158" y="12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8"/>
            <p:cNvSpPr/>
            <p:nvPr/>
          </p:nvSpPr>
          <p:spPr>
            <a:xfrm>
              <a:off x="5331738" y="3307925"/>
              <a:ext cx="423875" cy="490850"/>
            </a:xfrm>
            <a:custGeom>
              <a:avLst/>
              <a:gdLst/>
              <a:ahLst/>
              <a:cxnLst/>
              <a:rect l="l" t="t" r="r" b="b"/>
              <a:pathLst>
                <a:path w="16955" h="19634" extrusionOk="0">
                  <a:moveTo>
                    <a:pt x="16931" y="10204"/>
                  </a:moveTo>
                  <a:cubicBezTo>
                    <a:pt x="16931" y="10108"/>
                    <a:pt x="16931" y="10025"/>
                    <a:pt x="16919" y="9930"/>
                  </a:cubicBezTo>
                  <a:cubicBezTo>
                    <a:pt x="16919" y="9882"/>
                    <a:pt x="16919" y="9847"/>
                    <a:pt x="16907" y="9799"/>
                  </a:cubicBezTo>
                  <a:lnTo>
                    <a:pt x="16907" y="9751"/>
                  </a:lnTo>
                  <a:lnTo>
                    <a:pt x="16907" y="9656"/>
                  </a:lnTo>
                  <a:cubicBezTo>
                    <a:pt x="16895" y="9561"/>
                    <a:pt x="16884" y="9466"/>
                    <a:pt x="16872" y="9382"/>
                  </a:cubicBezTo>
                  <a:cubicBezTo>
                    <a:pt x="16860" y="9287"/>
                    <a:pt x="16848" y="9192"/>
                    <a:pt x="16836" y="9096"/>
                  </a:cubicBezTo>
                  <a:cubicBezTo>
                    <a:pt x="16836" y="9085"/>
                    <a:pt x="16836" y="9085"/>
                    <a:pt x="16836" y="9085"/>
                  </a:cubicBezTo>
                  <a:lnTo>
                    <a:pt x="16836" y="9073"/>
                  </a:lnTo>
                  <a:cubicBezTo>
                    <a:pt x="16824" y="8989"/>
                    <a:pt x="16812" y="8894"/>
                    <a:pt x="16788" y="8811"/>
                  </a:cubicBezTo>
                  <a:cubicBezTo>
                    <a:pt x="16776" y="8715"/>
                    <a:pt x="16753" y="8608"/>
                    <a:pt x="16729" y="8513"/>
                  </a:cubicBezTo>
                  <a:cubicBezTo>
                    <a:pt x="16729" y="8477"/>
                    <a:pt x="16717" y="8442"/>
                    <a:pt x="16705" y="8406"/>
                  </a:cubicBezTo>
                  <a:lnTo>
                    <a:pt x="16693" y="8346"/>
                  </a:lnTo>
                  <a:lnTo>
                    <a:pt x="16657" y="8215"/>
                  </a:lnTo>
                  <a:cubicBezTo>
                    <a:pt x="16633" y="8108"/>
                    <a:pt x="16610" y="8013"/>
                    <a:pt x="16586" y="7918"/>
                  </a:cubicBezTo>
                  <a:cubicBezTo>
                    <a:pt x="16562" y="7846"/>
                    <a:pt x="16538" y="7763"/>
                    <a:pt x="16514" y="7692"/>
                  </a:cubicBezTo>
                  <a:cubicBezTo>
                    <a:pt x="16514" y="7680"/>
                    <a:pt x="16514" y="7668"/>
                    <a:pt x="16503" y="7656"/>
                  </a:cubicBezTo>
                  <a:cubicBezTo>
                    <a:pt x="16503" y="7644"/>
                    <a:pt x="16503" y="7632"/>
                    <a:pt x="16503" y="7620"/>
                  </a:cubicBezTo>
                  <a:cubicBezTo>
                    <a:pt x="16467" y="7513"/>
                    <a:pt x="16431" y="7418"/>
                    <a:pt x="16407" y="7322"/>
                  </a:cubicBezTo>
                  <a:cubicBezTo>
                    <a:pt x="16372" y="7215"/>
                    <a:pt x="16336" y="7120"/>
                    <a:pt x="16300" y="7025"/>
                  </a:cubicBezTo>
                  <a:lnTo>
                    <a:pt x="16276" y="6977"/>
                  </a:lnTo>
                  <a:cubicBezTo>
                    <a:pt x="16276" y="6965"/>
                    <a:pt x="16276" y="6941"/>
                    <a:pt x="16264" y="6930"/>
                  </a:cubicBezTo>
                  <a:cubicBezTo>
                    <a:pt x="16241" y="6870"/>
                    <a:pt x="16217" y="6810"/>
                    <a:pt x="16193" y="6751"/>
                  </a:cubicBezTo>
                  <a:cubicBezTo>
                    <a:pt x="16157" y="6656"/>
                    <a:pt x="16122" y="6572"/>
                    <a:pt x="16086" y="6477"/>
                  </a:cubicBezTo>
                  <a:cubicBezTo>
                    <a:pt x="16062" y="6406"/>
                    <a:pt x="16026" y="6346"/>
                    <a:pt x="16002" y="6275"/>
                  </a:cubicBezTo>
                  <a:cubicBezTo>
                    <a:pt x="16002" y="6263"/>
                    <a:pt x="15991" y="6251"/>
                    <a:pt x="15991" y="6239"/>
                  </a:cubicBezTo>
                  <a:cubicBezTo>
                    <a:pt x="15991" y="6227"/>
                    <a:pt x="15979" y="6215"/>
                    <a:pt x="15967" y="6203"/>
                  </a:cubicBezTo>
                  <a:cubicBezTo>
                    <a:pt x="15931" y="6108"/>
                    <a:pt x="15895" y="6025"/>
                    <a:pt x="15848" y="5929"/>
                  </a:cubicBezTo>
                  <a:cubicBezTo>
                    <a:pt x="15800" y="5846"/>
                    <a:pt x="15752" y="5727"/>
                    <a:pt x="15693" y="5632"/>
                  </a:cubicBezTo>
                  <a:lnTo>
                    <a:pt x="15669" y="5584"/>
                  </a:lnTo>
                  <a:cubicBezTo>
                    <a:pt x="15669" y="5572"/>
                    <a:pt x="15657" y="5548"/>
                    <a:pt x="15645" y="5525"/>
                  </a:cubicBezTo>
                  <a:cubicBezTo>
                    <a:pt x="15610" y="5453"/>
                    <a:pt x="15562" y="5370"/>
                    <a:pt x="15526" y="5298"/>
                  </a:cubicBezTo>
                  <a:cubicBezTo>
                    <a:pt x="15479" y="5215"/>
                    <a:pt x="15407" y="5096"/>
                    <a:pt x="15360" y="5001"/>
                  </a:cubicBezTo>
                  <a:cubicBezTo>
                    <a:pt x="15336" y="4953"/>
                    <a:pt x="15300" y="4894"/>
                    <a:pt x="15276" y="4846"/>
                  </a:cubicBezTo>
                  <a:lnTo>
                    <a:pt x="15240" y="4786"/>
                  </a:lnTo>
                  <a:cubicBezTo>
                    <a:pt x="15193" y="4703"/>
                    <a:pt x="15133" y="4620"/>
                    <a:pt x="15098" y="4536"/>
                  </a:cubicBezTo>
                  <a:cubicBezTo>
                    <a:pt x="15014" y="4417"/>
                    <a:pt x="14943" y="4298"/>
                    <a:pt x="14871" y="4179"/>
                  </a:cubicBezTo>
                  <a:cubicBezTo>
                    <a:pt x="14848" y="4155"/>
                    <a:pt x="14848" y="4143"/>
                    <a:pt x="14824" y="4120"/>
                  </a:cubicBezTo>
                  <a:cubicBezTo>
                    <a:pt x="14717" y="3953"/>
                    <a:pt x="14598" y="3774"/>
                    <a:pt x="14467" y="3608"/>
                  </a:cubicBezTo>
                  <a:lnTo>
                    <a:pt x="14467" y="3608"/>
                  </a:lnTo>
                  <a:cubicBezTo>
                    <a:pt x="14395" y="3501"/>
                    <a:pt x="14312" y="3393"/>
                    <a:pt x="14217" y="3286"/>
                  </a:cubicBezTo>
                  <a:cubicBezTo>
                    <a:pt x="14133" y="3179"/>
                    <a:pt x="14074" y="3108"/>
                    <a:pt x="14014" y="3024"/>
                  </a:cubicBezTo>
                  <a:lnTo>
                    <a:pt x="14014" y="3024"/>
                  </a:lnTo>
                  <a:lnTo>
                    <a:pt x="14014" y="3024"/>
                  </a:lnTo>
                  <a:cubicBezTo>
                    <a:pt x="13943" y="2941"/>
                    <a:pt x="13859" y="2846"/>
                    <a:pt x="13788" y="2762"/>
                  </a:cubicBezTo>
                  <a:cubicBezTo>
                    <a:pt x="13716" y="2679"/>
                    <a:pt x="13645" y="2608"/>
                    <a:pt x="13574" y="2524"/>
                  </a:cubicBezTo>
                  <a:lnTo>
                    <a:pt x="13538" y="2488"/>
                  </a:lnTo>
                  <a:lnTo>
                    <a:pt x="13490" y="2441"/>
                  </a:lnTo>
                  <a:lnTo>
                    <a:pt x="13335" y="2274"/>
                  </a:lnTo>
                  <a:cubicBezTo>
                    <a:pt x="13264" y="2203"/>
                    <a:pt x="13181" y="2119"/>
                    <a:pt x="13097" y="2048"/>
                  </a:cubicBezTo>
                  <a:cubicBezTo>
                    <a:pt x="13074" y="2024"/>
                    <a:pt x="13050" y="2000"/>
                    <a:pt x="13026" y="1977"/>
                  </a:cubicBezTo>
                  <a:lnTo>
                    <a:pt x="12966" y="1917"/>
                  </a:lnTo>
                  <a:lnTo>
                    <a:pt x="12847" y="1810"/>
                  </a:lnTo>
                  <a:cubicBezTo>
                    <a:pt x="12764" y="1738"/>
                    <a:pt x="12681" y="1667"/>
                    <a:pt x="12597" y="1596"/>
                  </a:cubicBezTo>
                  <a:lnTo>
                    <a:pt x="12490" y="1500"/>
                  </a:lnTo>
                  <a:lnTo>
                    <a:pt x="12431" y="1453"/>
                  </a:lnTo>
                  <a:lnTo>
                    <a:pt x="12347" y="1381"/>
                  </a:lnTo>
                  <a:cubicBezTo>
                    <a:pt x="12264" y="1322"/>
                    <a:pt x="12181" y="1262"/>
                    <a:pt x="12097" y="1191"/>
                  </a:cubicBezTo>
                  <a:cubicBezTo>
                    <a:pt x="12038" y="1155"/>
                    <a:pt x="11978" y="1107"/>
                    <a:pt x="11919" y="1072"/>
                  </a:cubicBezTo>
                  <a:lnTo>
                    <a:pt x="11883" y="1048"/>
                  </a:lnTo>
                  <a:lnTo>
                    <a:pt x="11859" y="1024"/>
                  </a:lnTo>
                  <a:cubicBezTo>
                    <a:pt x="11776" y="964"/>
                    <a:pt x="11692" y="917"/>
                    <a:pt x="11609" y="857"/>
                  </a:cubicBezTo>
                  <a:cubicBezTo>
                    <a:pt x="11538" y="810"/>
                    <a:pt x="11454" y="762"/>
                    <a:pt x="11371" y="714"/>
                  </a:cubicBezTo>
                  <a:lnTo>
                    <a:pt x="11311" y="679"/>
                  </a:lnTo>
                  <a:cubicBezTo>
                    <a:pt x="11264" y="643"/>
                    <a:pt x="11204" y="607"/>
                    <a:pt x="11145" y="583"/>
                  </a:cubicBezTo>
                  <a:cubicBezTo>
                    <a:pt x="11085" y="548"/>
                    <a:pt x="10990" y="500"/>
                    <a:pt x="10907" y="464"/>
                  </a:cubicBezTo>
                  <a:lnTo>
                    <a:pt x="10883" y="441"/>
                  </a:lnTo>
                  <a:lnTo>
                    <a:pt x="10835" y="429"/>
                  </a:lnTo>
                  <a:lnTo>
                    <a:pt x="10692" y="357"/>
                  </a:lnTo>
                  <a:cubicBezTo>
                    <a:pt x="10609" y="322"/>
                    <a:pt x="10537" y="286"/>
                    <a:pt x="10466" y="262"/>
                  </a:cubicBezTo>
                  <a:lnTo>
                    <a:pt x="10430" y="250"/>
                  </a:lnTo>
                  <a:lnTo>
                    <a:pt x="10395" y="238"/>
                  </a:lnTo>
                  <a:cubicBezTo>
                    <a:pt x="10335" y="214"/>
                    <a:pt x="10287" y="191"/>
                    <a:pt x="10228" y="179"/>
                  </a:cubicBezTo>
                  <a:cubicBezTo>
                    <a:pt x="10156" y="143"/>
                    <a:pt x="10085" y="119"/>
                    <a:pt x="10002" y="95"/>
                  </a:cubicBezTo>
                  <a:lnTo>
                    <a:pt x="9990" y="95"/>
                  </a:lnTo>
                  <a:lnTo>
                    <a:pt x="9978" y="95"/>
                  </a:lnTo>
                  <a:cubicBezTo>
                    <a:pt x="9906" y="83"/>
                    <a:pt x="9835" y="60"/>
                    <a:pt x="9775" y="48"/>
                  </a:cubicBezTo>
                  <a:cubicBezTo>
                    <a:pt x="9704" y="24"/>
                    <a:pt x="9633" y="12"/>
                    <a:pt x="9573" y="0"/>
                  </a:cubicBezTo>
                  <a:lnTo>
                    <a:pt x="0" y="5560"/>
                  </a:lnTo>
                  <a:cubicBezTo>
                    <a:pt x="131" y="5584"/>
                    <a:pt x="262" y="5620"/>
                    <a:pt x="405" y="5667"/>
                  </a:cubicBezTo>
                  <a:lnTo>
                    <a:pt x="417" y="5667"/>
                  </a:lnTo>
                  <a:cubicBezTo>
                    <a:pt x="548" y="5703"/>
                    <a:pt x="691" y="5751"/>
                    <a:pt x="822" y="5798"/>
                  </a:cubicBezTo>
                  <a:lnTo>
                    <a:pt x="858" y="5810"/>
                  </a:lnTo>
                  <a:cubicBezTo>
                    <a:pt x="989" y="5870"/>
                    <a:pt x="1132" y="5929"/>
                    <a:pt x="1263" y="5989"/>
                  </a:cubicBezTo>
                  <a:lnTo>
                    <a:pt x="1310" y="6013"/>
                  </a:lnTo>
                  <a:cubicBezTo>
                    <a:pt x="1453" y="6084"/>
                    <a:pt x="1608" y="6156"/>
                    <a:pt x="1751" y="6251"/>
                  </a:cubicBezTo>
                  <a:cubicBezTo>
                    <a:pt x="1941" y="6358"/>
                    <a:pt x="2132" y="6477"/>
                    <a:pt x="2322" y="6608"/>
                  </a:cubicBezTo>
                  <a:lnTo>
                    <a:pt x="2358" y="6632"/>
                  </a:lnTo>
                  <a:cubicBezTo>
                    <a:pt x="2525" y="6751"/>
                    <a:pt x="2703" y="6882"/>
                    <a:pt x="2870" y="7013"/>
                  </a:cubicBezTo>
                  <a:lnTo>
                    <a:pt x="2917" y="7060"/>
                  </a:lnTo>
                  <a:cubicBezTo>
                    <a:pt x="3084" y="7191"/>
                    <a:pt x="3251" y="7334"/>
                    <a:pt x="3406" y="7477"/>
                  </a:cubicBezTo>
                  <a:lnTo>
                    <a:pt x="3465" y="7537"/>
                  </a:lnTo>
                  <a:cubicBezTo>
                    <a:pt x="3620" y="7680"/>
                    <a:pt x="3775" y="7846"/>
                    <a:pt x="3930" y="8001"/>
                  </a:cubicBezTo>
                  <a:lnTo>
                    <a:pt x="3965" y="8049"/>
                  </a:lnTo>
                  <a:cubicBezTo>
                    <a:pt x="4132" y="8215"/>
                    <a:pt x="4287" y="8406"/>
                    <a:pt x="4453" y="8584"/>
                  </a:cubicBezTo>
                  <a:lnTo>
                    <a:pt x="4453" y="8584"/>
                  </a:lnTo>
                  <a:cubicBezTo>
                    <a:pt x="4608" y="8775"/>
                    <a:pt x="4763" y="8977"/>
                    <a:pt x="4906" y="9180"/>
                  </a:cubicBezTo>
                  <a:lnTo>
                    <a:pt x="4906" y="9180"/>
                  </a:lnTo>
                  <a:cubicBezTo>
                    <a:pt x="5049" y="9370"/>
                    <a:pt x="5180" y="9561"/>
                    <a:pt x="5311" y="9751"/>
                  </a:cubicBezTo>
                  <a:cubicBezTo>
                    <a:pt x="5382" y="9870"/>
                    <a:pt x="5454" y="9989"/>
                    <a:pt x="5537" y="10108"/>
                  </a:cubicBezTo>
                  <a:cubicBezTo>
                    <a:pt x="5608" y="10228"/>
                    <a:pt x="5656" y="10311"/>
                    <a:pt x="5727" y="10418"/>
                  </a:cubicBezTo>
                  <a:cubicBezTo>
                    <a:pt x="5751" y="10466"/>
                    <a:pt x="5775" y="10513"/>
                    <a:pt x="5799" y="10573"/>
                  </a:cubicBezTo>
                  <a:cubicBezTo>
                    <a:pt x="5906" y="10740"/>
                    <a:pt x="6001" y="10918"/>
                    <a:pt x="6085" y="11097"/>
                  </a:cubicBezTo>
                  <a:cubicBezTo>
                    <a:pt x="6096" y="11109"/>
                    <a:pt x="6108" y="11132"/>
                    <a:pt x="6120" y="11156"/>
                  </a:cubicBezTo>
                  <a:cubicBezTo>
                    <a:pt x="6227" y="11371"/>
                    <a:pt x="6335" y="11585"/>
                    <a:pt x="6430" y="11811"/>
                  </a:cubicBezTo>
                  <a:cubicBezTo>
                    <a:pt x="6430" y="11823"/>
                    <a:pt x="6442" y="11835"/>
                    <a:pt x="6442" y="11847"/>
                  </a:cubicBezTo>
                  <a:cubicBezTo>
                    <a:pt x="6537" y="12061"/>
                    <a:pt x="6620" y="12275"/>
                    <a:pt x="6704" y="12502"/>
                  </a:cubicBezTo>
                  <a:cubicBezTo>
                    <a:pt x="6704" y="12514"/>
                    <a:pt x="6716" y="12525"/>
                    <a:pt x="6727" y="12537"/>
                  </a:cubicBezTo>
                  <a:cubicBezTo>
                    <a:pt x="6811" y="12764"/>
                    <a:pt x="6882" y="12990"/>
                    <a:pt x="6954" y="13216"/>
                  </a:cubicBezTo>
                  <a:cubicBezTo>
                    <a:pt x="6954" y="13228"/>
                    <a:pt x="6954" y="13240"/>
                    <a:pt x="6966" y="13252"/>
                  </a:cubicBezTo>
                  <a:cubicBezTo>
                    <a:pt x="7025" y="13466"/>
                    <a:pt x="7085" y="13692"/>
                    <a:pt x="7132" y="13907"/>
                  </a:cubicBezTo>
                  <a:lnTo>
                    <a:pt x="7144" y="13966"/>
                  </a:lnTo>
                  <a:cubicBezTo>
                    <a:pt x="7204" y="14192"/>
                    <a:pt x="7239" y="14407"/>
                    <a:pt x="7275" y="14633"/>
                  </a:cubicBezTo>
                  <a:cubicBezTo>
                    <a:pt x="7275" y="14633"/>
                    <a:pt x="7275" y="14645"/>
                    <a:pt x="7275" y="14645"/>
                  </a:cubicBezTo>
                  <a:cubicBezTo>
                    <a:pt x="7311" y="14871"/>
                    <a:pt x="7347" y="15085"/>
                    <a:pt x="7359" y="15311"/>
                  </a:cubicBezTo>
                  <a:lnTo>
                    <a:pt x="7359" y="15359"/>
                  </a:lnTo>
                  <a:cubicBezTo>
                    <a:pt x="7382" y="15585"/>
                    <a:pt x="7382" y="15812"/>
                    <a:pt x="7382" y="16014"/>
                  </a:cubicBezTo>
                  <a:lnTo>
                    <a:pt x="7382" y="16324"/>
                  </a:lnTo>
                  <a:lnTo>
                    <a:pt x="7382" y="16419"/>
                  </a:lnTo>
                  <a:cubicBezTo>
                    <a:pt x="7382" y="16490"/>
                    <a:pt x="7382" y="16550"/>
                    <a:pt x="7370" y="16621"/>
                  </a:cubicBezTo>
                  <a:cubicBezTo>
                    <a:pt x="7370" y="16657"/>
                    <a:pt x="7359" y="16705"/>
                    <a:pt x="7359" y="16740"/>
                  </a:cubicBezTo>
                  <a:cubicBezTo>
                    <a:pt x="7359" y="16776"/>
                    <a:pt x="7347" y="16859"/>
                    <a:pt x="7335" y="16907"/>
                  </a:cubicBezTo>
                  <a:lnTo>
                    <a:pt x="7323" y="17038"/>
                  </a:lnTo>
                  <a:lnTo>
                    <a:pt x="7299" y="17181"/>
                  </a:lnTo>
                  <a:lnTo>
                    <a:pt x="7263" y="17324"/>
                  </a:lnTo>
                  <a:lnTo>
                    <a:pt x="7239" y="17455"/>
                  </a:lnTo>
                  <a:lnTo>
                    <a:pt x="7192" y="17597"/>
                  </a:lnTo>
                  <a:cubicBezTo>
                    <a:pt x="7180" y="17645"/>
                    <a:pt x="7168" y="17681"/>
                    <a:pt x="7156" y="17717"/>
                  </a:cubicBezTo>
                  <a:cubicBezTo>
                    <a:pt x="7144" y="17788"/>
                    <a:pt x="7120" y="17848"/>
                    <a:pt x="7097" y="17907"/>
                  </a:cubicBezTo>
                  <a:cubicBezTo>
                    <a:pt x="7085" y="17931"/>
                    <a:pt x="7085" y="17967"/>
                    <a:pt x="7073" y="18002"/>
                  </a:cubicBezTo>
                  <a:cubicBezTo>
                    <a:pt x="7025" y="18098"/>
                    <a:pt x="6989" y="18193"/>
                    <a:pt x="6942" y="18288"/>
                  </a:cubicBezTo>
                  <a:lnTo>
                    <a:pt x="6930" y="18312"/>
                  </a:lnTo>
                  <a:cubicBezTo>
                    <a:pt x="6870" y="18431"/>
                    <a:pt x="6811" y="18550"/>
                    <a:pt x="6739" y="18669"/>
                  </a:cubicBezTo>
                  <a:cubicBezTo>
                    <a:pt x="6739" y="18669"/>
                    <a:pt x="6727" y="18681"/>
                    <a:pt x="6727" y="18693"/>
                  </a:cubicBezTo>
                  <a:cubicBezTo>
                    <a:pt x="6668" y="18776"/>
                    <a:pt x="6608" y="18860"/>
                    <a:pt x="6537" y="18943"/>
                  </a:cubicBezTo>
                  <a:lnTo>
                    <a:pt x="6489" y="19002"/>
                  </a:lnTo>
                  <a:cubicBezTo>
                    <a:pt x="6430" y="19074"/>
                    <a:pt x="6370" y="19145"/>
                    <a:pt x="6299" y="19217"/>
                  </a:cubicBezTo>
                  <a:lnTo>
                    <a:pt x="6287" y="19229"/>
                  </a:lnTo>
                  <a:cubicBezTo>
                    <a:pt x="6216" y="19300"/>
                    <a:pt x="6132" y="19372"/>
                    <a:pt x="6049" y="19431"/>
                  </a:cubicBezTo>
                  <a:lnTo>
                    <a:pt x="6001" y="19479"/>
                  </a:lnTo>
                  <a:cubicBezTo>
                    <a:pt x="5918" y="19538"/>
                    <a:pt x="5835" y="19586"/>
                    <a:pt x="5751" y="19633"/>
                  </a:cubicBezTo>
                  <a:lnTo>
                    <a:pt x="15324" y="14073"/>
                  </a:lnTo>
                  <a:cubicBezTo>
                    <a:pt x="15407" y="14026"/>
                    <a:pt x="15490" y="13966"/>
                    <a:pt x="15574" y="13907"/>
                  </a:cubicBezTo>
                  <a:lnTo>
                    <a:pt x="15621" y="13871"/>
                  </a:lnTo>
                  <a:cubicBezTo>
                    <a:pt x="15705" y="13799"/>
                    <a:pt x="15776" y="13740"/>
                    <a:pt x="15860" y="13668"/>
                  </a:cubicBezTo>
                  <a:lnTo>
                    <a:pt x="15871" y="13657"/>
                  </a:lnTo>
                  <a:cubicBezTo>
                    <a:pt x="15931" y="13585"/>
                    <a:pt x="16002" y="13514"/>
                    <a:pt x="16062" y="13442"/>
                  </a:cubicBezTo>
                  <a:lnTo>
                    <a:pt x="16110" y="13383"/>
                  </a:lnTo>
                  <a:cubicBezTo>
                    <a:pt x="16181" y="13299"/>
                    <a:pt x="16241" y="13216"/>
                    <a:pt x="16300" y="13121"/>
                  </a:cubicBezTo>
                  <a:lnTo>
                    <a:pt x="16300" y="13121"/>
                  </a:lnTo>
                  <a:cubicBezTo>
                    <a:pt x="16300" y="13121"/>
                    <a:pt x="16300" y="13109"/>
                    <a:pt x="16300" y="13109"/>
                  </a:cubicBezTo>
                  <a:cubicBezTo>
                    <a:pt x="16372" y="12990"/>
                    <a:pt x="16443" y="12883"/>
                    <a:pt x="16503" y="12752"/>
                  </a:cubicBezTo>
                  <a:cubicBezTo>
                    <a:pt x="16503" y="12752"/>
                    <a:pt x="16503" y="12740"/>
                    <a:pt x="16503" y="12740"/>
                  </a:cubicBezTo>
                  <a:lnTo>
                    <a:pt x="16503" y="12728"/>
                  </a:lnTo>
                  <a:cubicBezTo>
                    <a:pt x="16550" y="12633"/>
                    <a:pt x="16586" y="12537"/>
                    <a:pt x="16633" y="12442"/>
                  </a:cubicBezTo>
                  <a:cubicBezTo>
                    <a:pt x="16633" y="12430"/>
                    <a:pt x="16633" y="12418"/>
                    <a:pt x="16645" y="12418"/>
                  </a:cubicBezTo>
                  <a:lnTo>
                    <a:pt x="16657" y="12347"/>
                  </a:lnTo>
                  <a:cubicBezTo>
                    <a:pt x="16681" y="12287"/>
                    <a:pt x="16705" y="12228"/>
                    <a:pt x="16729" y="12168"/>
                  </a:cubicBezTo>
                  <a:cubicBezTo>
                    <a:pt x="16729" y="12144"/>
                    <a:pt x="16729" y="12133"/>
                    <a:pt x="16741" y="12121"/>
                  </a:cubicBezTo>
                  <a:cubicBezTo>
                    <a:pt x="16741" y="12097"/>
                    <a:pt x="16753" y="12073"/>
                    <a:pt x="16753" y="12049"/>
                  </a:cubicBezTo>
                  <a:lnTo>
                    <a:pt x="16800" y="11894"/>
                  </a:lnTo>
                  <a:cubicBezTo>
                    <a:pt x="16800" y="11883"/>
                    <a:pt x="16812" y="11859"/>
                    <a:pt x="16812" y="11835"/>
                  </a:cubicBezTo>
                  <a:cubicBezTo>
                    <a:pt x="16824" y="11811"/>
                    <a:pt x="16824" y="11787"/>
                    <a:pt x="16824" y="11763"/>
                  </a:cubicBezTo>
                  <a:lnTo>
                    <a:pt x="16860" y="11632"/>
                  </a:lnTo>
                  <a:lnTo>
                    <a:pt x="16872" y="11561"/>
                  </a:lnTo>
                  <a:lnTo>
                    <a:pt x="16884" y="11478"/>
                  </a:lnTo>
                  <a:lnTo>
                    <a:pt x="16895" y="11347"/>
                  </a:lnTo>
                  <a:cubicBezTo>
                    <a:pt x="16895" y="11335"/>
                    <a:pt x="16895" y="11311"/>
                    <a:pt x="16907" y="11287"/>
                  </a:cubicBezTo>
                  <a:cubicBezTo>
                    <a:pt x="16919" y="11263"/>
                    <a:pt x="16907" y="11216"/>
                    <a:pt x="16919" y="11180"/>
                  </a:cubicBezTo>
                  <a:cubicBezTo>
                    <a:pt x="16931" y="11144"/>
                    <a:pt x="16931" y="11097"/>
                    <a:pt x="16931" y="11061"/>
                  </a:cubicBezTo>
                  <a:lnTo>
                    <a:pt x="16931" y="11013"/>
                  </a:lnTo>
                  <a:cubicBezTo>
                    <a:pt x="16931" y="10966"/>
                    <a:pt x="16931" y="10906"/>
                    <a:pt x="16943" y="10859"/>
                  </a:cubicBezTo>
                  <a:lnTo>
                    <a:pt x="16943" y="10763"/>
                  </a:lnTo>
                  <a:lnTo>
                    <a:pt x="16943" y="10751"/>
                  </a:lnTo>
                  <a:cubicBezTo>
                    <a:pt x="16943" y="10656"/>
                    <a:pt x="16943" y="10573"/>
                    <a:pt x="16955" y="10478"/>
                  </a:cubicBezTo>
                  <a:lnTo>
                    <a:pt x="16955" y="10454"/>
                  </a:lnTo>
                  <a:cubicBezTo>
                    <a:pt x="16931" y="10370"/>
                    <a:pt x="16931" y="10287"/>
                    <a:pt x="16931" y="1020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8"/>
            <p:cNvSpPr/>
            <p:nvPr/>
          </p:nvSpPr>
          <p:spPr>
            <a:xfrm>
              <a:off x="4490263" y="2787600"/>
              <a:ext cx="1026050" cy="1021325"/>
            </a:xfrm>
            <a:custGeom>
              <a:avLst/>
              <a:gdLst/>
              <a:ahLst/>
              <a:cxnLst/>
              <a:rect l="l" t="t" r="r" b="b"/>
              <a:pathLst>
                <a:path w="41042" h="40853" extrusionOk="0">
                  <a:moveTo>
                    <a:pt x="12806" y="1"/>
                  </a:moveTo>
                  <a:cubicBezTo>
                    <a:pt x="9929" y="1"/>
                    <a:pt x="7947" y="2281"/>
                    <a:pt x="7930" y="6228"/>
                  </a:cubicBezTo>
                  <a:cubicBezTo>
                    <a:pt x="7942" y="7097"/>
                    <a:pt x="8025" y="7966"/>
                    <a:pt x="8192" y="8824"/>
                  </a:cubicBezTo>
                  <a:cubicBezTo>
                    <a:pt x="7799" y="8514"/>
                    <a:pt x="7394" y="8240"/>
                    <a:pt x="6966" y="7990"/>
                  </a:cubicBezTo>
                  <a:cubicBezTo>
                    <a:pt x="5849" y="7343"/>
                    <a:pt x="4793" y="7037"/>
                    <a:pt x="3856" y="7037"/>
                  </a:cubicBezTo>
                  <a:cubicBezTo>
                    <a:pt x="1586" y="7037"/>
                    <a:pt x="21" y="8836"/>
                    <a:pt x="12" y="11955"/>
                  </a:cubicBezTo>
                  <a:cubicBezTo>
                    <a:pt x="0" y="16217"/>
                    <a:pt x="2906" y="21373"/>
                    <a:pt x="6561" y="23718"/>
                  </a:cubicBezTo>
                  <a:lnTo>
                    <a:pt x="35386" y="40089"/>
                  </a:lnTo>
                  <a:cubicBezTo>
                    <a:pt x="36284" y="40607"/>
                    <a:pt x="37134" y="40853"/>
                    <a:pt x="37889" y="40853"/>
                  </a:cubicBezTo>
                  <a:cubicBezTo>
                    <a:pt x="39736" y="40853"/>
                    <a:pt x="41013" y="39383"/>
                    <a:pt x="41029" y="36839"/>
                  </a:cubicBezTo>
                  <a:cubicBezTo>
                    <a:pt x="41041" y="33243"/>
                    <a:pt x="38505" y="28862"/>
                    <a:pt x="35386" y="27064"/>
                  </a:cubicBezTo>
                  <a:cubicBezTo>
                    <a:pt x="34838" y="26742"/>
                    <a:pt x="34255" y="26504"/>
                    <a:pt x="33636" y="26373"/>
                  </a:cubicBezTo>
                  <a:cubicBezTo>
                    <a:pt x="33659" y="26088"/>
                    <a:pt x="33683" y="25802"/>
                    <a:pt x="33683" y="25516"/>
                  </a:cubicBezTo>
                  <a:cubicBezTo>
                    <a:pt x="33695" y="21206"/>
                    <a:pt x="30659" y="15943"/>
                    <a:pt x="26909" y="13777"/>
                  </a:cubicBezTo>
                  <a:cubicBezTo>
                    <a:pt x="26337" y="13443"/>
                    <a:pt x="25718" y="13181"/>
                    <a:pt x="25075" y="13015"/>
                  </a:cubicBezTo>
                  <a:cubicBezTo>
                    <a:pt x="23944" y="8300"/>
                    <a:pt x="20646" y="3466"/>
                    <a:pt x="16741" y="1204"/>
                  </a:cubicBezTo>
                  <a:cubicBezTo>
                    <a:pt x="15327" y="387"/>
                    <a:pt x="13991" y="1"/>
                    <a:pt x="1280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rgbClr val="F587E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0" name="Google Shape;1740;p28"/>
          <p:cNvSpPr txBox="1"/>
          <p:nvPr/>
        </p:nvSpPr>
        <p:spPr>
          <a:xfrm>
            <a:off x="3050823" y="1349342"/>
            <a:ext cx="2410294" cy="6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Xác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định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đặc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trưng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quan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trọng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nhất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ảnh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hưởng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đến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giá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nhà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1743" name="Google Shape;1743;p28"/>
          <p:cNvSpPr txBox="1"/>
          <p:nvPr/>
        </p:nvSpPr>
        <p:spPr>
          <a:xfrm>
            <a:off x="3146133" y="3445257"/>
            <a:ext cx="2191507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Đánh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giá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hiệu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suất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của</a:t>
            </a:r>
            <a:r>
              <a:rPr lang="en-US" sz="1200" dirty="0">
                <a:solidFill>
                  <a:srgbClr val="FF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mô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hình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hồi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quy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khác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nhau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và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chọn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mô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hình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tối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ưu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nhất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cxnSp>
        <p:nvCxnSpPr>
          <p:cNvPr id="1753" name="Google Shape;1753;p28"/>
          <p:cNvCxnSpPr/>
          <p:nvPr/>
        </p:nvCxnSpPr>
        <p:spPr>
          <a:xfrm rot="10800000">
            <a:off x="3832508" y="2241599"/>
            <a:ext cx="0" cy="4830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6" name="Google Shape;1756;p28"/>
          <p:cNvCxnSpPr/>
          <p:nvPr/>
        </p:nvCxnSpPr>
        <p:spPr>
          <a:xfrm>
            <a:off x="3832508" y="2724683"/>
            <a:ext cx="0" cy="4830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712;p28">
            <a:extLst>
              <a:ext uri="{FF2B5EF4-FFF2-40B4-BE49-F238E27FC236}">
                <a16:creationId xmlns:a16="http://schemas.microsoft.com/office/drawing/2014/main" id="{0D34D5DB-B29D-E562-225D-8E2D64643A3D}"/>
              </a:ext>
            </a:extLst>
          </p:cNvPr>
          <p:cNvSpPr/>
          <p:nvPr/>
        </p:nvSpPr>
        <p:spPr>
          <a:xfrm rot="10800000" flipH="1">
            <a:off x="5819119" y="2153981"/>
            <a:ext cx="2528759" cy="1140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13;p28">
            <a:extLst>
              <a:ext uri="{FF2B5EF4-FFF2-40B4-BE49-F238E27FC236}">
                <a16:creationId xmlns:a16="http://schemas.microsoft.com/office/drawing/2014/main" id="{98001DEE-5EE5-8879-71EA-25C566F8F59F}"/>
              </a:ext>
            </a:extLst>
          </p:cNvPr>
          <p:cNvSpPr/>
          <p:nvPr/>
        </p:nvSpPr>
        <p:spPr>
          <a:xfrm rot="10800000" flipH="1">
            <a:off x="5819119" y="2153981"/>
            <a:ext cx="2528759" cy="11400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743;p28">
            <a:extLst>
              <a:ext uri="{FF2B5EF4-FFF2-40B4-BE49-F238E27FC236}">
                <a16:creationId xmlns:a16="http://schemas.microsoft.com/office/drawing/2014/main" id="{BF3EE625-5829-8D9E-3931-4538BF0A0577}"/>
              </a:ext>
            </a:extLst>
          </p:cNvPr>
          <p:cNvSpPr txBox="1"/>
          <p:nvPr/>
        </p:nvSpPr>
        <p:spPr>
          <a:xfrm>
            <a:off x="5966840" y="2399282"/>
            <a:ext cx="2233316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R="0" lvl="0" algn="ctr"/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Ứng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dụng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các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kỹ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thuật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học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máy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tiên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tiến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để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xây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dựng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mô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hình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dự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đoán</a:t>
            </a:r>
            <a:r>
              <a:rPr lang="en-US" sz="1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cxnSp>
        <p:nvCxnSpPr>
          <p:cNvPr id="8" name="Google Shape;1756;p28">
            <a:extLst>
              <a:ext uri="{FF2B5EF4-FFF2-40B4-BE49-F238E27FC236}">
                <a16:creationId xmlns:a16="http://schemas.microsoft.com/office/drawing/2014/main" id="{EE9E4260-468D-2A6E-D1C0-329B8B707339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3831424" y="2723981"/>
            <a:ext cx="1987695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" name="Picture 21" descr="A blue dart board with a yellow dart in center&#10;&#10;AI-generated content may be incorrect.">
            <a:extLst>
              <a:ext uri="{FF2B5EF4-FFF2-40B4-BE49-F238E27FC236}">
                <a16:creationId xmlns:a16="http://schemas.microsoft.com/office/drawing/2014/main" id="{CDD9524B-D4F1-8219-C065-C649441B5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890" y="2383016"/>
            <a:ext cx="775128" cy="77512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58"/>
          <p:cNvSpPr txBox="1">
            <a:spLocks noGrp="1"/>
          </p:cNvSpPr>
          <p:nvPr>
            <p:ph type="title"/>
          </p:nvPr>
        </p:nvSpPr>
        <p:spPr>
          <a:xfrm flipH="1">
            <a:off x="3065200" y="1761725"/>
            <a:ext cx="4038300" cy="167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Literature Review</a:t>
            </a:r>
            <a:endParaRPr dirty="0"/>
          </a:p>
        </p:txBody>
      </p:sp>
      <p:sp>
        <p:nvSpPr>
          <p:cNvPr id="600" name="Google Shape;600;p58"/>
          <p:cNvSpPr txBox="1">
            <a:spLocks noGrp="1"/>
          </p:cNvSpPr>
          <p:nvPr>
            <p:ph type="title" idx="2"/>
          </p:nvPr>
        </p:nvSpPr>
        <p:spPr>
          <a:xfrm flipH="1">
            <a:off x="7200900" y="2027725"/>
            <a:ext cx="1223100" cy="12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602" name="Google Shape;602;p58"/>
          <p:cNvCxnSpPr/>
          <p:nvPr/>
        </p:nvCxnSpPr>
        <p:spPr>
          <a:xfrm rot="10800000">
            <a:off x="2018712" y="3600175"/>
            <a:ext cx="640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03" name="Google Shape;603;p58"/>
          <p:cNvGrpSpPr/>
          <p:nvPr/>
        </p:nvGrpSpPr>
        <p:grpSpPr>
          <a:xfrm flipH="1">
            <a:off x="8222585" y="355031"/>
            <a:ext cx="402866" cy="369933"/>
            <a:chOff x="6985538" y="307000"/>
            <a:chExt cx="1545325" cy="1419000"/>
          </a:xfrm>
        </p:grpSpPr>
        <p:sp>
          <p:nvSpPr>
            <p:cNvPr id="604" name="Google Shape;604;p58"/>
            <p:cNvSpPr/>
            <p:nvPr/>
          </p:nvSpPr>
          <p:spPr>
            <a:xfrm>
              <a:off x="7441700" y="10165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8"/>
            <p:cNvSpPr/>
            <p:nvPr/>
          </p:nvSpPr>
          <p:spPr>
            <a:xfrm rot="10800000">
              <a:off x="7441750" y="307000"/>
              <a:ext cx="633000" cy="7095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8"/>
            <p:cNvSpPr/>
            <p:nvPr/>
          </p:nvSpPr>
          <p:spPr>
            <a:xfrm rot="3599744">
              <a:off x="7134528" y="8390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8"/>
            <p:cNvSpPr/>
            <p:nvPr/>
          </p:nvSpPr>
          <p:spPr>
            <a:xfrm rot="-7200256">
              <a:off x="7748953" y="4845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8"/>
            <p:cNvSpPr/>
            <p:nvPr/>
          </p:nvSpPr>
          <p:spPr>
            <a:xfrm rot="7200256">
              <a:off x="7134541" y="484438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8"/>
            <p:cNvSpPr/>
            <p:nvPr/>
          </p:nvSpPr>
          <p:spPr>
            <a:xfrm rot="-3599744">
              <a:off x="7748916" y="839176"/>
              <a:ext cx="632919" cy="709386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0" name="Google Shape;61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12"/>
            <a:ext cx="2014201" cy="51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ta Migration Process Infographics by Slidesgo">
  <a:themeElements>
    <a:clrScheme name="Simple Light">
      <a:dk1>
        <a:srgbClr val="000000"/>
      </a:dk1>
      <a:lt1>
        <a:srgbClr val="FFFFFF"/>
      </a:lt1>
      <a:dk2>
        <a:srgbClr val="DDDDDD"/>
      </a:dk2>
      <a:lt2>
        <a:srgbClr val="293E8D"/>
      </a:lt2>
      <a:accent1>
        <a:srgbClr val="4335AF"/>
      </a:accent1>
      <a:accent2>
        <a:srgbClr val="9659F4"/>
      </a:accent2>
      <a:accent3>
        <a:srgbClr val="5CCFFB"/>
      </a:accent3>
      <a:accent4>
        <a:srgbClr val="A0FDF1"/>
      </a:accent4>
      <a:accent5>
        <a:srgbClr val="FCCAF5"/>
      </a:accent5>
      <a:accent6>
        <a:srgbClr val="FA72DC"/>
      </a:accent6>
      <a:hlink>
        <a:srgbClr val="21347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</TotalTime>
  <Words>1025</Words>
  <Application>Microsoft Office PowerPoint</Application>
  <PresentationFormat>On-screen Show (16:9)</PresentationFormat>
  <Paragraphs>110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SegoeuiPc</vt:lpstr>
      <vt:lpstr>Franklin Gothic Book</vt:lpstr>
      <vt:lpstr>Arial</vt:lpstr>
      <vt:lpstr>VNI-Times</vt:lpstr>
      <vt:lpstr>Times New Roman</vt:lpstr>
      <vt:lpstr>Roboto</vt:lpstr>
      <vt:lpstr>Courier New</vt:lpstr>
      <vt:lpstr>Albert Sans</vt:lpstr>
      <vt:lpstr>Fira Sans Extra Condensed SemiBold</vt:lpstr>
      <vt:lpstr>Anybody SemiBold</vt:lpstr>
      <vt:lpstr>Data Migration Process Infographics by Slidesgo</vt:lpstr>
      <vt:lpstr>KHẢO SÁT AMES HOUSING DATASET</vt:lpstr>
      <vt:lpstr>Thành viên</vt:lpstr>
      <vt:lpstr>Mục lục</vt:lpstr>
      <vt:lpstr>1. Title</vt:lpstr>
      <vt:lpstr>Itroduction</vt:lpstr>
      <vt:lpstr>2.1. Bối cảnh nghiên cứu</vt:lpstr>
      <vt:lpstr>2.2. Câu hỏi liên quan</vt:lpstr>
      <vt:lpstr>Data migration process infographics</vt:lpstr>
      <vt:lpstr>Literature Review</vt:lpstr>
      <vt:lpstr>3.1. Các nghiên cứu trước đây</vt:lpstr>
      <vt:lpstr>3.2. Khoảng trống nghiên cứu</vt:lpstr>
      <vt:lpstr>Research Methodology</vt:lpstr>
      <vt:lpstr>4.1. Dataset</vt:lpstr>
      <vt:lpstr>4.2. Data processing</vt:lpstr>
      <vt:lpstr>4.3. Model selection</vt:lpstr>
      <vt:lpstr>4.4. Model evoluation</vt:lpstr>
      <vt:lpstr>Expected Outcomes</vt:lpstr>
      <vt:lpstr>PowerPoint Presentation</vt:lpstr>
      <vt:lpstr>Timeline</vt:lpstr>
      <vt:lpstr>PowerPoint Presentation</vt:lpstr>
      <vt:lpstr>References 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Phan Hoàng Vũ</cp:lastModifiedBy>
  <cp:revision>15</cp:revision>
  <dcterms:modified xsi:type="dcterms:W3CDTF">2025-03-11T17:51:37Z</dcterms:modified>
</cp:coreProperties>
</file>